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78" r:id="rId10"/>
    <p:sldId id="263" r:id="rId11"/>
    <p:sldId id="265" r:id="rId12"/>
    <p:sldId id="270" r:id="rId13"/>
    <p:sldId id="266" r:id="rId14"/>
    <p:sldId id="271" r:id="rId15"/>
    <p:sldId id="296" r:id="rId16"/>
    <p:sldId id="267" r:id="rId17"/>
    <p:sldId id="272" r:id="rId18"/>
    <p:sldId id="268" r:id="rId19"/>
    <p:sldId id="274" r:id="rId20"/>
    <p:sldId id="273" r:id="rId21"/>
    <p:sldId id="279" r:id="rId22"/>
    <p:sldId id="280" r:id="rId23"/>
    <p:sldId id="281" r:id="rId24"/>
    <p:sldId id="282" r:id="rId25"/>
    <p:sldId id="283" r:id="rId26"/>
    <p:sldId id="284" r:id="rId27"/>
    <p:sldId id="285" r:id="rId28"/>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EA7"/>
    <a:srgbClr val="178905"/>
    <a:srgbClr val="F723E6"/>
    <a:srgbClr val="B507A3"/>
    <a:srgbClr val="7F3B81"/>
    <a:srgbClr val="F20C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gs" Target="tags/tag4.xml"/><Relationship Id="rId33" Type="http://schemas.openxmlformats.org/officeDocument/2006/relationships/customXml" Target="../customXml/item1.xml"/><Relationship Id="rId32" Type="http://schemas.openxmlformats.org/officeDocument/2006/relationships/customXmlProps" Target="../customXml/itemProps3.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jpeg>
</file>

<file path=ppt/media/image14.png>
</file>

<file path=ppt/media/image15.jpeg>
</file>

<file path=ppt/media/image16.jpeg>
</file>

<file path=ppt/media/image17.png>
</file>

<file path=ppt/media/image18.png>
</file>

<file path=ppt/media/image19.jpeg>
</file>

<file path=ppt/media/image2.jpeg>
</file>

<file path=ppt/media/image20.jpeg>
</file>

<file path=ppt/media/image21.png>
</file>

<file path=ppt/media/image22.jpeg>
</file>

<file path=ppt/media/image23.jpeg>
</file>

<file path=ppt/media/image24.jpeg>
</file>

<file path=ppt/media/image25.jpeg>
</file>

<file path=ppt/media/image26.jpe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tags" Target="../tags/tag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jpeg"/><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0.jpeg"/><Relationship Id="rId1" Type="http://schemas.openxmlformats.org/officeDocument/2006/relationships/image" Target="../media/image19.jpe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4.jpeg"/><Relationship Id="rId1"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1.png"/><Relationship Id="rId1" Type="http://schemas.openxmlformats.org/officeDocument/2006/relationships/image" Target="../media/image25.jpe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6.jpeg"/><Relationship Id="rId1"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2635"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338455"/>
            <a:ext cx="1290320" cy="350837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BMF</a:t>
            </a:r>
            <a:endParaRPr lang="en-US" altLang="zh-CN" sz="7200" b="1">
              <a:solidFill>
                <a:srgbClr val="FF0EA7"/>
              </a:solidFill>
              <a:effectLst/>
              <a:latin typeface="Broadway" panose="04040905080B02020502" charset="0"/>
              <a:cs typeface="Broadway" panose="04040905080B02020502" charset="0"/>
            </a:endParaRPr>
          </a:p>
        </p:txBody>
      </p:sp>
      <p:sp>
        <p:nvSpPr>
          <p:cNvPr id="7" name="文本框 6"/>
          <p:cNvSpPr txBox="1"/>
          <p:nvPr/>
        </p:nvSpPr>
        <p:spPr>
          <a:xfrm>
            <a:off x="1125220" y="3244850"/>
            <a:ext cx="5600700" cy="1008380"/>
          </a:xfrm>
          <a:prstGeom prst="rect">
            <a:avLst/>
          </a:prstGeom>
          <a:noFill/>
        </p:spPr>
        <p:txBody>
          <a:bodyPr wrap="square" rtlCol="0">
            <a:noAutofit/>
          </a:bodyPr>
          <a:p>
            <a:r>
              <a:rPr lang="en-US" altLang="zh-CN" sz="4800">
                <a:solidFill>
                  <a:schemeClr val="bg1"/>
                </a:solidFill>
                <a:latin typeface="Bodoni MT Poster Compressed" panose="02070706080601050204" charset="0"/>
                <a:cs typeface="Bodoni MT Poster Compressed" panose="02070706080601050204" charset="0"/>
              </a:rPr>
              <a:t>Interview Training  </a:t>
            </a:r>
            <a:r>
              <a:rPr lang="zh-CN" altLang="en-US" sz="2400">
                <a:solidFill>
                  <a:schemeClr val="bg1"/>
                </a:solidFill>
                <a:latin typeface="Bodoni MT Poster Compressed" panose="02070706080601050204" charset="0"/>
                <a:cs typeface="Bodoni MT Poster Compressed" panose="02070706080601050204" charset="0"/>
              </a:rPr>
              <a:t>面试培训</a:t>
            </a:r>
            <a:endParaRPr lang="zh-CN" altLang="en-US" sz="2400">
              <a:solidFill>
                <a:schemeClr val="bg1"/>
              </a:solidFill>
              <a:latin typeface="Bodoni MT Poster Compressed" panose="02070706080601050204" charset="0"/>
              <a:cs typeface="Bodoni MT Poster Compressed" panose="02070706080601050204" charset="0"/>
            </a:endParaRPr>
          </a:p>
        </p:txBody>
      </p:sp>
      <p:sp>
        <p:nvSpPr>
          <p:cNvPr id="8" name="文本框 7"/>
          <p:cNvSpPr txBox="1"/>
          <p:nvPr/>
        </p:nvSpPr>
        <p:spPr>
          <a:xfrm>
            <a:off x="429895" y="4587875"/>
            <a:ext cx="9740900" cy="436880"/>
          </a:xfrm>
          <a:prstGeom prst="rect">
            <a:avLst/>
          </a:prstGeom>
          <a:noFill/>
        </p:spPr>
        <p:txBody>
          <a:bodyPr wrap="square" rtlCol="0">
            <a:noAutofit/>
          </a:bodyPr>
          <a:p>
            <a:r>
              <a:rPr lang="en-US" altLang="zh-CN" b="1">
                <a:solidFill>
                  <a:schemeClr val="bg1">
                    <a:lumMod val="65000"/>
                  </a:schemeClr>
                </a:solidFill>
              </a:rPr>
              <a:t>DJFL</a:t>
            </a:r>
            <a:r>
              <a:rPr lang="en-US" altLang="zh-CN" sz="1600">
                <a:solidFill>
                  <a:schemeClr val="bg1">
                    <a:lumMod val="65000"/>
                  </a:schemeClr>
                </a:solidFill>
              </a:rPr>
              <a:t>     LAMERRY   Uhot    EOEZ   UNCODED    UUUUP!   </a:t>
            </a:r>
            <a:r>
              <a:rPr lang="en-US" altLang="zh-CN" b="1">
                <a:solidFill>
                  <a:schemeClr val="bg1">
                    <a:lumMod val="65000"/>
                  </a:schemeClr>
                </a:solidFill>
              </a:rPr>
              <a:t> UUUUPCHA</a:t>
            </a:r>
            <a:r>
              <a:rPr lang="en-US" altLang="zh-CN" sz="1600">
                <a:solidFill>
                  <a:schemeClr val="bg1">
                    <a:lumMod val="65000"/>
                  </a:schemeClr>
                </a:solidFill>
              </a:rPr>
              <a:t>    SeedShow   </a:t>
            </a:r>
            <a:r>
              <a:rPr lang="zh-CN" altLang="en-US" sz="1600" b="1">
                <a:solidFill>
                  <a:schemeClr val="bg1">
                    <a:lumMod val="65000"/>
                  </a:schemeClr>
                </a:solidFill>
              </a:rPr>
              <a:t>向尚会</a:t>
            </a:r>
            <a:r>
              <a:rPr lang="en-US" altLang="zh-CN" sz="1600" b="1">
                <a:solidFill>
                  <a:schemeClr val="bg1"/>
                </a:solidFill>
              </a:rPr>
              <a:t> </a:t>
            </a:r>
            <a:r>
              <a:rPr lang="en-US" altLang="zh-CN" sz="1600">
                <a:solidFill>
                  <a:schemeClr val="bg1"/>
                </a:solidFill>
              </a:rPr>
              <a:t> </a:t>
            </a:r>
            <a:r>
              <a:rPr lang="en-US" altLang="zh-CN">
                <a:solidFill>
                  <a:schemeClr val="bg1"/>
                </a:solidFill>
              </a:rPr>
              <a:t>     </a:t>
            </a:r>
            <a:endParaRPr lang="en-US" altLang="zh-CN">
              <a:solidFill>
                <a:schemeClr val="bg1"/>
              </a:solidFill>
            </a:endParaRPr>
          </a:p>
        </p:txBody>
      </p:sp>
      <p:pic>
        <p:nvPicPr>
          <p:cNvPr id="12" name="图片 11" descr="33e27ca0a0370e7de23f478faa80e67"/>
          <p:cNvPicPr>
            <a:picLocks noChangeAspect="1"/>
          </p:cNvPicPr>
          <p:nvPr/>
        </p:nvPicPr>
        <p:blipFill>
          <a:blip r:embed="rId1"/>
          <a:srcRect t="-3046" r="25235" b="4380"/>
          <a:stretch>
            <a:fillRect/>
          </a:stretch>
        </p:blipFill>
        <p:spPr>
          <a:xfrm>
            <a:off x="8272145" y="-271780"/>
            <a:ext cx="3919855" cy="7262495"/>
          </a:xfrm>
          <a:prstGeom prst="chevron">
            <a:avLst/>
          </a:prstGeom>
        </p:spPr>
      </p:pic>
      <p:sp>
        <p:nvSpPr>
          <p:cNvPr id="14" name="文本框 13"/>
          <p:cNvSpPr txBox="1"/>
          <p:nvPr/>
        </p:nvSpPr>
        <p:spPr>
          <a:xfrm>
            <a:off x="1125220" y="5168900"/>
            <a:ext cx="2094230" cy="368300"/>
          </a:xfrm>
          <a:prstGeom prst="rect">
            <a:avLst/>
          </a:prstGeom>
          <a:noFill/>
        </p:spPr>
        <p:txBody>
          <a:bodyPr wrap="square" rtlCol="0">
            <a:spAutoFit/>
          </a:bodyPr>
          <a:p>
            <a:r>
              <a:rPr lang="zh-CN" altLang="en-US">
                <a:solidFill>
                  <a:schemeClr val="bg1"/>
                </a:solidFill>
              </a:rPr>
              <a:t>主讲：人力资源部</a:t>
            </a:r>
            <a:endParaRPr lang="zh-CN" altLang="en-US">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675640" y="6280785"/>
            <a:ext cx="10196195"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7015480" cy="622935"/>
          </a:xfrm>
          <a:prstGeom prst="rect">
            <a:avLst/>
          </a:prstGeom>
          <a:noFill/>
        </p:spPr>
        <p:txBody>
          <a:bodyPr wrap="square" rtlCol="0">
            <a:noAutofit/>
          </a:bodyPr>
          <a:p>
            <a:r>
              <a:rPr lang="en-US" altLang="zh-CN" sz="2800" b="1">
                <a:solidFill>
                  <a:schemeClr val="bg1"/>
                </a:solidFill>
                <a:latin typeface="+mj-ea"/>
                <a:ea typeface="+mj-ea"/>
                <a:cs typeface="+mj-ea"/>
              </a:rPr>
              <a:t>2.4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引入阶段</a:t>
            </a:r>
            <a:endParaRPr lang="zh-CN" altLang="en-US" sz="2800" b="1">
              <a:solidFill>
                <a:schemeClr val="bg1"/>
              </a:solidFill>
              <a:latin typeface="+mj-ea"/>
              <a:ea typeface="+mj-ea"/>
              <a:cs typeface="+mj-ea"/>
            </a:endParaRPr>
          </a:p>
        </p:txBody>
      </p:sp>
      <p:pic>
        <p:nvPicPr>
          <p:cNvPr id="2" name="ECB019B1-382A-4266-B25C-5B523AA43C14-4" descr="wpp"/>
          <p:cNvPicPr>
            <a:picLocks noChangeAspect="1"/>
          </p:cNvPicPr>
          <p:nvPr/>
        </p:nvPicPr>
        <p:blipFill>
          <a:blip r:embed="rId1"/>
          <a:stretch>
            <a:fillRect/>
          </a:stretch>
        </p:blipFill>
        <p:spPr>
          <a:xfrm>
            <a:off x="939165" y="1371600"/>
            <a:ext cx="10706100" cy="4114800"/>
          </a:xfrm>
          <a:prstGeom prst="rect">
            <a:avLst/>
          </a:prstGeom>
        </p:spPr>
      </p:pic>
      <p:cxnSp>
        <p:nvCxnSpPr>
          <p:cNvPr id="6" name="直接连接符 5"/>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720725" y="6280785"/>
            <a:ext cx="10204450"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8477250" cy="668655"/>
          </a:xfrm>
          <a:prstGeom prst="rect">
            <a:avLst/>
          </a:prstGeom>
          <a:noFill/>
        </p:spPr>
        <p:txBody>
          <a:bodyPr wrap="square" rtlCol="0">
            <a:noAutofit/>
          </a:bodyPr>
          <a:p>
            <a:r>
              <a:rPr lang="en-US" altLang="zh-CN" sz="2800" b="1">
                <a:solidFill>
                  <a:schemeClr val="bg1"/>
                </a:solidFill>
                <a:latin typeface="+mj-ea"/>
                <a:ea typeface="+mj-ea"/>
                <a:cs typeface="+mj-ea"/>
              </a:rPr>
              <a:t>2.4.1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引入阶段</a:t>
            </a:r>
            <a:r>
              <a:rPr lang="en-US" altLang="zh-CN" sz="2800" b="1">
                <a:solidFill>
                  <a:schemeClr val="bg1"/>
                </a:solidFill>
                <a:latin typeface="+mj-ea"/>
                <a:ea typeface="+mj-ea"/>
                <a:cs typeface="+mj-ea"/>
              </a:rPr>
              <a:t>  </a:t>
            </a:r>
            <a:r>
              <a:rPr lang="zh-CN" altLang="en-US" sz="2800" b="1">
                <a:solidFill>
                  <a:schemeClr val="bg1"/>
                </a:solidFill>
                <a:latin typeface="+mj-ea"/>
                <a:ea typeface="+mj-ea"/>
                <a:cs typeface="+mj-ea"/>
              </a:rPr>
              <a:t>话术模板（</a:t>
            </a:r>
            <a:r>
              <a:rPr lang="en-US" altLang="zh-CN" sz="2800" b="1">
                <a:solidFill>
                  <a:schemeClr val="bg1"/>
                </a:solidFill>
                <a:latin typeface="+mj-ea"/>
                <a:ea typeface="+mj-ea"/>
                <a:cs typeface="+mj-ea"/>
              </a:rPr>
              <a:t>2</a:t>
            </a:r>
            <a:r>
              <a:rPr lang="zh-CN" altLang="en-US" sz="2800" b="1">
                <a:solidFill>
                  <a:schemeClr val="bg1"/>
                </a:solidFill>
                <a:latin typeface="+mj-ea"/>
                <a:ea typeface="+mj-ea"/>
                <a:cs typeface="+mj-ea"/>
              </a:rPr>
              <a:t>分钟内）</a:t>
            </a:r>
            <a:endParaRPr lang="zh-CN" altLang="en-US" sz="2800" b="1">
              <a:solidFill>
                <a:schemeClr val="bg1"/>
              </a:solidFill>
              <a:latin typeface="+mj-ea"/>
              <a:ea typeface="+mj-ea"/>
              <a:cs typeface="+mj-ea"/>
            </a:endParaRPr>
          </a:p>
        </p:txBody>
      </p:sp>
      <p:sp>
        <p:nvSpPr>
          <p:cNvPr id="2" name="文本框 1"/>
          <p:cNvSpPr txBox="1"/>
          <p:nvPr/>
        </p:nvSpPr>
        <p:spPr>
          <a:xfrm>
            <a:off x="1483995" y="1360805"/>
            <a:ext cx="9627235" cy="3531870"/>
          </a:xfrm>
          <a:prstGeom prst="rect">
            <a:avLst/>
          </a:prstGeom>
          <a:noFill/>
        </p:spPr>
        <p:txBody>
          <a:bodyPr wrap="square" rtlCol="0">
            <a:noAutofit/>
          </a:bodyPr>
          <a:p>
            <a:r>
              <a:rPr lang="en-US" altLang="zh-CN" sz="2000" b="1">
                <a:solidFill>
                  <a:srgbClr val="FF0EA7"/>
                </a:solidFill>
                <a:latin typeface="+mj-ea"/>
                <a:ea typeface="+mj-ea"/>
                <a:cs typeface="+mj-ea"/>
              </a:rPr>
              <a:t>XXX</a:t>
            </a:r>
            <a:r>
              <a:rPr lang="zh-CN" altLang="en-US" sz="2000" b="1">
                <a:solidFill>
                  <a:srgbClr val="FF0EA7"/>
                </a:solidFill>
                <a:latin typeface="+mj-ea"/>
                <a:ea typeface="+mj-ea"/>
                <a:cs typeface="+mj-ea"/>
              </a:rPr>
              <a:t>先生</a:t>
            </a:r>
            <a:r>
              <a:rPr lang="en-US" altLang="zh-CN" sz="2000" b="1">
                <a:solidFill>
                  <a:srgbClr val="FF0EA7"/>
                </a:solidFill>
                <a:latin typeface="+mj-ea"/>
                <a:ea typeface="+mj-ea"/>
                <a:cs typeface="+mj-ea"/>
              </a:rPr>
              <a:t>/</a:t>
            </a:r>
            <a:r>
              <a:rPr lang="zh-CN" altLang="en-US" sz="2000" b="1">
                <a:solidFill>
                  <a:srgbClr val="FF0EA7"/>
                </a:solidFill>
                <a:latin typeface="+mj-ea"/>
                <a:ea typeface="+mj-ea"/>
                <a:cs typeface="+mj-ea"/>
              </a:rPr>
              <a:t>女士您好：</a:t>
            </a:r>
            <a:endParaRPr lang="zh-CN" altLang="en-US" sz="2000" b="1">
              <a:solidFill>
                <a:srgbClr val="FF0EA7"/>
              </a:solidFill>
              <a:latin typeface="+mj-ea"/>
              <a:ea typeface="+mj-ea"/>
              <a:cs typeface="+mj-ea"/>
            </a:endParaRPr>
          </a:p>
          <a:p>
            <a:endParaRPr lang="zh-CN" altLang="en-US">
              <a:solidFill>
                <a:schemeClr val="bg1"/>
              </a:solidFill>
            </a:endParaRPr>
          </a:p>
          <a:p>
            <a:pPr indent="0" fontAlgn="auto">
              <a:lnSpc>
                <a:spcPct val="150000"/>
              </a:lnSpc>
            </a:pPr>
            <a:r>
              <a:rPr lang="en-US" altLang="zh-CN">
                <a:solidFill>
                  <a:schemeClr val="bg1"/>
                </a:solidFill>
              </a:rPr>
              <a:t>              </a:t>
            </a:r>
            <a:r>
              <a:rPr lang="zh-CN" altLang="en-US">
                <a:solidFill>
                  <a:schemeClr val="bg1"/>
                </a:solidFill>
              </a:rPr>
              <a:t>我们现在就开始进入面试环节，首先自我介绍下，我是</a:t>
            </a:r>
            <a:r>
              <a:rPr lang="en-US" altLang="zh-CN">
                <a:solidFill>
                  <a:schemeClr val="bg1"/>
                </a:solidFill>
              </a:rPr>
              <a:t>XXX</a:t>
            </a:r>
            <a:r>
              <a:rPr lang="zh-CN" altLang="en-US">
                <a:solidFill>
                  <a:schemeClr val="bg1"/>
                </a:solidFill>
              </a:rPr>
              <a:t>，今天初试就由我和您一同完成，今天您面试的服装导购这个岗位对吧？那在面试开始前我先和您介绍下我们集团及品牌，我们播美时尚王国创立于</a:t>
            </a:r>
            <a:r>
              <a:rPr lang="en-US" altLang="zh-CN">
                <a:solidFill>
                  <a:schemeClr val="bg1"/>
                </a:solidFill>
              </a:rPr>
              <a:t>1999</a:t>
            </a:r>
            <a:r>
              <a:rPr lang="zh-CN" altLang="en-US">
                <a:solidFill>
                  <a:schemeClr val="bg1"/>
                </a:solidFill>
              </a:rPr>
              <a:t>年，至今已有</a:t>
            </a:r>
            <a:r>
              <a:rPr lang="en-US" altLang="zh-CN">
                <a:solidFill>
                  <a:schemeClr val="bg1"/>
                </a:solidFill>
              </a:rPr>
              <a:t>23</a:t>
            </a:r>
            <a:r>
              <a:rPr lang="zh-CN" altLang="en-US">
                <a:solidFill>
                  <a:schemeClr val="bg1"/>
                </a:solidFill>
              </a:rPr>
              <a:t>年的公司积淀，目前我们整个集团业务覆盖面已在全国超</a:t>
            </a:r>
            <a:r>
              <a:rPr lang="en-US" altLang="zh-CN">
                <a:solidFill>
                  <a:schemeClr val="bg1"/>
                </a:solidFill>
              </a:rPr>
              <a:t>20</a:t>
            </a:r>
            <a:r>
              <a:rPr lang="zh-CN" altLang="en-US">
                <a:solidFill>
                  <a:schemeClr val="bg1"/>
                </a:solidFill>
              </a:rPr>
              <a:t>个省份，是及研发设计到终端销售一体的全面型时尚传播行业，集团也一直以</a:t>
            </a:r>
            <a:r>
              <a:rPr lang="en-US" altLang="zh-CN">
                <a:solidFill>
                  <a:schemeClr val="bg1"/>
                </a:solidFill>
              </a:rPr>
              <a:t>“</a:t>
            </a:r>
            <a:r>
              <a:rPr lang="zh-CN" altLang="en-US">
                <a:solidFill>
                  <a:schemeClr val="bg1"/>
                </a:solidFill>
              </a:rPr>
              <a:t>艺术设计改变生活</a:t>
            </a:r>
            <a:r>
              <a:rPr lang="en-US" altLang="zh-CN">
                <a:solidFill>
                  <a:schemeClr val="bg1"/>
                </a:solidFill>
              </a:rPr>
              <a:t>“</a:t>
            </a:r>
            <a:r>
              <a:rPr lang="zh-CN" altLang="en-US">
                <a:solidFill>
                  <a:schemeClr val="bg1"/>
                </a:solidFill>
              </a:rPr>
              <a:t>的使命服务于我们的客户，今年您面试的是其中一个品牌</a:t>
            </a:r>
            <a:r>
              <a:rPr lang="en-US" altLang="zh-CN">
                <a:solidFill>
                  <a:schemeClr val="bg1"/>
                </a:solidFill>
              </a:rPr>
              <a:t>“XXX”</a:t>
            </a:r>
            <a:r>
              <a:rPr lang="zh-CN" altLang="en-US">
                <a:solidFill>
                  <a:schemeClr val="bg1"/>
                </a:solidFill>
              </a:rPr>
              <a:t>，我们这个品牌主要属于</a:t>
            </a:r>
            <a:r>
              <a:rPr lang="en-US" altLang="zh-CN">
                <a:solidFill>
                  <a:schemeClr val="bg1"/>
                </a:solidFill>
              </a:rPr>
              <a:t>XXX</a:t>
            </a:r>
            <a:r>
              <a:rPr lang="zh-CN" altLang="en-US">
                <a:solidFill>
                  <a:schemeClr val="bg1"/>
                </a:solidFill>
              </a:rPr>
              <a:t>风格的时尚女装，主流客户群是我们的</a:t>
            </a:r>
            <a:r>
              <a:rPr lang="en-US" altLang="zh-CN">
                <a:solidFill>
                  <a:schemeClr val="bg1"/>
                </a:solidFill>
              </a:rPr>
              <a:t>“XXX”</a:t>
            </a:r>
            <a:r>
              <a:rPr lang="zh-CN" altLang="en-US">
                <a:solidFill>
                  <a:schemeClr val="bg1"/>
                </a:solidFill>
              </a:rPr>
              <a:t>，目前在业内收获广大女性客户的良好口碑，希望我们品牌能带领每一位</a:t>
            </a:r>
            <a:r>
              <a:rPr lang="en-US" altLang="zh-CN">
                <a:solidFill>
                  <a:schemeClr val="bg1"/>
                </a:solidFill>
              </a:rPr>
              <a:t>“XXX”</a:t>
            </a:r>
            <a:r>
              <a:rPr lang="zh-CN" altLang="en-US">
                <a:solidFill>
                  <a:schemeClr val="bg1"/>
                </a:solidFill>
              </a:rPr>
              <a:t>品牌的伙伴走向事业成功。接下来请您也给我做一个自我介绍，让我们增进了解。</a:t>
            </a:r>
            <a:endParaRPr lang="zh-CN" altLang="en-US">
              <a:solidFill>
                <a:schemeClr val="bg1"/>
              </a:solidFill>
            </a:endParaRPr>
          </a:p>
        </p:txBody>
      </p:sp>
      <p:cxnSp>
        <p:nvCxnSpPr>
          <p:cNvPr id="6" name="直接连接符 5"/>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702945" y="6280785"/>
            <a:ext cx="10088245"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7015480" cy="622935"/>
          </a:xfrm>
          <a:prstGeom prst="rect">
            <a:avLst/>
          </a:prstGeom>
          <a:noFill/>
        </p:spPr>
        <p:txBody>
          <a:bodyPr wrap="square" rtlCol="0">
            <a:noAutofit/>
          </a:bodyPr>
          <a:p>
            <a:r>
              <a:rPr lang="en-US" altLang="zh-CN" sz="2800" b="1">
                <a:solidFill>
                  <a:schemeClr val="bg1"/>
                </a:solidFill>
                <a:latin typeface="+mj-ea"/>
                <a:ea typeface="+mj-ea"/>
                <a:cs typeface="+mj-ea"/>
              </a:rPr>
              <a:t>2.5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正题阶段</a:t>
            </a:r>
            <a:endParaRPr lang="zh-CN" altLang="en-US" sz="2800" b="1">
              <a:solidFill>
                <a:schemeClr val="bg1"/>
              </a:solidFill>
              <a:latin typeface="+mj-ea"/>
              <a:ea typeface="+mj-ea"/>
              <a:cs typeface="+mj-ea"/>
            </a:endParaRPr>
          </a:p>
        </p:txBody>
      </p:sp>
      <p:pic>
        <p:nvPicPr>
          <p:cNvPr id="2" name="ECB019B1-382A-4266-B25C-5B523AA43C14-5" descr="C:/Users/Administrator/AppData/Local/Temp/wpp.XqBkrEwpp"/>
          <p:cNvPicPr>
            <a:picLocks noChangeAspect="1"/>
          </p:cNvPicPr>
          <p:nvPr/>
        </p:nvPicPr>
        <p:blipFill>
          <a:blip r:embed="rId1"/>
          <a:stretch>
            <a:fillRect/>
          </a:stretch>
        </p:blipFill>
        <p:spPr>
          <a:xfrm>
            <a:off x="1928496" y="831533"/>
            <a:ext cx="9240520" cy="5160010"/>
          </a:xfrm>
          <a:prstGeom prst="rect">
            <a:avLst/>
          </a:prstGeom>
        </p:spPr>
      </p:pic>
      <p:cxnSp>
        <p:nvCxnSpPr>
          <p:cNvPr id="6" name="直接连接符 5"/>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675640" y="6280785"/>
            <a:ext cx="10069195"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8720455" cy="652145"/>
          </a:xfrm>
          <a:prstGeom prst="rect">
            <a:avLst/>
          </a:prstGeom>
          <a:noFill/>
        </p:spPr>
        <p:txBody>
          <a:bodyPr wrap="square" rtlCol="0">
            <a:noAutofit/>
          </a:bodyPr>
          <a:p>
            <a:r>
              <a:rPr lang="en-US" altLang="zh-CN" sz="2800" b="1">
                <a:solidFill>
                  <a:schemeClr val="bg1"/>
                </a:solidFill>
                <a:latin typeface="+mj-ea"/>
                <a:ea typeface="+mj-ea"/>
                <a:cs typeface="+mj-ea"/>
              </a:rPr>
              <a:t>2.5.1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正题阶段</a:t>
            </a:r>
            <a:r>
              <a:rPr lang="en-US" altLang="zh-CN" sz="2800" b="1">
                <a:solidFill>
                  <a:schemeClr val="bg1"/>
                </a:solidFill>
                <a:latin typeface="+mj-ea"/>
                <a:ea typeface="+mj-ea"/>
                <a:cs typeface="+mj-ea"/>
              </a:rPr>
              <a:t>  </a:t>
            </a:r>
            <a:r>
              <a:rPr lang="zh-CN" altLang="en-US" sz="2800" b="1">
                <a:solidFill>
                  <a:schemeClr val="bg1"/>
                </a:solidFill>
                <a:latin typeface="+mj-ea"/>
                <a:ea typeface="+mj-ea"/>
                <a:cs typeface="+mj-ea"/>
              </a:rPr>
              <a:t>重点话术（</a:t>
            </a:r>
            <a:r>
              <a:rPr lang="en-US" altLang="zh-CN" sz="2800" b="1">
                <a:solidFill>
                  <a:schemeClr val="bg1"/>
                </a:solidFill>
                <a:latin typeface="+mj-ea"/>
                <a:ea typeface="+mj-ea"/>
                <a:cs typeface="+mj-ea"/>
              </a:rPr>
              <a:t>20-25</a:t>
            </a:r>
            <a:r>
              <a:rPr lang="zh-CN" altLang="en-US" sz="2800" b="1">
                <a:solidFill>
                  <a:schemeClr val="bg1"/>
                </a:solidFill>
                <a:latin typeface="+mj-ea"/>
                <a:ea typeface="+mj-ea"/>
                <a:cs typeface="+mj-ea"/>
              </a:rPr>
              <a:t>分钟）</a:t>
            </a:r>
            <a:endParaRPr lang="zh-CN" altLang="en-US" sz="2800" b="1">
              <a:solidFill>
                <a:schemeClr val="bg1"/>
              </a:solidFill>
              <a:latin typeface="+mj-ea"/>
              <a:ea typeface="+mj-ea"/>
              <a:cs typeface="+mj-ea"/>
            </a:endParaRPr>
          </a:p>
        </p:txBody>
      </p:sp>
      <p:sp>
        <p:nvSpPr>
          <p:cNvPr id="2" name="文本框 1"/>
          <p:cNvSpPr txBox="1"/>
          <p:nvPr/>
        </p:nvSpPr>
        <p:spPr>
          <a:xfrm>
            <a:off x="1483995" y="1152525"/>
            <a:ext cx="9641840" cy="4553585"/>
          </a:xfrm>
          <a:prstGeom prst="rect">
            <a:avLst/>
          </a:prstGeom>
          <a:noFill/>
        </p:spPr>
        <p:txBody>
          <a:bodyPr wrap="square" rtlCol="0">
            <a:noAutofit/>
          </a:bodyPr>
          <a:p>
            <a:r>
              <a:rPr lang="en-US" altLang="zh-CN" sz="2000" b="1">
                <a:solidFill>
                  <a:srgbClr val="FF0EA7"/>
                </a:solidFill>
                <a:latin typeface="+mj-ea"/>
                <a:ea typeface="+mj-ea"/>
                <a:cs typeface="+mj-ea"/>
              </a:rPr>
              <a:t>X</a:t>
            </a:r>
            <a:r>
              <a:rPr lang="zh-CN" altLang="en-US" sz="2000" b="1">
                <a:solidFill>
                  <a:srgbClr val="FF0EA7"/>
                </a:solidFill>
                <a:latin typeface="+mj-ea"/>
                <a:ea typeface="+mj-ea"/>
                <a:cs typeface="+mj-ea"/>
              </a:rPr>
              <a:t>（姓）先生</a:t>
            </a:r>
            <a:r>
              <a:rPr lang="en-US" altLang="zh-CN" sz="2000" b="1">
                <a:solidFill>
                  <a:srgbClr val="FF0EA7"/>
                </a:solidFill>
                <a:latin typeface="+mj-ea"/>
                <a:ea typeface="+mj-ea"/>
                <a:cs typeface="+mj-ea"/>
              </a:rPr>
              <a:t>/</a:t>
            </a:r>
            <a:r>
              <a:rPr lang="zh-CN" altLang="en-US" sz="2000" b="1">
                <a:solidFill>
                  <a:srgbClr val="FF0EA7"/>
                </a:solidFill>
                <a:latin typeface="+mj-ea"/>
                <a:ea typeface="+mj-ea"/>
                <a:cs typeface="+mj-ea"/>
              </a:rPr>
              <a:t>女士：</a:t>
            </a:r>
            <a:endParaRPr lang="zh-CN" altLang="en-US" sz="2000" b="1">
              <a:solidFill>
                <a:srgbClr val="FF0EA7"/>
              </a:solidFill>
              <a:latin typeface="+mj-ea"/>
              <a:ea typeface="+mj-ea"/>
              <a:cs typeface="+mj-ea"/>
            </a:endParaRPr>
          </a:p>
          <a:p>
            <a:endParaRPr lang="zh-CN" altLang="en-US">
              <a:solidFill>
                <a:schemeClr val="bg1"/>
              </a:solidFill>
            </a:endParaRPr>
          </a:p>
          <a:p>
            <a:pPr indent="0" fontAlgn="auto">
              <a:lnSpc>
                <a:spcPct val="150000"/>
              </a:lnSpc>
            </a:pPr>
            <a:r>
              <a:rPr lang="en-US" altLang="zh-CN">
                <a:solidFill>
                  <a:schemeClr val="bg1"/>
                </a:solidFill>
              </a:rPr>
              <a:t>              </a:t>
            </a:r>
            <a:r>
              <a:rPr lang="zh-CN">
                <a:solidFill>
                  <a:schemeClr val="bg1"/>
                </a:solidFill>
              </a:rPr>
              <a:t>针对您刚才的自我介绍，我有几个问题想向您具体了解下</a:t>
            </a:r>
            <a:r>
              <a:rPr lang="zh-CN">
                <a:solidFill>
                  <a:srgbClr val="FF0EA7"/>
                </a:solidFill>
              </a:rPr>
              <a:t>（开始对应聘者进行发问，第一步提问简历上的关注问题，第二步围绕面试评估进行多维度要素问题进行发问，做好记录）提问完成后；</a:t>
            </a:r>
            <a:r>
              <a:rPr lang="en-US" altLang="zh-CN">
                <a:solidFill>
                  <a:schemeClr val="bg1"/>
                </a:solidFill>
              </a:rPr>
              <a:t>“</a:t>
            </a:r>
            <a:r>
              <a:rPr lang="zh-CN">
                <a:solidFill>
                  <a:schemeClr val="bg1"/>
                </a:solidFill>
              </a:rPr>
              <a:t>那我这边针对该岗位的求职者都会有几个共性的隐私话题需要了解下，请您别介意，因为我们平时在门店都会有到衣服的试穿以便于大家更了解货品，所以想请问下您身上是否有大面积的纹身或是疤痕？平时有没有吸烟的习惯（如果有提醒工作时间内不可抽烟，是否能接受），最后是关于身上是否存在特殊体味，例如：狐臭；我们伙伴在转正后为帮助大家快速进步，提供更多学习及适应机会，我们一年中会有少次的跨店调动，为期大概一个月左右，您可以接受吗？（如实记录）；最后一个问题是我们会有到</a:t>
            </a:r>
            <a:r>
              <a:rPr lang="en-US" altLang="zh-CN">
                <a:solidFill>
                  <a:schemeClr val="bg1"/>
                </a:solidFill>
              </a:rPr>
              <a:t>X</a:t>
            </a:r>
            <a:r>
              <a:rPr lang="zh-CN" altLang="en-US">
                <a:solidFill>
                  <a:schemeClr val="bg1"/>
                </a:solidFill>
              </a:rPr>
              <a:t>天的双选试岗期，如果试岗期双选因任何原因双选失败我们将不作薪资核发，请问可以接受吗？</a:t>
            </a:r>
            <a:endParaRPr lang="zh-CN" altLang="en-US">
              <a:solidFill>
                <a:schemeClr val="bg1"/>
              </a:solidFill>
            </a:endParaRPr>
          </a:p>
        </p:txBody>
      </p:sp>
      <p:cxnSp>
        <p:nvCxnSpPr>
          <p:cNvPr id="6" name="直接连接符 5"/>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6" name="ECB019B1-382A-4266-B25C-5B523AA43C14-11" descr="C:/Users/Administrator/AppData/Local/Temp/wpp.lyzKIzwpp"/>
          <p:cNvPicPr>
            <a:picLocks noChangeAspect="1"/>
          </p:cNvPicPr>
          <p:nvPr>
            <p:custDataLst>
              <p:tags r:id="rId1"/>
            </p:custDataLst>
          </p:nvPr>
        </p:nvPicPr>
        <p:blipFill>
          <a:blip r:embed="rId2"/>
          <a:stretch>
            <a:fillRect/>
          </a:stretch>
        </p:blipFill>
        <p:spPr>
          <a:xfrm>
            <a:off x="5321300" y="388620"/>
            <a:ext cx="5913120" cy="5768975"/>
          </a:xfrm>
          <a:prstGeom prst="rect">
            <a:avLst/>
          </a:prstGeom>
        </p:spPr>
      </p:pic>
      <p:sp>
        <p:nvSpPr>
          <p:cNvPr id="13" name="文本框 12"/>
          <p:cNvSpPr txBox="1"/>
          <p:nvPr/>
        </p:nvSpPr>
        <p:spPr>
          <a:xfrm>
            <a:off x="1008380" y="336550"/>
            <a:ext cx="8720455" cy="652145"/>
          </a:xfrm>
          <a:prstGeom prst="rect">
            <a:avLst/>
          </a:prstGeom>
          <a:noFill/>
        </p:spPr>
        <p:txBody>
          <a:bodyPr wrap="square" rtlCol="0">
            <a:noAutofit/>
          </a:bodyPr>
          <a:p>
            <a:r>
              <a:rPr lang="en-US" altLang="zh-CN" sz="2800" b="1">
                <a:solidFill>
                  <a:schemeClr val="bg1"/>
                </a:solidFill>
                <a:latin typeface="+mj-ea"/>
                <a:ea typeface="+mj-ea"/>
                <a:cs typeface="+mj-ea"/>
              </a:rPr>
              <a:t>2.5.2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正题阶段</a:t>
            </a:r>
            <a:r>
              <a:rPr lang="en-US" altLang="zh-CN" sz="2800" b="1">
                <a:solidFill>
                  <a:schemeClr val="bg1"/>
                </a:solidFill>
                <a:latin typeface="+mj-ea"/>
                <a:ea typeface="+mj-ea"/>
                <a:cs typeface="+mj-ea"/>
              </a:rPr>
              <a:t>  </a:t>
            </a:r>
            <a:r>
              <a:rPr lang="zh-CN" altLang="en-US" sz="2800" b="1">
                <a:solidFill>
                  <a:schemeClr val="bg1"/>
                </a:solidFill>
                <a:latin typeface="+mj-ea"/>
                <a:ea typeface="+mj-ea"/>
                <a:cs typeface="+mj-ea"/>
              </a:rPr>
              <a:t>观察细节</a:t>
            </a:r>
            <a:endParaRPr lang="zh-CN" altLang="en-US" sz="2800" b="1">
              <a:solidFill>
                <a:schemeClr val="bg1"/>
              </a:solidFill>
              <a:latin typeface="+mj-ea"/>
              <a:ea typeface="+mj-ea"/>
              <a:cs typeface="+mj-ea"/>
            </a:endParaRPr>
          </a:p>
        </p:txBody>
      </p:sp>
      <p:sp>
        <p:nvSpPr>
          <p:cNvPr id="14" name="文本框 13"/>
          <p:cNvSpPr txBox="1"/>
          <p:nvPr/>
        </p:nvSpPr>
        <p:spPr>
          <a:xfrm>
            <a:off x="720090" y="6280785"/>
            <a:ext cx="10195560"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9" name="文本框 8"/>
          <p:cNvSpPr txBox="1"/>
          <p:nvPr/>
        </p:nvSpPr>
        <p:spPr>
          <a:xfrm>
            <a:off x="1008380" y="1572895"/>
            <a:ext cx="4538980" cy="3970020"/>
          </a:xfrm>
          <a:prstGeom prst="rect">
            <a:avLst/>
          </a:prstGeom>
          <a:noFill/>
        </p:spPr>
        <p:txBody>
          <a:bodyPr wrap="square" rtlCol="0">
            <a:noAutofit/>
          </a:bodyPr>
          <a:p>
            <a:r>
              <a:rPr lang="zh-CN" altLang="en-US" sz="2000">
                <a:solidFill>
                  <a:srgbClr val="FF0EA7"/>
                </a:solidFill>
              </a:rPr>
              <a:t>眼神：</a:t>
            </a:r>
            <a:r>
              <a:rPr lang="zh-CN" altLang="en-US" sz="2000">
                <a:solidFill>
                  <a:schemeClr val="bg1"/>
                </a:solidFill>
              </a:rPr>
              <a:t>坚定（真诚、自信）</a:t>
            </a:r>
            <a:endParaRPr lang="zh-CN" altLang="en-US" sz="2000">
              <a:solidFill>
                <a:schemeClr val="bg1"/>
              </a:solidFill>
            </a:endParaRPr>
          </a:p>
          <a:p>
            <a:r>
              <a:rPr lang="zh-CN" altLang="en-US" sz="2000">
                <a:solidFill>
                  <a:schemeClr val="bg1"/>
                </a:solidFill>
              </a:rPr>
              <a:t>飘忽、闪躲（有所隐瞒或不自信）</a:t>
            </a:r>
            <a:endParaRPr lang="zh-CN" altLang="en-US" sz="2000">
              <a:solidFill>
                <a:schemeClr val="bg1"/>
              </a:solidFill>
            </a:endParaRPr>
          </a:p>
          <a:p>
            <a:endParaRPr lang="zh-CN" altLang="en-US" sz="2000">
              <a:solidFill>
                <a:schemeClr val="bg1"/>
              </a:solidFill>
            </a:endParaRPr>
          </a:p>
          <a:p>
            <a:r>
              <a:rPr lang="zh-CN" altLang="en-US" sz="2000">
                <a:solidFill>
                  <a:srgbClr val="FF0EA7"/>
                </a:solidFill>
              </a:rPr>
              <a:t>坐姿：</a:t>
            </a:r>
            <a:r>
              <a:rPr lang="zh-CN" altLang="en-US" sz="2000">
                <a:solidFill>
                  <a:schemeClr val="bg1"/>
                </a:solidFill>
              </a:rPr>
              <a:t>端正（态度诚恳、重视面试）</a:t>
            </a:r>
            <a:endParaRPr lang="zh-CN" altLang="en-US" sz="2000">
              <a:solidFill>
                <a:schemeClr val="bg1"/>
              </a:solidFill>
            </a:endParaRPr>
          </a:p>
          <a:p>
            <a:r>
              <a:rPr lang="zh-CN" altLang="en-US" sz="2000">
                <a:solidFill>
                  <a:schemeClr val="bg1"/>
                </a:solidFill>
              </a:rPr>
              <a:t>倚靠、后仰（对面试不重视、太放松）</a:t>
            </a:r>
            <a:endParaRPr lang="zh-CN" altLang="en-US" sz="2000">
              <a:solidFill>
                <a:schemeClr val="bg1"/>
              </a:solidFill>
            </a:endParaRPr>
          </a:p>
          <a:p>
            <a:endParaRPr lang="zh-CN" altLang="en-US" sz="2000">
              <a:solidFill>
                <a:schemeClr val="bg1"/>
              </a:solidFill>
            </a:endParaRPr>
          </a:p>
          <a:p>
            <a:r>
              <a:rPr lang="zh-CN" altLang="en-US" sz="2000">
                <a:solidFill>
                  <a:srgbClr val="FF0EA7"/>
                </a:solidFill>
              </a:rPr>
              <a:t>手势：</a:t>
            </a:r>
            <a:r>
              <a:rPr lang="zh-CN" altLang="en-US" sz="2000">
                <a:solidFill>
                  <a:schemeClr val="bg1"/>
                </a:solidFill>
              </a:rPr>
              <a:t>得体（自信、沟通型人才）</a:t>
            </a:r>
            <a:endParaRPr lang="zh-CN" altLang="en-US" sz="2000">
              <a:solidFill>
                <a:schemeClr val="bg1"/>
              </a:solidFill>
            </a:endParaRPr>
          </a:p>
          <a:p>
            <a:r>
              <a:rPr lang="zh-CN" altLang="en-US" sz="2000">
                <a:solidFill>
                  <a:schemeClr val="bg1"/>
                </a:solidFill>
              </a:rPr>
              <a:t>过大、夸张（过于自信、非常紧张）</a:t>
            </a:r>
            <a:endParaRPr lang="zh-CN" altLang="en-US" sz="2000">
              <a:solidFill>
                <a:schemeClr val="bg1"/>
              </a:solidFill>
            </a:endParaRPr>
          </a:p>
          <a:p>
            <a:endParaRPr lang="zh-CN" altLang="en-US" sz="2000">
              <a:solidFill>
                <a:schemeClr val="bg1"/>
              </a:solidFill>
            </a:endParaRPr>
          </a:p>
          <a:p>
            <a:r>
              <a:rPr lang="zh-CN" altLang="en-US" sz="2000">
                <a:solidFill>
                  <a:srgbClr val="FF0EA7"/>
                </a:solidFill>
              </a:rPr>
              <a:t>小动作：</a:t>
            </a:r>
            <a:r>
              <a:rPr lang="zh-CN" altLang="en-US" sz="2000">
                <a:solidFill>
                  <a:schemeClr val="bg1"/>
                </a:solidFill>
              </a:rPr>
              <a:t>抓头、摸鼻子、不停换坐姿</a:t>
            </a:r>
            <a:endParaRPr lang="zh-CN" altLang="en-US" sz="2000">
              <a:solidFill>
                <a:schemeClr val="bg1"/>
              </a:solidFill>
            </a:endParaRPr>
          </a:p>
          <a:p>
            <a:r>
              <a:rPr lang="zh-CN" altLang="en-US" sz="2000">
                <a:solidFill>
                  <a:schemeClr val="bg1"/>
                </a:solidFill>
              </a:rPr>
              <a:t>（对于陌生问题、或不擅长的领域）</a:t>
            </a:r>
            <a:endParaRPr lang="zh-CN" altLang="en-US" sz="2000">
              <a:solidFill>
                <a:schemeClr val="bg1"/>
              </a:solidFill>
            </a:endParaRPr>
          </a:p>
          <a:p>
            <a:endParaRPr lang="zh-CN" altLang="en-US">
              <a:solidFill>
                <a:schemeClr val="bg1"/>
              </a:solidFill>
            </a:endParaRPr>
          </a:p>
          <a:p>
            <a:endParaRPr lang="zh-CN" altLang="en-US">
              <a:solidFill>
                <a:schemeClr val="bg1"/>
              </a:solidFill>
            </a:endParaRPr>
          </a:p>
        </p:txBody>
      </p:sp>
      <p:cxnSp>
        <p:nvCxnSpPr>
          <p:cNvPr id="2" name="直接连接符 1"/>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文本框 13"/>
          <p:cNvSpPr txBox="1"/>
          <p:nvPr/>
        </p:nvSpPr>
        <p:spPr>
          <a:xfrm>
            <a:off x="718820" y="6280785"/>
            <a:ext cx="10240010"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7015480" cy="622935"/>
          </a:xfrm>
          <a:prstGeom prst="rect">
            <a:avLst/>
          </a:prstGeom>
          <a:noFill/>
        </p:spPr>
        <p:txBody>
          <a:bodyPr wrap="square" rtlCol="0">
            <a:noAutofit/>
          </a:bodyPr>
          <a:p>
            <a:r>
              <a:rPr lang="en-US" altLang="zh-CN" sz="2800" b="1">
                <a:solidFill>
                  <a:schemeClr val="bg1"/>
                </a:solidFill>
                <a:latin typeface="+mj-ea"/>
                <a:ea typeface="+mj-ea"/>
                <a:cs typeface="+mj-ea"/>
              </a:rPr>
              <a:t>2.6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变换阶段</a:t>
            </a:r>
            <a:endParaRPr lang="zh-CN" altLang="en-US" sz="2800" b="1">
              <a:solidFill>
                <a:schemeClr val="bg1"/>
              </a:solidFill>
              <a:latin typeface="+mj-ea"/>
              <a:ea typeface="+mj-ea"/>
              <a:cs typeface="+mj-ea"/>
            </a:endParaRPr>
          </a:p>
        </p:txBody>
      </p:sp>
      <p:pic>
        <p:nvPicPr>
          <p:cNvPr id="2" name="ECB019B1-382A-4266-B25C-5B523AA43C14-6" descr="C:/Users/Administrator/AppData/Local/Temp/wpp.QksJKhwpp"/>
          <p:cNvPicPr>
            <a:picLocks noChangeAspect="1"/>
          </p:cNvPicPr>
          <p:nvPr/>
        </p:nvPicPr>
        <p:blipFill>
          <a:blip r:embed="rId1"/>
          <a:stretch>
            <a:fillRect/>
          </a:stretch>
        </p:blipFill>
        <p:spPr>
          <a:xfrm>
            <a:off x="4219575" y="830263"/>
            <a:ext cx="7573010" cy="5159375"/>
          </a:xfrm>
          <a:prstGeom prst="rect">
            <a:avLst/>
          </a:prstGeom>
        </p:spPr>
      </p:pic>
      <p:sp>
        <p:nvSpPr>
          <p:cNvPr id="6" name="文本框 5"/>
          <p:cNvSpPr txBox="1"/>
          <p:nvPr/>
        </p:nvSpPr>
        <p:spPr>
          <a:xfrm>
            <a:off x="1008380" y="3143885"/>
            <a:ext cx="3318510" cy="560070"/>
          </a:xfrm>
          <a:prstGeom prst="rect">
            <a:avLst/>
          </a:prstGeom>
          <a:noFill/>
        </p:spPr>
        <p:txBody>
          <a:bodyPr wrap="square" rtlCol="0">
            <a:noAutofit/>
          </a:bodyPr>
          <a:p>
            <a:r>
              <a:rPr lang="zh-CN" altLang="en-US" sz="2400" b="1">
                <a:solidFill>
                  <a:srgbClr val="FF0EA7"/>
                </a:solidFill>
              </a:rPr>
              <a:t>质询环节常见问题汇总</a:t>
            </a:r>
            <a:endParaRPr lang="zh-CN" altLang="en-US" sz="2400" b="1">
              <a:solidFill>
                <a:srgbClr val="FF0EA7"/>
              </a:solidFill>
            </a:endParaRPr>
          </a:p>
        </p:txBody>
      </p:sp>
      <p:cxnSp>
        <p:nvCxnSpPr>
          <p:cNvPr id="3" name="直接连接符 2"/>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pic>
        <p:nvPicPr>
          <p:cNvPr id="2" name="图片 1" descr="747278ed43cd08cb927189d7b1c8f63"/>
          <p:cNvPicPr>
            <a:picLocks noChangeAspect="1"/>
          </p:cNvPicPr>
          <p:nvPr/>
        </p:nvPicPr>
        <p:blipFill>
          <a:blip r:embed="rId1">
            <a:alphaModFix amt="50000"/>
          </a:blip>
          <a:stretch>
            <a:fillRect/>
          </a:stretch>
        </p:blipFill>
        <p:spPr>
          <a:xfrm>
            <a:off x="7049135" y="0"/>
            <a:ext cx="5143500" cy="6858000"/>
          </a:xfrm>
          <a:prstGeom prst="parallelogram">
            <a:avLst/>
          </a:prstGeom>
        </p:spPr>
      </p:pic>
      <p:sp>
        <p:nvSpPr>
          <p:cNvPr id="13" name="文本框 12"/>
          <p:cNvSpPr txBox="1"/>
          <p:nvPr/>
        </p:nvSpPr>
        <p:spPr>
          <a:xfrm>
            <a:off x="1008380" y="336550"/>
            <a:ext cx="10485120" cy="607695"/>
          </a:xfrm>
          <a:prstGeom prst="rect">
            <a:avLst/>
          </a:prstGeom>
          <a:noFill/>
        </p:spPr>
        <p:txBody>
          <a:bodyPr wrap="square" rtlCol="0">
            <a:noAutofit/>
          </a:bodyPr>
          <a:p>
            <a:r>
              <a:rPr lang="en-US" altLang="zh-CN" sz="2800" b="1">
                <a:solidFill>
                  <a:schemeClr val="bg1"/>
                </a:solidFill>
                <a:latin typeface="+mj-ea"/>
                <a:ea typeface="+mj-ea"/>
                <a:cs typeface="+mj-ea"/>
              </a:rPr>
              <a:t>2.6.1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变化阶段</a:t>
            </a:r>
            <a:r>
              <a:rPr lang="en-US" altLang="zh-CN" sz="2800" b="1">
                <a:solidFill>
                  <a:schemeClr val="bg1"/>
                </a:solidFill>
                <a:latin typeface="+mj-ea"/>
                <a:ea typeface="+mj-ea"/>
                <a:cs typeface="+mj-ea"/>
              </a:rPr>
              <a:t>   </a:t>
            </a:r>
            <a:r>
              <a:rPr lang="zh-CN" altLang="en-US" sz="2800" b="1">
                <a:solidFill>
                  <a:schemeClr val="bg1"/>
                </a:solidFill>
                <a:latin typeface="+mj-ea"/>
                <a:ea typeface="+mj-ea"/>
                <a:cs typeface="+mj-ea"/>
              </a:rPr>
              <a:t>常见问题解答要点（</a:t>
            </a:r>
            <a:r>
              <a:rPr lang="en-US" altLang="zh-CN" sz="2800" b="1">
                <a:solidFill>
                  <a:schemeClr val="bg1"/>
                </a:solidFill>
                <a:latin typeface="+mj-ea"/>
                <a:ea typeface="+mj-ea"/>
                <a:cs typeface="+mj-ea"/>
              </a:rPr>
              <a:t>5-10</a:t>
            </a:r>
            <a:r>
              <a:rPr lang="zh-CN" altLang="en-US" sz="2800" b="1">
                <a:solidFill>
                  <a:schemeClr val="bg1"/>
                </a:solidFill>
                <a:latin typeface="+mj-ea"/>
                <a:ea typeface="+mj-ea"/>
                <a:cs typeface="+mj-ea"/>
              </a:rPr>
              <a:t>分钟）</a:t>
            </a:r>
            <a:endParaRPr lang="zh-CN" altLang="en-US" sz="2800" b="1">
              <a:solidFill>
                <a:schemeClr val="bg1"/>
              </a:solidFill>
              <a:latin typeface="+mj-ea"/>
              <a:ea typeface="+mj-ea"/>
              <a:cs typeface="+mj-ea"/>
            </a:endParaRPr>
          </a:p>
        </p:txBody>
      </p:sp>
      <p:sp>
        <p:nvSpPr>
          <p:cNvPr id="14" name="文本框 13"/>
          <p:cNvSpPr txBox="1"/>
          <p:nvPr/>
        </p:nvSpPr>
        <p:spPr>
          <a:xfrm>
            <a:off x="674370" y="6280785"/>
            <a:ext cx="10242550"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7" name="文本框 6"/>
          <p:cNvSpPr txBox="1"/>
          <p:nvPr/>
        </p:nvSpPr>
        <p:spPr>
          <a:xfrm>
            <a:off x="1275080" y="1430655"/>
            <a:ext cx="9641840" cy="3995420"/>
          </a:xfrm>
          <a:prstGeom prst="rect">
            <a:avLst/>
          </a:prstGeom>
          <a:noFill/>
        </p:spPr>
        <p:txBody>
          <a:bodyPr wrap="square" rtlCol="0">
            <a:noAutofit/>
          </a:bodyPr>
          <a:p>
            <a:r>
              <a:rPr lang="en-US" altLang="zh-CN" sz="2000" b="1">
                <a:solidFill>
                  <a:srgbClr val="FF0EA7"/>
                </a:solidFill>
                <a:latin typeface="+mj-ea"/>
                <a:ea typeface="+mj-ea"/>
                <a:cs typeface="+mj-ea"/>
              </a:rPr>
              <a:t>X</a:t>
            </a:r>
            <a:r>
              <a:rPr lang="zh-CN" altLang="en-US" sz="2000" b="1">
                <a:solidFill>
                  <a:srgbClr val="FF0EA7"/>
                </a:solidFill>
                <a:latin typeface="+mj-ea"/>
                <a:ea typeface="+mj-ea"/>
                <a:cs typeface="+mj-ea"/>
              </a:rPr>
              <a:t>（姓）先生</a:t>
            </a:r>
            <a:r>
              <a:rPr lang="en-US" altLang="zh-CN" sz="2000" b="1">
                <a:solidFill>
                  <a:srgbClr val="FF0EA7"/>
                </a:solidFill>
                <a:latin typeface="+mj-ea"/>
                <a:ea typeface="+mj-ea"/>
                <a:cs typeface="+mj-ea"/>
              </a:rPr>
              <a:t>/</a:t>
            </a:r>
            <a:r>
              <a:rPr lang="zh-CN" altLang="en-US" sz="2000" b="1">
                <a:solidFill>
                  <a:srgbClr val="FF0EA7"/>
                </a:solidFill>
                <a:latin typeface="+mj-ea"/>
                <a:ea typeface="+mj-ea"/>
                <a:cs typeface="+mj-ea"/>
              </a:rPr>
              <a:t>女士：</a:t>
            </a:r>
            <a:endParaRPr lang="zh-CN" altLang="en-US" sz="2000" b="1">
              <a:solidFill>
                <a:srgbClr val="FF0EA7"/>
              </a:solidFill>
              <a:latin typeface="+mj-ea"/>
              <a:ea typeface="+mj-ea"/>
              <a:cs typeface="+mj-ea"/>
            </a:endParaRPr>
          </a:p>
          <a:p>
            <a:endParaRPr lang="zh-CN" altLang="en-US">
              <a:solidFill>
                <a:schemeClr val="bg1"/>
              </a:solidFill>
            </a:endParaRPr>
          </a:p>
          <a:p>
            <a:pPr indent="0" fontAlgn="auto">
              <a:lnSpc>
                <a:spcPct val="150000"/>
              </a:lnSpc>
            </a:pPr>
            <a:r>
              <a:rPr lang="en-US" altLang="zh-CN">
                <a:solidFill>
                  <a:schemeClr val="bg1"/>
                </a:solidFill>
              </a:rPr>
              <a:t>              </a:t>
            </a:r>
            <a:r>
              <a:rPr lang="zh-CN">
                <a:solidFill>
                  <a:schemeClr val="bg1"/>
                </a:solidFill>
              </a:rPr>
              <a:t>针对您刚才提出的问题，我给您解答下，我们发薪日是每月</a:t>
            </a:r>
            <a:r>
              <a:rPr lang="en-US" altLang="zh-CN">
                <a:solidFill>
                  <a:schemeClr val="bg1"/>
                </a:solidFill>
              </a:rPr>
              <a:t>X</a:t>
            </a:r>
            <a:r>
              <a:rPr lang="zh-CN" altLang="en-US">
                <a:solidFill>
                  <a:schemeClr val="bg1"/>
                </a:solidFill>
              </a:rPr>
              <a:t>号，如遇节假日会提前或推后至工作日发放，我们云南公司的位置是位于</a:t>
            </a:r>
            <a:r>
              <a:rPr lang="en-US" altLang="zh-CN">
                <a:solidFill>
                  <a:schemeClr val="bg1"/>
                </a:solidFill>
              </a:rPr>
              <a:t>XXXX</a:t>
            </a:r>
            <a:r>
              <a:rPr lang="zh-CN" altLang="en-US">
                <a:solidFill>
                  <a:schemeClr val="bg1"/>
                </a:solidFill>
              </a:rPr>
              <a:t>（地点），目前门店是</a:t>
            </a:r>
            <a:r>
              <a:rPr lang="en-US" altLang="zh-CN">
                <a:solidFill>
                  <a:schemeClr val="bg1"/>
                </a:solidFill>
              </a:rPr>
              <a:t>X</a:t>
            </a:r>
            <a:r>
              <a:rPr lang="zh-CN" altLang="en-US">
                <a:solidFill>
                  <a:schemeClr val="bg1"/>
                </a:solidFill>
              </a:rPr>
              <a:t>位伙伴，我们品牌业绩在本商圈内排名一直靠前，还比较稳定您可以放心（不可直接告知真实情况）；我们是分两班制，早班（上班时间）晚班（上班时间），月休是</a:t>
            </a:r>
            <a:r>
              <a:rPr lang="en-US" altLang="zh-CN">
                <a:solidFill>
                  <a:schemeClr val="bg1"/>
                </a:solidFill>
              </a:rPr>
              <a:t>X</a:t>
            </a:r>
            <a:r>
              <a:rPr lang="zh-CN" altLang="en-US">
                <a:solidFill>
                  <a:schemeClr val="bg1"/>
                </a:solidFill>
              </a:rPr>
              <a:t>天，除了刚才和您提到的日常试衣环节，平时我们还需要对</a:t>
            </a:r>
            <a:r>
              <a:rPr lang="en-US" altLang="zh-CN">
                <a:solidFill>
                  <a:schemeClr val="bg1"/>
                </a:solidFill>
              </a:rPr>
              <a:t>VIP</a:t>
            </a:r>
            <a:r>
              <a:rPr lang="zh-CN" altLang="en-US">
                <a:solidFill>
                  <a:schemeClr val="bg1"/>
                </a:solidFill>
              </a:rPr>
              <a:t>进行日常维护，每日</a:t>
            </a:r>
            <a:r>
              <a:rPr lang="en-US" altLang="zh-CN">
                <a:solidFill>
                  <a:schemeClr val="bg1"/>
                </a:solidFill>
              </a:rPr>
              <a:t>VIP</a:t>
            </a:r>
            <a:r>
              <a:rPr lang="zh-CN" altLang="en-US">
                <a:solidFill>
                  <a:schemeClr val="bg1"/>
                </a:solidFill>
              </a:rPr>
              <a:t>梳理及邀约都会要求做到；我们每天上班都要求妆容精致，关于着装问题我们是这样安排的</a:t>
            </a:r>
            <a:r>
              <a:rPr lang="en-US" altLang="zh-CN">
                <a:solidFill>
                  <a:schemeClr val="bg1"/>
                </a:solidFill>
              </a:rPr>
              <a:t>XXXX</a:t>
            </a:r>
            <a:r>
              <a:rPr lang="zh-CN" altLang="en-US">
                <a:solidFill>
                  <a:schemeClr val="bg1"/>
                </a:solidFill>
              </a:rPr>
              <a:t>；最后关于具体薪资情况这些在电话复试时我们公司人力部会具体告知。</a:t>
            </a:r>
            <a:endParaRPr lang="zh-CN" altLang="en-US">
              <a:solidFill>
                <a:schemeClr val="bg1"/>
              </a:solidFill>
            </a:endParaRPr>
          </a:p>
        </p:txBody>
      </p:sp>
      <p:cxnSp>
        <p:nvCxnSpPr>
          <p:cNvPr id="6" name="直接连接符 5"/>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829945" y="6280785"/>
            <a:ext cx="10224770"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pic>
        <p:nvPicPr>
          <p:cNvPr id="2" name="ECB019B1-382A-4266-B25C-5B523AA43C14-7" descr="/private/var/folders/2b/91_dgg4j52n62kp6v33trf8c0000gn/T/com.kingsoft.wpsoffice.mac/wpsoffice.aTTMVGwpsoffice"/>
          <p:cNvPicPr>
            <a:picLocks noChangeAspect="1"/>
          </p:cNvPicPr>
          <p:nvPr/>
        </p:nvPicPr>
        <p:blipFill>
          <a:blip r:embed="rId1"/>
          <a:stretch>
            <a:fillRect/>
          </a:stretch>
        </p:blipFill>
        <p:spPr>
          <a:xfrm>
            <a:off x="3622041" y="913130"/>
            <a:ext cx="7281545" cy="5024120"/>
          </a:xfrm>
          <a:prstGeom prst="rect">
            <a:avLst/>
          </a:prstGeom>
        </p:spPr>
      </p:pic>
      <p:pic>
        <p:nvPicPr>
          <p:cNvPr id="6" name="图片 5" descr="020940ba28c218a9124d810594db0cf"/>
          <p:cNvPicPr>
            <a:picLocks noChangeAspect="1"/>
          </p:cNvPicPr>
          <p:nvPr/>
        </p:nvPicPr>
        <p:blipFill>
          <a:blip r:embed="rId2">
            <a:alphaModFix amt="80000"/>
          </a:blip>
          <a:srcRect t="9" b="-9"/>
          <a:stretch>
            <a:fillRect/>
          </a:stretch>
        </p:blipFill>
        <p:spPr>
          <a:xfrm>
            <a:off x="-635" y="0"/>
            <a:ext cx="5143500" cy="6858000"/>
          </a:xfrm>
          <a:prstGeom prst="diagStripe">
            <a:avLst/>
          </a:prstGeom>
        </p:spPr>
      </p:pic>
      <p:sp>
        <p:nvSpPr>
          <p:cNvPr id="13" name="文本框 12"/>
          <p:cNvSpPr txBox="1"/>
          <p:nvPr/>
        </p:nvSpPr>
        <p:spPr>
          <a:xfrm>
            <a:off x="1008380" y="336550"/>
            <a:ext cx="7015480" cy="622935"/>
          </a:xfrm>
          <a:prstGeom prst="rect">
            <a:avLst/>
          </a:prstGeom>
          <a:noFill/>
        </p:spPr>
        <p:txBody>
          <a:bodyPr wrap="square" rtlCol="0">
            <a:noAutofit/>
          </a:bodyPr>
          <a:p>
            <a:r>
              <a:rPr lang="en-US" altLang="zh-CN" sz="2800" b="1">
                <a:solidFill>
                  <a:schemeClr val="bg1"/>
                </a:solidFill>
                <a:latin typeface="+mj-ea"/>
                <a:ea typeface="+mj-ea"/>
                <a:cs typeface="+mj-ea"/>
              </a:rPr>
              <a:t>2.7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结束阶段</a:t>
            </a:r>
            <a:endParaRPr lang="zh-CN" altLang="en-US" sz="2800" b="1">
              <a:solidFill>
                <a:schemeClr val="bg1"/>
              </a:solidFill>
              <a:latin typeface="+mj-ea"/>
              <a:ea typeface="+mj-ea"/>
              <a:cs typeface="+mj-ea"/>
            </a:endParaRPr>
          </a:p>
        </p:txBody>
      </p:sp>
      <p:cxnSp>
        <p:nvCxnSpPr>
          <p:cNvPr id="7" name="直接连接符 6"/>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3" name="文本框 12"/>
          <p:cNvSpPr txBox="1"/>
          <p:nvPr/>
        </p:nvSpPr>
        <p:spPr>
          <a:xfrm>
            <a:off x="1008380" y="336550"/>
            <a:ext cx="8538845" cy="638175"/>
          </a:xfrm>
          <a:prstGeom prst="rect">
            <a:avLst/>
          </a:prstGeom>
          <a:noFill/>
        </p:spPr>
        <p:txBody>
          <a:bodyPr wrap="square" rtlCol="0">
            <a:noAutofit/>
          </a:bodyPr>
          <a:p>
            <a:r>
              <a:rPr lang="en-US" altLang="zh-CN" sz="2800" b="1">
                <a:solidFill>
                  <a:schemeClr val="bg1"/>
                </a:solidFill>
                <a:latin typeface="+mj-ea"/>
                <a:ea typeface="+mj-ea"/>
                <a:cs typeface="+mj-ea"/>
              </a:rPr>
              <a:t>2.7.1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结束阶段</a:t>
            </a:r>
            <a:r>
              <a:rPr lang="en-US" altLang="zh-CN" sz="2800" b="1">
                <a:solidFill>
                  <a:schemeClr val="bg1"/>
                </a:solidFill>
                <a:latin typeface="+mj-ea"/>
                <a:ea typeface="+mj-ea"/>
                <a:cs typeface="+mj-ea"/>
              </a:rPr>
              <a:t>   </a:t>
            </a:r>
            <a:r>
              <a:rPr lang="zh-CN" altLang="en-US" sz="2800" b="1">
                <a:solidFill>
                  <a:schemeClr val="bg1"/>
                </a:solidFill>
                <a:latin typeface="+mj-ea"/>
                <a:ea typeface="+mj-ea"/>
                <a:cs typeface="+mj-ea"/>
              </a:rPr>
              <a:t>话术模板（</a:t>
            </a:r>
            <a:r>
              <a:rPr lang="en-US" altLang="zh-CN" sz="2800" b="1">
                <a:solidFill>
                  <a:schemeClr val="bg1"/>
                </a:solidFill>
                <a:latin typeface="+mj-ea"/>
                <a:ea typeface="+mj-ea"/>
                <a:cs typeface="+mj-ea"/>
              </a:rPr>
              <a:t>3</a:t>
            </a:r>
            <a:r>
              <a:rPr lang="zh-CN" altLang="en-US" sz="2800" b="1">
                <a:solidFill>
                  <a:schemeClr val="bg1"/>
                </a:solidFill>
                <a:latin typeface="+mj-ea"/>
                <a:ea typeface="+mj-ea"/>
                <a:cs typeface="+mj-ea"/>
              </a:rPr>
              <a:t>分钟内）</a:t>
            </a:r>
            <a:endParaRPr lang="zh-CN" altLang="en-US" sz="2800" b="1">
              <a:solidFill>
                <a:schemeClr val="bg1"/>
              </a:solidFill>
              <a:latin typeface="+mj-ea"/>
              <a:ea typeface="+mj-ea"/>
              <a:cs typeface="+mj-ea"/>
            </a:endParaRPr>
          </a:p>
        </p:txBody>
      </p:sp>
      <p:sp>
        <p:nvSpPr>
          <p:cNvPr id="14" name="文本框 13"/>
          <p:cNvSpPr txBox="1"/>
          <p:nvPr/>
        </p:nvSpPr>
        <p:spPr>
          <a:xfrm>
            <a:off x="782955" y="6190615"/>
            <a:ext cx="10304145"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7" name="文本框 6"/>
          <p:cNvSpPr txBox="1"/>
          <p:nvPr/>
        </p:nvSpPr>
        <p:spPr>
          <a:xfrm>
            <a:off x="1275080" y="1553210"/>
            <a:ext cx="9641840" cy="3995420"/>
          </a:xfrm>
          <a:prstGeom prst="rect">
            <a:avLst/>
          </a:prstGeom>
          <a:noFill/>
        </p:spPr>
        <p:txBody>
          <a:bodyPr wrap="square" rtlCol="0">
            <a:noAutofit/>
          </a:bodyPr>
          <a:p>
            <a:r>
              <a:rPr lang="en-US" altLang="zh-CN" sz="2000" b="1">
                <a:solidFill>
                  <a:srgbClr val="FF0EA7"/>
                </a:solidFill>
                <a:latin typeface="+mj-ea"/>
                <a:ea typeface="+mj-ea"/>
                <a:cs typeface="+mj-ea"/>
              </a:rPr>
              <a:t>X</a:t>
            </a:r>
            <a:r>
              <a:rPr lang="zh-CN" altLang="en-US" sz="2000" b="1">
                <a:solidFill>
                  <a:srgbClr val="FF0EA7"/>
                </a:solidFill>
                <a:latin typeface="+mj-ea"/>
                <a:ea typeface="+mj-ea"/>
                <a:cs typeface="+mj-ea"/>
              </a:rPr>
              <a:t>（姓）先生</a:t>
            </a:r>
            <a:r>
              <a:rPr lang="en-US" altLang="zh-CN" sz="2000" b="1">
                <a:solidFill>
                  <a:srgbClr val="FF0EA7"/>
                </a:solidFill>
                <a:latin typeface="+mj-ea"/>
                <a:ea typeface="+mj-ea"/>
                <a:cs typeface="+mj-ea"/>
              </a:rPr>
              <a:t>/</a:t>
            </a:r>
            <a:r>
              <a:rPr lang="zh-CN" altLang="en-US" sz="2000" b="1">
                <a:solidFill>
                  <a:srgbClr val="FF0EA7"/>
                </a:solidFill>
                <a:latin typeface="+mj-ea"/>
                <a:ea typeface="+mj-ea"/>
                <a:cs typeface="+mj-ea"/>
              </a:rPr>
              <a:t>女士：</a:t>
            </a:r>
            <a:endParaRPr lang="zh-CN" altLang="en-US" sz="2000" b="1">
              <a:solidFill>
                <a:srgbClr val="FF0EA7"/>
              </a:solidFill>
              <a:latin typeface="+mj-ea"/>
              <a:ea typeface="+mj-ea"/>
              <a:cs typeface="+mj-ea"/>
            </a:endParaRPr>
          </a:p>
          <a:p>
            <a:endParaRPr lang="zh-CN" altLang="en-US">
              <a:solidFill>
                <a:schemeClr val="bg1"/>
              </a:solidFill>
            </a:endParaRPr>
          </a:p>
          <a:p>
            <a:pPr indent="0" fontAlgn="auto">
              <a:lnSpc>
                <a:spcPct val="150000"/>
              </a:lnSpc>
            </a:pPr>
            <a:r>
              <a:rPr lang="en-US" altLang="zh-CN">
                <a:solidFill>
                  <a:schemeClr val="bg1"/>
                </a:solidFill>
              </a:rPr>
              <a:t>              </a:t>
            </a:r>
            <a:r>
              <a:rPr lang="zh-CN" altLang="en-US">
                <a:solidFill>
                  <a:schemeClr val="bg1"/>
                </a:solidFill>
              </a:rPr>
              <a:t>我们今天聊得满愉快的，大家相互之间也增进了更多的了解，那么初试到这里就结束了，感谢您宝贵的时间来参加面试，我已将您初试的情况做了详细记录并会如实向公司汇总，如果评估通过后公司人力部将在</a:t>
            </a:r>
            <a:r>
              <a:rPr lang="en-US" altLang="zh-CN">
                <a:solidFill>
                  <a:schemeClr val="bg1"/>
                </a:solidFill>
              </a:rPr>
              <a:t>24</a:t>
            </a:r>
            <a:r>
              <a:rPr lang="zh-CN" altLang="en-US">
                <a:solidFill>
                  <a:schemeClr val="bg1"/>
                </a:solidFill>
              </a:rPr>
              <a:t>小时内给予您</a:t>
            </a:r>
            <a:r>
              <a:rPr lang="en-US" altLang="zh-CN">
                <a:solidFill>
                  <a:schemeClr val="bg1"/>
                </a:solidFill>
              </a:rPr>
              <a:t>15-20</a:t>
            </a:r>
            <a:r>
              <a:rPr lang="zh-CN" altLang="en-US">
                <a:solidFill>
                  <a:schemeClr val="bg1"/>
                </a:solidFill>
              </a:rPr>
              <a:t>分钟的电话复试，届时请您注意查看下来电情况，反之超过时间没有接到我们的电话，可能初试未通过那您可以考虑其他的就业机会。</a:t>
            </a:r>
            <a:endParaRPr lang="zh-CN" altLang="en-US">
              <a:solidFill>
                <a:schemeClr val="bg1"/>
              </a:solidFill>
            </a:endParaRPr>
          </a:p>
        </p:txBody>
      </p:sp>
      <p:cxnSp>
        <p:nvCxnSpPr>
          <p:cNvPr id="2" name="直接连接符 1"/>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687705" y="6280785"/>
            <a:ext cx="10329545"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8" name="文本框 7"/>
          <p:cNvSpPr txBox="1"/>
          <p:nvPr/>
        </p:nvSpPr>
        <p:spPr>
          <a:xfrm>
            <a:off x="4300220" y="3136900"/>
            <a:ext cx="3592195" cy="582295"/>
          </a:xfrm>
          <a:prstGeom prst="rect">
            <a:avLst/>
          </a:prstGeom>
          <a:noFill/>
        </p:spPr>
        <p:txBody>
          <a:bodyPr wrap="square" rtlCol="0">
            <a:noAutofit/>
          </a:bodyPr>
          <a:p>
            <a:r>
              <a:rPr lang="zh-CN" altLang="en-US" sz="2800" b="1">
                <a:solidFill>
                  <a:schemeClr val="bg1"/>
                </a:solidFill>
                <a:latin typeface="Broadway" panose="04040905080B02020502" charset="0"/>
              </a:rPr>
              <a:t>三、招聘评价与反馈</a:t>
            </a:r>
            <a:endParaRPr lang="zh-CN" altLang="en-US" sz="2800" b="1">
              <a:solidFill>
                <a:schemeClr val="bg1"/>
              </a:solidFill>
              <a:latin typeface="Broadway" panose="04040905080B02020502" charset="0"/>
            </a:endParaRPr>
          </a:p>
        </p:txBody>
      </p:sp>
      <p:pic>
        <p:nvPicPr>
          <p:cNvPr id="2" name="图片 1" descr="9599f23180b3aa23d633440138df5e4"/>
          <p:cNvPicPr>
            <a:picLocks noChangeAspect="1"/>
          </p:cNvPicPr>
          <p:nvPr/>
        </p:nvPicPr>
        <p:blipFill>
          <a:blip r:embed="rId1">
            <a:alphaModFix amt="65000"/>
          </a:blip>
          <a:stretch>
            <a:fillRect/>
          </a:stretch>
        </p:blipFill>
        <p:spPr>
          <a:xfrm>
            <a:off x="-635" y="-635"/>
            <a:ext cx="5143500" cy="6858000"/>
          </a:xfrm>
          <a:prstGeom prst="halfFrame">
            <a:avLst/>
          </a:prstGeom>
        </p:spPr>
      </p:pic>
      <p:cxnSp>
        <p:nvCxnSpPr>
          <p:cNvPr id="6" name="直接连接符 5"/>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2635"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2" name="矩形 1"/>
          <p:cNvSpPr/>
          <p:nvPr/>
        </p:nvSpPr>
        <p:spPr>
          <a:xfrm>
            <a:off x="1818005" y="0"/>
            <a:ext cx="1192530" cy="1535430"/>
          </a:xfrm>
          <a:prstGeom prst="rect">
            <a:avLst/>
          </a:prstGeom>
          <a:solidFill>
            <a:srgbClr val="FF0EA7"/>
          </a:solidFill>
          <a:ln>
            <a:solidFill>
              <a:srgbClr val="FF0E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1818005" y="798195"/>
            <a:ext cx="1192530" cy="737235"/>
          </a:xfrm>
          <a:prstGeom prst="rect">
            <a:avLst/>
          </a:prstGeom>
          <a:noFill/>
        </p:spPr>
        <p:txBody>
          <a:bodyPr wrap="square" rtlCol="0">
            <a:spAutoFit/>
          </a:bodyPr>
          <a:p>
            <a:pPr algn="ctr"/>
            <a:r>
              <a:rPr lang="zh-CN" altLang="en-US" sz="2400" b="1"/>
              <a:t>目录</a:t>
            </a:r>
            <a:endParaRPr lang="zh-CN" altLang="en-US" sz="2400" b="1"/>
          </a:p>
          <a:p>
            <a:r>
              <a:rPr lang="en-US" altLang="zh-CN"/>
              <a:t> Catalogue</a:t>
            </a:r>
            <a:endParaRPr lang="en-US" altLang="zh-CN"/>
          </a:p>
        </p:txBody>
      </p:sp>
      <p:sp>
        <p:nvSpPr>
          <p:cNvPr id="6" name="文本框 5"/>
          <p:cNvSpPr txBox="1"/>
          <p:nvPr/>
        </p:nvSpPr>
        <p:spPr>
          <a:xfrm>
            <a:off x="4177665" y="2444750"/>
            <a:ext cx="6036310" cy="460375"/>
          </a:xfrm>
          <a:prstGeom prst="rect">
            <a:avLst/>
          </a:prstGeom>
          <a:solidFill>
            <a:srgbClr val="FF0EA7"/>
          </a:solidFill>
          <a:ln w="12700" cmpd="sng">
            <a:solidFill>
              <a:srgbClr val="FF0EA7"/>
            </a:solidFill>
            <a:prstDash val="solid"/>
          </a:ln>
        </p:spPr>
        <p:txBody>
          <a:bodyPr wrap="square" rtlCol="0">
            <a:spAutoFit/>
          </a:bodyPr>
          <a:p>
            <a:pPr algn="l"/>
            <a:r>
              <a:rPr lang="zh-CN" altLang="en-US" sz="2400" b="1">
                <a:solidFill>
                  <a:schemeClr val="bg1"/>
                </a:solidFill>
              </a:rPr>
              <a:t>一、招聘要素与标准</a:t>
            </a:r>
            <a:endParaRPr lang="zh-CN" altLang="en-US" sz="2400" b="1">
              <a:solidFill>
                <a:schemeClr val="bg1"/>
              </a:solidFill>
            </a:endParaRPr>
          </a:p>
        </p:txBody>
      </p:sp>
      <p:sp>
        <p:nvSpPr>
          <p:cNvPr id="9" name="文本框 8"/>
          <p:cNvSpPr txBox="1"/>
          <p:nvPr/>
        </p:nvSpPr>
        <p:spPr>
          <a:xfrm>
            <a:off x="4177665" y="3378200"/>
            <a:ext cx="6036310" cy="460375"/>
          </a:xfrm>
          <a:prstGeom prst="rect">
            <a:avLst/>
          </a:prstGeom>
          <a:solidFill>
            <a:srgbClr val="FF0EA7"/>
          </a:solidFill>
          <a:ln w="12700" cmpd="sng">
            <a:solidFill>
              <a:srgbClr val="FF0EA7"/>
            </a:solidFill>
            <a:prstDash val="solid"/>
          </a:ln>
        </p:spPr>
        <p:txBody>
          <a:bodyPr wrap="square" rtlCol="0">
            <a:spAutoFit/>
          </a:bodyPr>
          <a:p>
            <a:pPr algn="l"/>
            <a:r>
              <a:rPr lang="zh-CN" altLang="en-US" sz="2400" b="1">
                <a:solidFill>
                  <a:schemeClr val="bg1"/>
                </a:solidFill>
              </a:rPr>
              <a:t>二、招聘流程及话术</a:t>
            </a:r>
            <a:endParaRPr lang="zh-CN" altLang="en-US" sz="2400" b="1">
              <a:solidFill>
                <a:schemeClr val="bg1"/>
              </a:solidFill>
            </a:endParaRPr>
          </a:p>
        </p:txBody>
      </p:sp>
      <p:sp>
        <p:nvSpPr>
          <p:cNvPr id="10" name="文本框 9"/>
          <p:cNvSpPr txBox="1"/>
          <p:nvPr/>
        </p:nvSpPr>
        <p:spPr>
          <a:xfrm>
            <a:off x="4177665" y="4311650"/>
            <a:ext cx="6036310" cy="460375"/>
          </a:xfrm>
          <a:prstGeom prst="rect">
            <a:avLst/>
          </a:prstGeom>
          <a:solidFill>
            <a:srgbClr val="FF0EA7"/>
          </a:solidFill>
          <a:ln w="12700" cmpd="sng">
            <a:solidFill>
              <a:srgbClr val="FF0EA7"/>
            </a:solidFill>
            <a:prstDash val="solid"/>
          </a:ln>
        </p:spPr>
        <p:txBody>
          <a:bodyPr wrap="square" rtlCol="0">
            <a:spAutoFit/>
          </a:bodyPr>
          <a:p>
            <a:pPr algn="l"/>
            <a:r>
              <a:rPr lang="zh-CN" altLang="en-US" sz="2400" b="1">
                <a:solidFill>
                  <a:schemeClr val="bg1"/>
                </a:solidFill>
              </a:rPr>
              <a:t>三、招聘评价与反馈</a:t>
            </a:r>
            <a:endParaRPr lang="zh-CN" altLang="en-US" sz="2400" b="1">
              <a:solidFill>
                <a:schemeClr val="bg1"/>
              </a:solidFill>
            </a:endParaRPr>
          </a:p>
        </p:txBody>
      </p:sp>
      <p:cxnSp>
        <p:nvCxnSpPr>
          <p:cNvPr id="11" name="直接连接符 10"/>
          <p:cNvCxnSpPr/>
          <p:nvPr/>
        </p:nvCxnSpPr>
        <p:spPr>
          <a:xfrm flipH="1">
            <a:off x="3330575" y="2185035"/>
            <a:ext cx="29845" cy="2846705"/>
          </a:xfrm>
          <a:prstGeom prst="line">
            <a:avLst/>
          </a:prstGeom>
          <a:ln w="28575"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1720215" y="2005965"/>
            <a:ext cx="1290320" cy="3204845"/>
          </a:xfrm>
          <a:prstGeom prst="rect">
            <a:avLst/>
          </a:prstGeom>
          <a:noFill/>
        </p:spPr>
        <p:txBody>
          <a:bodyPr vert="eaVert" wrap="square" rtlCol="0">
            <a:spAutoFit/>
          </a:bodyPr>
          <a:p>
            <a:pPr algn="ctr">
              <a:buClrTx/>
              <a:buSzTx/>
              <a:buFontTx/>
            </a:pPr>
            <a:r>
              <a:rPr lang="en-US" altLang="zh-CN" sz="7200" b="1">
                <a:solidFill>
                  <a:schemeClr val="bg1"/>
                </a:solidFill>
                <a:effectLst/>
                <a:latin typeface="Broadway" panose="04040905080B02020502" charset="0"/>
                <a:cs typeface="Broadway" panose="04040905080B02020502" charset="0"/>
              </a:rPr>
              <a:t>BMF</a:t>
            </a:r>
            <a:endParaRPr lang="en-US" altLang="zh-CN" sz="7200" b="1">
              <a:solidFill>
                <a:schemeClr val="bg1"/>
              </a:solidFill>
              <a:effectLst/>
              <a:latin typeface="Broadway" panose="04040905080B02020502" charset="0"/>
              <a:cs typeface="Broadway" panose="04040905080B02020502" charset="0"/>
            </a:endParaRPr>
          </a:p>
        </p:txBody>
      </p:sp>
      <p:sp>
        <p:nvSpPr>
          <p:cNvPr id="15" name="文本框 14"/>
          <p:cNvSpPr txBox="1"/>
          <p:nvPr/>
        </p:nvSpPr>
        <p:spPr>
          <a:xfrm>
            <a:off x="585470" y="6257925"/>
            <a:ext cx="11165205" cy="459740"/>
          </a:xfrm>
          <a:prstGeom prst="rect">
            <a:avLst/>
          </a:prstGeom>
          <a:noFill/>
        </p:spPr>
        <p:txBody>
          <a:bodyPr wrap="square" rtlCol="0">
            <a:noAutofit/>
          </a:bodyPr>
          <a:p>
            <a:r>
              <a:rPr lang="en-US" altLang="zh-CN" sz="2000" b="1">
                <a:solidFill>
                  <a:schemeClr val="bg1">
                    <a:lumMod val="65000"/>
                  </a:schemeClr>
                </a:solidFill>
              </a:rPr>
              <a:t>    </a:t>
            </a:r>
            <a:r>
              <a:rPr lang="en-US" altLang="zh-CN" sz="2000" b="1">
                <a:solidFill>
                  <a:schemeClr val="bg1">
                    <a:lumMod val="65000"/>
                  </a:schemeClr>
                </a:solidFill>
                <a:sym typeface="+mn-ea"/>
              </a:rPr>
              <a:t>DJFL  </a:t>
            </a:r>
            <a:r>
              <a:rPr lang="en-US" altLang="zh-CN" sz="2000">
                <a:solidFill>
                  <a:schemeClr val="bg1">
                    <a:lumMod val="65000"/>
                  </a:schemeClr>
                </a:solidFill>
                <a:sym typeface="+mn-ea"/>
              </a:rPr>
              <a:t> LAMERRY   Uhot    EOEZ   UNCODED    UUUUP!   </a:t>
            </a:r>
            <a:r>
              <a:rPr lang="en-US" altLang="zh-CN" sz="2000" b="1">
                <a:solidFill>
                  <a:schemeClr val="bg1">
                    <a:lumMod val="65000"/>
                  </a:schemeClr>
                </a:solidFill>
                <a:sym typeface="+mn-ea"/>
              </a:rPr>
              <a:t> UUUUPCHA</a:t>
            </a:r>
            <a:r>
              <a:rPr lang="en-US" altLang="zh-CN" sz="2000">
                <a:solidFill>
                  <a:schemeClr val="bg1">
                    <a:lumMod val="65000"/>
                  </a:schemeClr>
                </a:solidFill>
                <a:sym typeface="+mn-ea"/>
              </a:rPr>
              <a:t>    SeedShow   </a:t>
            </a:r>
            <a:r>
              <a:rPr lang="zh-CN" altLang="en-US" sz="2000" b="1">
                <a:solidFill>
                  <a:schemeClr val="bg1">
                    <a:lumMod val="65000"/>
                  </a:schemeClr>
                </a:solidFill>
                <a:sym typeface="+mn-ea"/>
              </a:rPr>
              <a:t>向尚会</a:t>
            </a:r>
            <a:r>
              <a:rPr lang="en-US" altLang="zh-CN">
                <a:solidFill>
                  <a:schemeClr val="bg1"/>
                </a:solidFill>
              </a:rPr>
              <a:t>      </a:t>
            </a:r>
            <a:endParaRPr lang="en-US" altLang="zh-CN">
              <a:solidFill>
                <a:schemeClr val="bg1"/>
              </a:solidFill>
            </a:endParaRPr>
          </a:p>
        </p:txBody>
      </p:sp>
      <p:cxnSp>
        <p:nvCxnSpPr>
          <p:cNvPr id="7" name="直接连接符 6"/>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755650" y="6280785"/>
            <a:ext cx="10227310"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7015480" cy="622935"/>
          </a:xfrm>
          <a:prstGeom prst="rect">
            <a:avLst/>
          </a:prstGeom>
          <a:noFill/>
        </p:spPr>
        <p:txBody>
          <a:bodyPr wrap="square" rtlCol="0">
            <a:noAutofit/>
          </a:bodyPr>
          <a:p>
            <a:r>
              <a:rPr lang="en-US" altLang="zh-CN" sz="2800" b="1">
                <a:solidFill>
                  <a:schemeClr val="bg1"/>
                </a:solidFill>
                <a:latin typeface="+mj-ea"/>
                <a:ea typeface="+mj-ea"/>
                <a:cs typeface="+mj-ea"/>
              </a:rPr>
              <a:t>3.1  </a:t>
            </a:r>
            <a:r>
              <a:rPr lang="zh-CN" sz="2800" b="1">
                <a:solidFill>
                  <a:schemeClr val="bg1"/>
                </a:solidFill>
                <a:latin typeface="+mj-ea"/>
                <a:ea typeface="+mj-ea"/>
                <a:cs typeface="+mj-ea"/>
              </a:rPr>
              <a:t>招聘评价与反馈</a:t>
            </a:r>
            <a:r>
              <a:rPr lang="en-US" altLang="zh-CN" sz="2800" b="1">
                <a:solidFill>
                  <a:schemeClr val="bg1"/>
                </a:solidFill>
                <a:latin typeface="+mj-ea"/>
                <a:ea typeface="+mj-ea"/>
                <a:cs typeface="+mj-ea"/>
              </a:rPr>
              <a:t> </a:t>
            </a:r>
            <a:endParaRPr lang="en-US" altLang="zh-CN" sz="2800" b="1">
              <a:solidFill>
                <a:schemeClr val="bg1"/>
              </a:solidFill>
              <a:latin typeface="+mj-ea"/>
              <a:ea typeface="+mj-ea"/>
              <a:cs typeface="+mj-ea"/>
            </a:endParaRPr>
          </a:p>
        </p:txBody>
      </p:sp>
      <p:pic>
        <p:nvPicPr>
          <p:cNvPr id="6" name="ECB019B1-382A-4266-B25C-5B523AA43C14-9" descr="/private/var/folders/2b/91_dgg4j52n62kp6v33trf8c0000gn/T/com.kingsoft.wpsoffice.mac/wpsoffice.jWsiVPwpsoffice"/>
          <p:cNvPicPr>
            <a:picLocks noChangeAspect="1"/>
          </p:cNvPicPr>
          <p:nvPr/>
        </p:nvPicPr>
        <p:blipFill>
          <a:blip r:embed="rId1"/>
          <a:stretch>
            <a:fillRect/>
          </a:stretch>
        </p:blipFill>
        <p:spPr>
          <a:xfrm>
            <a:off x="1209358" y="856298"/>
            <a:ext cx="9773285" cy="5144770"/>
          </a:xfrm>
          <a:prstGeom prst="rect">
            <a:avLst/>
          </a:prstGeom>
        </p:spPr>
      </p:pic>
      <p:cxnSp>
        <p:nvCxnSpPr>
          <p:cNvPr id="7" name="直接连接符 6"/>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829945" y="6280785"/>
            <a:ext cx="10237470"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cxnSp>
        <p:nvCxnSpPr>
          <p:cNvPr id="3" name="直接连接符 2"/>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 name="ECB019B1-382A-4266-B25C-5B523AA43C14-10" descr="wpp"/>
          <p:cNvPicPr>
            <a:picLocks noChangeAspect="1"/>
          </p:cNvPicPr>
          <p:nvPr/>
        </p:nvPicPr>
        <p:blipFill>
          <a:blip r:embed="rId1"/>
          <a:stretch>
            <a:fillRect/>
          </a:stretch>
        </p:blipFill>
        <p:spPr>
          <a:xfrm>
            <a:off x="2413635" y="730250"/>
            <a:ext cx="7155180" cy="5460365"/>
          </a:xfrm>
          <a:prstGeom prst="rect">
            <a:avLst/>
          </a:prstGeom>
        </p:spPr>
      </p:pic>
      <p:sp>
        <p:nvSpPr>
          <p:cNvPr id="7" name="文本框 6"/>
          <p:cNvSpPr txBox="1"/>
          <p:nvPr/>
        </p:nvSpPr>
        <p:spPr>
          <a:xfrm>
            <a:off x="1008380" y="336550"/>
            <a:ext cx="7015480" cy="622935"/>
          </a:xfrm>
          <a:prstGeom prst="rect">
            <a:avLst/>
          </a:prstGeom>
          <a:noFill/>
        </p:spPr>
        <p:txBody>
          <a:bodyPr wrap="square" rtlCol="0">
            <a:noAutofit/>
          </a:bodyPr>
          <a:p>
            <a:r>
              <a:rPr lang="en-US" altLang="zh-CN" sz="2800" b="1">
                <a:solidFill>
                  <a:schemeClr val="bg1"/>
                </a:solidFill>
                <a:latin typeface="+mj-ea"/>
                <a:ea typeface="+mj-ea"/>
                <a:cs typeface="+mj-ea"/>
              </a:rPr>
              <a:t>3.1.1  </a:t>
            </a:r>
            <a:r>
              <a:rPr lang="zh-CN" sz="2800" b="1">
                <a:solidFill>
                  <a:schemeClr val="bg1"/>
                </a:solidFill>
                <a:latin typeface="+mj-ea"/>
                <a:ea typeface="+mj-ea"/>
                <a:cs typeface="+mj-ea"/>
              </a:rPr>
              <a:t>招聘评价与反馈</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面试评价</a:t>
            </a:r>
            <a:r>
              <a:rPr lang="en-US" altLang="zh-CN" sz="2800" b="1">
                <a:solidFill>
                  <a:schemeClr val="bg1"/>
                </a:solidFill>
                <a:latin typeface="+mj-ea"/>
                <a:ea typeface="+mj-ea"/>
                <a:cs typeface="+mj-ea"/>
              </a:rPr>
              <a:t> </a:t>
            </a:r>
            <a:endParaRPr lang="en-US" altLang="zh-CN" sz="2800" b="1">
              <a:solidFill>
                <a:schemeClr val="bg1"/>
              </a:solidFill>
              <a:latin typeface="+mj-ea"/>
              <a:ea typeface="+mj-ea"/>
              <a:cs typeface="+mj-e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702945" y="6280785"/>
            <a:ext cx="10334625"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7" name="文本框 6"/>
          <p:cNvSpPr txBox="1"/>
          <p:nvPr/>
        </p:nvSpPr>
        <p:spPr>
          <a:xfrm>
            <a:off x="1008380" y="336550"/>
            <a:ext cx="7529830" cy="607060"/>
          </a:xfrm>
          <a:prstGeom prst="rect">
            <a:avLst/>
          </a:prstGeom>
          <a:noFill/>
        </p:spPr>
        <p:txBody>
          <a:bodyPr wrap="square" rtlCol="0">
            <a:noAutofit/>
          </a:bodyPr>
          <a:p>
            <a:r>
              <a:rPr lang="en-US" altLang="zh-CN" sz="2800" b="1">
                <a:solidFill>
                  <a:schemeClr val="bg1"/>
                </a:solidFill>
                <a:latin typeface="+mj-ea"/>
                <a:ea typeface="+mj-ea"/>
                <a:cs typeface="+mj-ea"/>
              </a:rPr>
              <a:t>3.1.2  </a:t>
            </a:r>
            <a:r>
              <a:rPr lang="zh-CN" sz="2800" b="1">
                <a:solidFill>
                  <a:schemeClr val="bg1"/>
                </a:solidFill>
                <a:latin typeface="+mj-ea"/>
                <a:ea typeface="+mj-ea"/>
                <a:cs typeface="+mj-ea"/>
              </a:rPr>
              <a:t>招聘评价与反馈</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整理职业形象照</a:t>
            </a:r>
            <a:r>
              <a:rPr lang="en-US" altLang="zh-CN" sz="2800" b="1">
                <a:solidFill>
                  <a:schemeClr val="bg1"/>
                </a:solidFill>
                <a:latin typeface="+mj-ea"/>
                <a:ea typeface="+mj-ea"/>
                <a:cs typeface="+mj-ea"/>
              </a:rPr>
              <a:t> </a:t>
            </a:r>
            <a:endParaRPr lang="en-US" altLang="zh-CN" sz="2800" b="1">
              <a:solidFill>
                <a:schemeClr val="bg1"/>
              </a:solidFill>
              <a:latin typeface="+mj-ea"/>
              <a:ea typeface="+mj-ea"/>
              <a:cs typeface="+mj-ea"/>
            </a:endParaRPr>
          </a:p>
        </p:txBody>
      </p:sp>
      <p:pic>
        <p:nvPicPr>
          <p:cNvPr id="6" name="图片 5" descr="769bc5267e74ab93d15d38246427acc"/>
          <p:cNvPicPr>
            <a:picLocks noChangeAspect="1"/>
          </p:cNvPicPr>
          <p:nvPr/>
        </p:nvPicPr>
        <p:blipFill>
          <a:blip r:embed="rId1"/>
          <a:srcRect l="14642" t="4907" r="16556" b="5917"/>
          <a:stretch>
            <a:fillRect/>
          </a:stretch>
        </p:blipFill>
        <p:spPr>
          <a:xfrm>
            <a:off x="1249680" y="879475"/>
            <a:ext cx="2973070" cy="5139055"/>
          </a:xfrm>
          <a:prstGeom prst="rect">
            <a:avLst/>
          </a:prstGeom>
        </p:spPr>
      </p:pic>
      <p:pic>
        <p:nvPicPr>
          <p:cNvPr id="8" name="图片 7" descr="f041d242b108ae86269f195fda78473"/>
          <p:cNvPicPr>
            <a:picLocks noChangeAspect="1"/>
          </p:cNvPicPr>
          <p:nvPr/>
        </p:nvPicPr>
        <p:blipFill>
          <a:blip r:embed="rId2"/>
          <a:srcRect l="12975" t="4907" r="18963" b="5352"/>
          <a:stretch>
            <a:fillRect/>
          </a:stretch>
        </p:blipFill>
        <p:spPr>
          <a:xfrm>
            <a:off x="8115935" y="879475"/>
            <a:ext cx="2922270" cy="5139055"/>
          </a:xfrm>
          <a:prstGeom prst="rect">
            <a:avLst/>
          </a:prstGeom>
        </p:spPr>
      </p:pic>
      <p:sp>
        <p:nvSpPr>
          <p:cNvPr id="9" name="圆角矩形 8"/>
          <p:cNvSpPr/>
          <p:nvPr/>
        </p:nvSpPr>
        <p:spPr>
          <a:xfrm>
            <a:off x="4370070" y="2334895"/>
            <a:ext cx="3598545" cy="2187575"/>
          </a:xfrm>
          <a:prstGeom prst="roundRect">
            <a:avLst/>
          </a:prstGeom>
          <a:solidFill>
            <a:srgbClr val="FF0EA7"/>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zh-CN" altLang="en-US" sz="2000" b="1"/>
              <a:t>照片细节要求：</a:t>
            </a:r>
            <a:endParaRPr lang="zh-CN" altLang="en-US" sz="2000" b="1"/>
          </a:p>
          <a:p>
            <a:pPr algn="l"/>
            <a:r>
              <a:rPr lang="en-US" altLang="zh-CN" b="1"/>
              <a:t>1.</a:t>
            </a:r>
            <a:r>
              <a:rPr lang="zh-CN" altLang="en-US" b="1"/>
              <a:t>全身无遮挡照片</a:t>
            </a:r>
            <a:endParaRPr lang="zh-CN" altLang="en-US" b="1"/>
          </a:p>
          <a:p>
            <a:pPr algn="l"/>
            <a:r>
              <a:rPr lang="en-US" altLang="zh-CN" b="1"/>
              <a:t>2.</a:t>
            </a:r>
            <a:r>
              <a:rPr lang="zh-CN" altLang="en-US" b="1"/>
              <a:t>面部五官清晰可见，不要佩戴墨镜或眼镜遮挡脸部</a:t>
            </a:r>
            <a:endParaRPr lang="zh-CN" altLang="en-US" b="1"/>
          </a:p>
          <a:p>
            <a:pPr algn="l"/>
            <a:r>
              <a:rPr lang="en-US" altLang="zh-CN" b="1"/>
              <a:t>3.</a:t>
            </a:r>
            <a:r>
              <a:rPr lang="zh-CN" altLang="en-US" b="1"/>
              <a:t>拍照姿势不易过大，尽量避免使用美颜或滤镜过大</a:t>
            </a:r>
            <a:endParaRPr lang="zh-CN" altLang="en-US" b="1"/>
          </a:p>
        </p:txBody>
      </p:sp>
      <p:sp>
        <p:nvSpPr>
          <p:cNvPr id="10" name="文本框 9"/>
          <p:cNvSpPr txBox="1"/>
          <p:nvPr/>
        </p:nvSpPr>
        <p:spPr>
          <a:xfrm>
            <a:off x="3437255" y="5027295"/>
            <a:ext cx="1040130" cy="784860"/>
          </a:xfrm>
          <a:prstGeom prst="rect">
            <a:avLst/>
          </a:prstGeom>
          <a:noFill/>
        </p:spPr>
        <p:txBody>
          <a:bodyPr wrap="square" rtlCol="0">
            <a:noAutofit/>
          </a:bodyPr>
          <a:p>
            <a:r>
              <a:rPr lang="en-US" altLang="zh-CN" sz="4000" b="1">
                <a:solidFill>
                  <a:srgbClr val="178905"/>
                </a:solidFill>
              </a:rPr>
              <a:t>√</a:t>
            </a:r>
            <a:endParaRPr lang="en-US" altLang="zh-CN" sz="4000" b="1">
              <a:solidFill>
                <a:srgbClr val="178905"/>
              </a:solidFill>
            </a:endParaRPr>
          </a:p>
        </p:txBody>
      </p:sp>
      <p:sp>
        <p:nvSpPr>
          <p:cNvPr id="11" name="文本框 10"/>
          <p:cNvSpPr txBox="1"/>
          <p:nvPr/>
        </p:nvSpPr>
        <p:spPr>
          <a:xfrm>
            <a:off x="10453370" y="5105400"/>
            <a:ext cx="392430" cy="706755"/>
          </a:xfrm>
          <a:prstGeom prst="rect">
            <a:avLst/>
          </a:prstGeom>
          <a:noFill/>
        </p:spPr>
        <p:txBody>
          <a:bodyPr wrap="square" rtlCol="0">
            <a:spAutoFit/>
          </a:bodyPr>
          <a:p>
            <a:pPr algn="l">
              <a:buClrTx/>
              <a:buSzTx/>
              <a:buFontTx/>
            </a:pPr>
            <a:r>
              <a:rPr lang="en-US" altLang="zh-CN" sz="4000" b="1">
                <a:solidFill>
                  <a:srgbClr val="178905"/>
                </a:solidFill>
              </a:rPr>
              <a:t>×</a:t>
            </a:r>
            <a:endParaRPr lang="en-US" altLang="zh-CN" sz="4000" b="1">
              <a:solidFill>
                <a:srgbClr val="178905"/>
              </a:solidFill>
            </a:endParaRPr>
          </a:p>
        </p:txBody>
      </p:sp>
      <p:cxnSp>
        <p:nvCxnSpPr>
          <p:cNvPr id="2" name="直接连接符 1"/>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latin typeface="Broadway" panose="04040905080B02020502" charset="0"/>
                <a:cs typeface="Broadway" panose="04040905080B02020502" charset="0"/>
              </a:rPr>
              <a:t>   </a:t>
            </a:r>
            <a:endParaRPr lang="en-US" altLang="zh-CN" sz="7200" b="1">
              <a:solidFill>
                <a:srgbClr val="FF0EA7"/>
              </a:solidFill>
              <a:latin typeface="Broadway" panose="04040905080B02020502" charset="0"/>
              <a:cs typeface="Broadway" panose="04040905080B02020502" charset="0"/>
            </a:endParaRPr>
          </a:p>
        </p:txBody>
      </p:sp>
      <p:sp>
        <p:nvSpPr>
          <p:cNvPr id="14" name="文本框 13"/>
          <p:cNvSpPr txBox="1"/>
          <p:nvPr/>
        </p:nvSpPr>
        <p:spPr>
          <a:xfrm>
            <a:off x="687070" y="6280785"/>
            <a:ext cx="10385425"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7" name="文本框 6"/>
          <p:cNvSpPr txBox="1"/>
          <p:nvPr/>
        </p:nvSpPr>
        <p:spPr>
          <a:xfrm>
            <a:off x="1008380" y="336550"/>
            <a:ext cx="8087995" cy="542290"/>
          </a:xfrm>
          <a:prstGeom prst="rect">
            <a:avLst/>
          </a:prstGeom>
          <a:noFill/>
        </p:spPr>
        <p:txBody>
          <a:bodyPr wrap="square" rtlCol="0">
            <a:noAutofit/>
          </a:bodyPr>
          <a:p>
            <a:r>
              <a:rPr lang="en-US" altLang="zh-CN" sz="2800" b="1">
                <a:solidFill>
                  <a:schemeClr val="bg1"/>
                </a:solidFill>
                <a:latin typeface="+mj-ea"/>
                <a:ea typeface="+mj-ea"/>
                <a:cs typeface="+mj-ea"/>
              </a:rPr>
              <a:t>3.1.3  </a:t>
            </a:r>
            <a:r>
              <a:rPr lang="zh-CN" sz="2800" b="1">
                <a:solidFill>
                  <a:schemeClr val="bg1"/>
                </a:solidFill>
                <a:latin typeface="+mj-ea"/>
                <a:ea typeface="+mj-ea"/>
                <a:cs typeface="+mj-ea"/>
              </a:rPr>
              <a:t>招聘评价与反馈</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整理、提交面试资料</a:t>
            </a:r>
            <a:r>
              <a:rPr lang="en-US" altLang="zh-CN" sz="2800" b="1">
                <a:solidFill>
                  <a:schemeClr val="bg1"/>
                </a:solidFill>
                <a:latin typeface="+mj-ea"/>
                <a:ea typeface="+mj-ea"/>
                <a:cs typeface="+mj-ea"/>
              </a:rPr>
              <a:t> </a:t>
            </a:r>
            <a:endParaRPr lang="en-US" altLang="zh-CN" sz="2800" b="1">
              <a:solidFill>
                <a:schemeClr val="bg1"/>
              </a:solidFill>
              <a:latin typeface="+mj-ea"/>
              <a:ea typeface="+mj-ea"/>
              <a:cs typeface="+mj-ea"/>
            </a:endParaRPr>
          </a:p>
        </p:txBody>
      </p:sp>
      <p:pic>
        <p:nvPicPr>
          <p:cNvPr id="12" name="图片 11"/>
          <p:cNvPicPr/>
          <p:nvPr/>
        </p:nvPicPr>
        <p:blipFill>
          <a:blip r:embed="rId1"/>
          <a:stretch>
            <a:fillRect/>
          </a:stretch>
        </p:blipFill>
        <p:spPr>
          <a:xfrm>
            <a:off x="2043113" y="7767320"/>
            <a:ext cx="123825" cy="123825"/>
          </a:xfrm>
          <a:prstGeom prst="rect">
            <a:avLst/>
          </a:prstGeom>
          <a:noFill/>
          <a:ln w="9525">
            <a:noFill/>
          </a:ln>
        </p:spPr>
      </p:pic>
      <p:pic>
        <p:nvPicPr>
          <p:cNvPr id="13" name="图片 12"/>
          <p:cNvPicPr/>
          <p:nvPr/>
        </p:nvPicPr>
        <p:blipFill>
          <a:blip r:embed="rId1"/>
          <a:stretch>
            <a:fillRect/>
          </a:stretch>
        </p:blipFill>
        <p:spPr>
          <a:xfrm>
            <a:off x="2043113" y="7767320"/>
            <a:ext cx="123825" cy="123825"/>
          </a:xfrm>
          <a:prstGeom prst="rect">
            <a:avLst/>
          </a:prstGeom>
          <a:noFill/>
          <a:ln w="9525">
            <a:noFill/>
          </a:ln>
        </p:spPr>
      </p:pic>
      <p:pic>
        <p:nvPicPr>
          <p:cNvPr id="15" name="图片 14"/>
          <p:cNvPicPr/>
          <p:nvPr/>
        </p:nvPicPr>
        <p:blipFill>
          <a:blip r:embed="rId1"/>
          <a:stretch>
            <a:fillRect/>
          </a:stretch>
        </p:blipFill>
        <p:spPr>
          <a:xfrm>
            <a:off x="2043113" y="7767320"/>
            <a:ext cx="123825" cy="123825"/>
          </a:xfrm>
          <a:prstGeom prst="rect">
            <a:avLst/>
          </a:prstGeom>
          <a:noFill/>
          <a:ln w="9525">
            <a:noFill/>
          </a:ln>
        </p:spPr>
      </p:pic>
      <p:pic>
        <p:nvPicPr>
          <p:cNvPr id="16" name="图片 15"/>
          <p:cNvPicPr/>
          <p:nvPr/>
        </p:nvPicPr>
        <p:blipFill>
          <a:blip r:embed="rId1"/>
          <a:stretch>
            <a:fillRect/>
          </a:stretch>
        </p:blipFill>
        <p:spPr>
          <a:xfrm>
            <a:off x="2043113" y="7767320"/>
            <a:ext cx="123825" cy="123825"/>
          </a:xfrm>
          <a:prstGeom prst="rect">
            <a:avLst/>
          </a:prstGeom>
          <a:noFill/>
          <a:ln w="9525">
            <a:noFill/>
          </a:ln>
        </p:spPr>
      </p:pic>
      <p:pic>
        <p:nvPicPr>
          <p:cNvPr id="17" name="图片 16" descr="db83bab6107f81c959480e0069122f9"/>
          <p:cNvPicPr>
            <a:picLocks noChangeAspect="1"/>
          </p:cNvPicPr>
          <p:nvPr/>
        </p:nvPicPr>
        <p:blipFill>
          <a:blip r:embed="rId2"/>
          <a:stretch>
            <a:fillRect/>
          </a:stretch>
        </p:blipFill>
        <p:spPr>
          <a:xfrm>
            <a:off x="1406525" y="1177925"/>
            <a:ext cx="3348990" cy="4480560"/>
          </a:xfrm>
          <a:prstGeom prst="rect">
            <a:avLst/>
          </a:prstGeom>
        </p:spPr>
      </p:pic>
      <p:pic>
        <p:nvPicPr>
          <p:cNvPr id="18" name="图片 17" descr="89db255e15f6a690d8a2a61b563f199"/>
          <p:cNvPicPr>
            <a:picLocks noChangeAspect="1"/>
          </p:cNvPicPr>
          <p:nvPr/>
        </p:nvPicPr>
        <p:blipFill>
          <a:blip r:embed="rId3"/>
          <a:stretch>
            <a:fillRect/>
          </a:stretch>
        </p:blipFill>
        <p:spPr>
          <a:xfrm>
            <a:off x="7221220" y="1177925"/>
            <a:ext cx="3126740" cy="4500880"/>
          </a:xfrm>
          <a:prstGeom prst="rect">
            <a:avLst/>
          </a:prstGeom>
        </p:spPr>
      </p:pic>
      <p:cxnSp>
        <p:nvCxnSpPr>
          <p:cNvPr id="2" name="直接连接符 1"/>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latin typeface="Broadway" panose="04040905080B02020502" charset="0"/>
                <a:cs typeface="Broadway" panose="04040905080B02020502" charset="0"/>
              </a:rPr>
              <a:t>   </a:t>
            </a:r>
            <a:endParaRPr lang="en-US" altLang="zh-CN" sz="7200" b="1">
              <a:solidFill>
                <a:srgbClr val="FF0EA7"/>
              </a:solidFill>
              <a:latin typeface="Broadway" panose="04040905080B02020502" charset="0"/>
              <a:cs typeface="Broadway" panose="04040905080B02020502" charset="0"/>
            </a:endParaRPr>
          </a:p>
        </p:txBody>
      </p:sp>
      <p:sp>
        <p:nvSpPr>
          <p:cNvPr id="14" name="文本框 13"/>
          <p:cNvSpPr txBox="1"/>
          <p:nvPr/>
        </p:nvSpPr>
        <p:spPr>
          <a:xfrm>
            <a:off x="671830" y="6280785"/>
            <a:ext cx="10280015"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7" name="文本框 6"/>
          <p:cNvSpPr txBox="1"/>
          <p:nvPr/>
        </p:nvSpPr>
        <p:spPr>
          <a:xfrm>
            <a:off x="1008380" y="336550"/>
            <a:ext cx="8087995" cy="542290"/>
          </a:xfrm>
          <a:prstGeom prst="rect">
            <a:avLst/>
          </a:prstGeom>
          <a:noFill/>
        </p:spPr>
        <p:txBody>
          <a:bodyPr wrap="square" rtlCol="0">
            <a:noAutofit/>
          </a:bodyPr>
          <a:p>
            <a:r>
              <a:rPr lang="en-US" altLang="zh-CN" sz="2800" b="1">
                <a:solidFill>
                  <a:schemeClr val="bg1"/>
                </a:solidFill>
                <a:latin typeface="+mj-ea"/>
                <a:ea typeface="+mj-ea"/>
                <a:cs typeface="+mj-ea"/>
              </a:rPr>
              <a:t>3.1.4  </a:t>
            </a:r>
            <a:r>
              <a:rPr lang="zh-CN" sz="2800" b="1">
                <a:solidFill>
                  <a:schemeClr val="bg1"/>
                </a:solidFill>
                <a:latin typeface="+mj-ea"/>
                <a:ea typeface="+mj-ea"/>
                <a:cs typeface="+mj-ea"/>
              </a:rPr>
              <a:t>招聘评价与反馈</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情况反馈</a:t>
            </a:r>
            <a:r>
              <a:rPr lang="en-US" altLang="zh-CN" sz="2800" b="1">
                <a:solidFill>
                  <a:schemeClr val="bg1"/>
                </a:solidFill>
                <a:latin typeface="+mj-ea"/>
                <a:ea typeface="+mj-ea"/>
                <a:cs typeface="+mj-ea"/>
              </a:rPr>
              <a:t> </a:t>
            </a:r>
            <a:endParaRPr lang="en-US" altLang="zh-CN" sz="2800" b="1">
              <a:solidFill>
                <a:schemeClr val="bg1"/>
              </a:solidFill>
              <a:latin typeface="+mj-ea"/>
              <a:ea typeface="+mj-ea"/>
              <a:cs typeface="+mj-ea"/>
            </a:endParaRPr>
          </a:p>
        </p:txBody>
      </p:sp>
      <p:pic>
        <p:nvPicPr>
          <p:cNvPr id="12" name="图片 11"/>
          <p:cNvPicPr/>
          <p:nvPr/>
        </p:nvPicPr>
        <p:blipFill>
          <a:blip r:embed="rId1"/>
          <a:stretch>
            <a:fillRect/>
          </a:stretch>
        </p:blipFill>
        <p:spPr>
          <a:xfrm>
            <a:off x="2043113" y="7767320"/>
            <a:ext cx="123825" cy="123825"/>
          </a:xfrm>
          <a:prstGeom prst="rect">
            <a:avLst/>
          </a:prstGeom>
          <a:noFill/>
          <a:ln w="9525">
            <a:noFill/>
          </a:ln>
        </p:spPr>
      </p:pic>
      <p:pic>
        <p:nvPicPr>
          <p:cNvPr id="13" name="图片 12"/>
          <p:cNvPicPr/>
          <p:nvPr/>
        </p:nvPicPr>
        <p:blipFill>
          <a:blip r:embed="rId1"/>
          <a:stretch>
            <a:fillRect/>
          </a:stretch>
        </p:blipFill>
        <p:spPr>
          <a:xfrm>
            <a:off x="2043113" y="7767320"/>
            <a:ext cx="123825" cy="123825"/>
          </a:xfrm>
          <a:prstGeom prst="rect">
            <a:avLst/>
          </a:prstGeom>
          <a:noFill/>
          <a:ln w="9525">
            <a:noFill/>
          </a:ln>
        </p:spPr>
      </p:pic>
      <p:pic>
        <p:nvPicPr>
          <p:cNvPr id="15" name="图片 14"/>
          <p:cNvPicPr/>
          <p:nvPr/>
        </p:nvPicPr>
        <p:blipFill>
          <a:blip r:embed="rId1"/>
          <a:stretch>
            <a:fillRect/>
          </a:stretch>
        </p:blipFill>
        <p:spPr>
          <a:xfrm>
            <a:off x="2043113" y="7767320"/>
            <a:ext cx="123825" cy="123825"/>
          </a:xfrm>
          <a:prstGeom prst="rect">
            <a:avLst/>
          </a:prstGeom>
          <a:noFill/>
          <a:ln w="9525">
            <a:noFill/>
          </a:ln>
        </p:spPr>
      </p:pic>
      <p:pic>
        <p:nvPicPr>
          <p:cNvPr id="16" name="图片 15"/>
          <p:cNvPicPr/>
          <p:nvPr/>
        </p:nvPicPr>
        <p:blipFill>
          <a:blip r:embed="rId1"/>
          <a:stretch>
            <a:fillRect/>
          </a:stretch>
        </p:blipFill>
        <p:spPr>
          <a:xfrm>
            <a:off x="2043113" y="7767320"/>
            <a:ext cx="123825" cy="123825"/>
          </a:xfrm>
          <a:prstGeom prst="rect">
            <a:avLst/>
          </a:prstGeom>
          <a:noFill/>
          <a:ln w="9525">
            <a:noFill/>
          </a:ln>
        </p:spPr>
      </p:pic>
      <p:pic>
        <p:nvPicPr>
          <p:cNvPr id="6" name="图片 5" descr="双对比图"/>
          <p:cNvPicPr>
            <a:picLocks noChangeAspect="1"/>
          </p:cNvPicPr>
          <p:nvPr/>
        </p:nvPicPr>
        <p:blipFill>
          <a:blip r:embed="rId2"/>
          <a:srcRect l="2100" t="12815" r="2497" b="20454"/>
          <a:stretch>
            <a:fillRect/>
          </a:stretch>
        </p:blipFill>
        <p:spPr>
          <a:xfrm>
            <a:off x="2251075" y="965835"/>
            <a:ext cx="7717155" cy="4992370"/>
          </a:xfrm>
          <a:prstGeom prst="rect">
            <a:avLst/>
          </a:prstGeom>
        </p:spPr>
      </p:pic>
      <p:cxnSp>
        <p:nvCxnSpPr>
          <p:cNvPr id="2" name="直接连接符 1"/>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8" name="图片 7" descr="ac25589d5686b88a1786b7068b62ca7"/>
          <p:cNvPicPr>
            <a:picLocks noChangeAspect="1"/>
          </p:cNvPicPr>
          <p:nvPr/>
        </p:nvPicPr>
        <p:blipFill>
          <a:blip r:embed="rId1">
            <a:alphaModFix amt="80000"/>
          </a:blip>
          <a:srcRect l="5556" r="5556" b="9731"/>
          <a:stretch>
            <a:fillRect/>
          </a:stretch>
        </p:blipFill>
        <p:spPr>
          <a:xfrm>
            <a:off x="0" y="0"/>
            <a:ext cx="5064760" cy="6858000"/>
          </a:xfrm>
          <a:prstGeom prst="parallelogram">
            <a:avLst/>
          </a:prstGeom>
        </p:spPr>
      </p:pic>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latin typeface="Broadway" panose="04040905080B02020502" charset="0"/>
                <a:cs typeface="Broadway" panose="04040905080B02020502" charset="0"/>
              </a:rPr>
              <a:t>   </a:t>
            </a:r>
            <a:endParaRPr lang="en-US" altLang="zh-CN" sz="7200" b="1">
              <a:solidFill>
                <a:srgbClr val="FF0EA7"/>
              </a:solidFill>
              <a:latin typeface="Broadway" panose="04040905080B02020502" charset="0"/>
              <a:cs typeface="Broadway" panose="04040905080B02020502" charset="0"/>
            </a:endParaRPr>
          </a:p>
        </p:txBody>
      </p:sp>
      <p:sp>
        <p:nvSpPr>
          <p:cNvPr id="14" name="文本框 13"/>
          <p:cNvSpPr txBox="1"/>
          <p:nvPr/>
        </p:nvSpPr>
        <p:spPr>
          <a:xfrm>
            <a:off x="735330" y="6296660"/>
            <a:ext cx="10195560"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7" name="文本框 6"/>
          <p:cNvSpPr txBox="1"/>
          <p:nvPr/>
        </p:nvSpPr>
        <p:spPr>
          <a:xfrm>
            <a:off x="1008380" y="336550"/>
            <a:ext cx="8087995" cy="542290"/>
          </a:xfrm>
          <a:prstGeom prst="rect">
            <a:avLst/>
          </a:prstGeom>
          <a:noFill/>
        </p:spPr>
        <p:txBody>
          <a:bodyPr wrap="square" rtlCol="0">
            <a:noAutofit/>
          </a:bodyPr>
          <a:p>
            <a:r>
              <a:rPr lang="en-US" altLang="zh-CN" sz="2800" b="1">
                <a:solidFill>
                  <a:schemeClr val="bg1"/>
                </a:solidFill>
                <a:latin typeface="+mj-ea"/>
                <a:ea typeface="+mj-ea"/>
                <a:cs typeface="+mj-ea"/>
              </a:rPr>
              <a:t>3.2  </a:t>
            </a:r>
            <a:r>
              <a:rPr lang="zh-CN" sz="2800" b="1">
                <a:solidFill>
                  <a:schemeClr val="bg1"/>
                </a:solidFill>
                <a:latin typeface="+mj-ea"/>
                <a:ea typeface="+mj-ea"/>
                <a:cs typeface="+mj-ea"/>
              </a:rPr>
              <a:t>招聘评价与反馈</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实操演练</a:t>
            </a:r>
            <a:r>
              <a:rPr lang="en-US" altLang="zh-CN" sz="2800" b="1">
                <a:solidFill>
                  <a:schemeClr val="bg1"/>
                </a:solidFill>
                <a:latin typeface="+mj-ea"/>
                <a:ea typeface="+mj-ea"/>
                <a:cs typeface="+mj-ea"/>
              </a:rPr>
              <a:t> </a:t>
            </a:r>
            <a:endParaRPr lang="en-US" altLang="zh-CN" sz="2800" b="1">
              <a:solidFill>
                <a:schemeClr val="bg1"/>
              </a:solidFill>
              <a:latin typeface="+mj-ea"/>
              <a:ea typeface="+mj-ea"/>
              <a:cs typeface="+mj-ea"/>
            </a:endParaRPr>
          </a:p>
        </p:txBody>
      </p:sp>
      <p:pic>
        <p:nvPicPr>
          <p:cNvPr id="12" name="图片 11"/>
          <p:cNvPicPr/>
          <p:nvPr/>
        </p:nvPicPr>
        <p:blipFill>
          <a:blip r:embed="rId2"/>
          <a:stretch>
            <a:fillRect/>
          </a:stretch>
        </p:blipFill>
        <p:spPr>
          <a:xfrm>
            <a:off x="2043113" y="7767320"/>
            <a:ext cx="123825" cy="123825"/>
          </a:xfrm>
          <a:prstGeom prst="rect">
            <a:avLst/>
          </a:prstGeom>
          <a:noFill/>
          <a:ln w="9525">
            <a:noFill/>
          </a:ln>
        </p:spPr>
      </p:pic>
      <p:pic>
        <p:nvPicPr>
          <p:cNvPr id="13" name="图片 12"/>
          <p:cNvPicPr/>
          <p:nvPr/>
        </p:nvPicPr>
        <p:blipFill>
          <a:blip r:embed="rId2"/>
          <a:stretch>
            <a:fillRect/>
          </a:stretch>
        </p:blipFill>
        <p:spPr>
          <a:xfrm>
            <a:off x="2043113" y="7767320"/>
            <a:ext cx="123825" cy="123825"/>
          </a:xfrm>
          <a:prstGeom prst="rect">
            <a:avLst/>
          </a:prstGeom>
          <a:noFill/>
          <a:ln w="9525">
            <a:noFill/>
          </a:ln>
        </p:spPr>
      </p:pic>
      <p:pic>
        <p:nvPicPr>
          <p:cNvPr id="15" name="图片 14"/>
          <p:cNvPicPr/>
          <p:nvPr/>
        </p:nvPicPr>
        <p:blipFill>
          <a:blip r:embed="rId2"/>
          <a:stretch>
            <a:fillRect/>
          </a:stretch>
        </p:blipFill>
        <p:spPr>
          <a:xfrm>
            <a:off x="2043113" y="7767320"/>
            <a:ext cx="123825" cy="123825"/>
          </a:xfrm>
          <a:prstGeom prst="rect">
            <a:avLst/>
          </a:prstGeom>
          <a:noFill/>
          <a:ln w="9525">
            <a:noFill/>
          </a:ln>
        </p:spPr>
      </p:pic>
      <p:pic>
        <p:nvPicPr>
          <p:cNvPr id="16" name="图片 15"/>
          <p:cNvPicPr/>
          <p:nvPr/>
        </p:nvPicPr>
        <p:blipFill>
          <a:blip r:embed="rId2"/>
          <a:stretch>
            <a:fillRect/>
          </a:stretch>
        </p:blipFill>
        <p:spPr>
          <a:xfrm>
            <a:off x="2043113" y="7767320"/>
            <a:ext cx="123825" cy="123825"/>
          </a:xfrm>
          <a:prstGeom prst="rect">
            <a:avLst/>
          </a:prstGeom>
          <a:noFill/>
          <a:ln w="9525">
            <a:noFill/>
          </a:ln>
        </p:spPr>
      </p:pic>
      <p:sp>
        <p:nvSpPr>
          <p:cNvPr id="9" name="文本框 8"/>
          <p:cNvSpPr txBox="1"/>
          <p:nvPr/>
        </p:nvSpPr>
        <p:spPr>
          <a:xfrm>
            <a:off x="4897120" y="1887220"/>
            <a:ext cx="6788150" cy="2725420"/>
          </a:xfrm>
          <a:prstGeom prst="rect">
            <a:avLst/>
          </a:prstGeom>
          <a:noFill/>
        </p:spPr>
        <p:txBody>
          <a:bodyPr wrap="square" rtlCol="0">
            <a:noAutofit/>
          </a:bodyPr>
          <a:p>
            <a:r>
              <a:rPr lang="zh-CN" altLang="en-US" sz="2800" b="1">
                <a:solidFill>
                  <a:schemeClr val="bg1"/>
                </a:solidFill>
              </a:rPr>
              <a:t>两人一组：</a:t>
            </a:r>
            <a:endParaRPr lang="zh-CN" altLang="en-US" sz="2800" b="1">
              <a:solidFill>
                <a:schemeClr val="bg1"/>
              </a:solidFill>
            </a:endParaRPr>
          </a:p>
          <a:p>
            <a:endParaRPr lang="zh-CN" altLang="en-US">
              <a:solidFill>
                <a:schemeClr val="bg1"/>
              </a:solidFill>
            </a:endParaRPr>
          </a:p>
          <a:p>
            <a:r>
              <a:rPr lang="en-US" altLang="zh-CN" sz="2000" b="1">
                <a:solidFill>
                  <a:schemeClr val="bg1"/>
                </a:solidFill>
              </a:rPr>
              <a:t>1.</a:t>
            </a:r>
            <a:r>
              <a:rPr lang="zh-CN" altLang="en-US" sz="2000" b="1">
                <a:solidFill>
                  <a:schemeClr val="bg1"/>
                </a:solidFill>
              </a:rPr>
              <a:t>一人扮演面试官，一人扮演应聘者；</a:t>
            </a:r>
            <a:endParaRPr lang="zh-CN" altLang="en-US" sz="2000" b="1">
              <a:solidFill>
                <a:schemeClr val="bg1"/>
              </a:solidFill>
            </a:endParaRPr>
          </a:p>
          <a:p>
            <a:endParaRPr lang="zh-CN" altLang="en-US" sz="2000" b="1">
              <a:solidFill>
                <a:schemeClr val="bg1"/>
              </a:solidFill>
            </a:endParaRPr>
          </a:p>
          <a:p>
            <a:r>
              <a:rPr lang="en-US" altLang="zh-CN" sz="2000" b="1">
                <a:solidFill>
                  <a:schemeClr val="bg1"/>
                </a:solidFill>
              </a:rPr>
              <a:t>2.</a:t>
            </a:r>
            <a:r>
              <a:rPr lang="zh-CN" altLang="en-US" sz="2000" b="1">
                <a:solidFill>
                  <a:schemeClr val="bg1"/>
                </a:solidFill>
              </a:rPr>
              <a:t>根据面试步骤配合使用面试工具完成；</a:t>
            </a:r>
            <a:endParaRPr lang="zh-CN" altLang="en-US" sz="2000" b="1">
              <a:solidFill>
                <a:schemeClr val="bg1"/>
              </a:solidFill>
            </a:endParaRPr>
          </a:p>
          <a:p>
            <a:endParaRPr lang="zh-CN" altLang="en-US" sz="2000" b="1">
              <a:solidFill>
                <a:schemeClr val="bg1"/>
              </a:solidFill>
            </a:endParaRPr>
          </a:p>
          <a:p>
            <a:r>
              <a:rPr lang="en-US" altLang="zh-CN" sz="2000" b="1">
                <a:solidFill>
                  <a:schemeClr val="bg1"/>
                </a:solidFill>
              </a:rPr>
              <a:t>3.</a:t>
            </a:r>
            <a:r>
              <a:rPr lang="zh-CN" altLang="en-US" sz="2000" b="1">
                <a:solidFill>
                  <a:schemeClr val="bg1"/>
                </a:solidFill>
              </a:rPr>
              <a:t>规定时间最短不得</a:t>
            </a:r>
            <a:r>
              <a:rPr lang="en-US" altLang="zh-CN" sz="2000" b="1">
                <a:solidFill>
                  <a:schemeClr val="bg1"/>
                </a:solidFill>
              </a:rPr>
              <a:t>15</a:t>
            </a:r>
            <a:r>
              <a:rPr lang="zh-CN" altLang="en-US" sz="2000" b="1">
                <a:solidFill>
                  <a:schemeClr val="bg1"/>
                </a:solidFill>
              </a:rPr>
              <a:t>分钟，最长不可超过</a:t>
            </a:r>
            <a:r>
              <a:rPr lang="en-US" altLang="zh-CN" sz="2000" b="1">
                <a:solidFill>
                  <a:schemeClr val="bg1"/>
                </a:solidFill>
              </a:rPr>
              <a:t>40</a:t>
            </a:r>
            <a:r>
              <a:rPr lang="zh-CN" altLang="en-US" sz="2000" b="1">
                <a:solidFill>
                  <a:schemeClr val="bg1"/>
                </a:solidFill>
              </a:rPr>
              <a:t>分钟；</a:t>
            </a:r>
            <a:endParaRPr lang="zh-CN" altLang="en-US" sz="2000" b="1">
              <a:solidFill>
                <a:schemeClr val="bg1"/>
              </a:solidFill>
            </a:endParaRPr>
          </a:p>
          <a:p>
            <a:endParaRPr lang="zh-CN" altLang="en-US" sz="2000" b="1">
              <a:solidFill>
                <a:schemeClr val="bg1"/>
              </a:solidFill>
            </a:endParaRPr>
          </a:p>
          <a:p>
            <a:r>
              <a:rPr lang="en-US" altLang="zh-CN" sz="2000" b="1">
                <a:solidFill>
                  <a:schemeClr val="bg1"/>
                </a:solidFill>
              </a:rPr>
              <a:t>4.</a:t>
            </a:r>
            <a:r>
              <a:rPr lang="zh-CN" altLang="en-US" sz="2000" b="1">
                <a:solidFill>
                  <a:schemeClr val="bg1"/>
                </a:solidFill>
              </a:rPr>
              <a:t>按照面试标准流程全部走完，包括面试评价和资料整合；</a:t>
            </a:r>
            <a:endParaRPr lang="zh-CN" altLang="en-US" sz="2000" b="1">
              <a:solidFill>
                <a:schemeClr val="bg1"/>
              </a:solidFill>
            </a:endParaRPr>
          </a:p>
        </p:txBody>
      </p:sp>
      <p:cxnSp>
        <p:nvCxnSpPr>
          <p:cNvPr id="2" name="直接连接符 1"/>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latin typeface="Broadway" panose="04040905080B02020502" charset="0"/>
                <a:cs typeface="Broadway" panose="04040905080B02020502" charset="0"/>
              </a:rPr>
              <a:t>   </a:t>
            </a:r>
            <a:endParaRPr lang="en-US" altLang="zh-CN" sz="7200" b="1">
              <a:solidFill>
                <a:srgbClr val="FF0EA7"/>
              </a:solidFill>
              <a:latin typeface="Broadway" panose="04040905080B02020502" charset="0"/>
              <a:cs typeface="Broadway" panose="04040905080B02020502" charset="0"/>
            </a:endParaRPr>
          </a:p>
        </p:txBody>
      </p:sp>
      <p:sp>
        <p:nvSpPr>
          <p:cNvPr id="14" name="文本框 13"/>
          <p:cNvSpPr txBox="1"/>
          <p:nvPr/>
        </p:nvSpPr>
        <p:spPr>
          <a:xfrm>
            <a:off x="767080" y="6280785"/>
            <a:ext cx="10310495"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pic>
        <p:nvPicPr>
          <p:cNvPr id="12" name="图片 11"/>
          <p:cNvPicPr/>
          <p:nvPr/>
        </p:nvPicPr>
        <p:blipFill>
          <a:blip r:embed="rId1"/>
          <a:stretch>
            <a:fillRect/>
          </a:stretch>
        </p:blipFill>
        <p:spPr>
          <a:xfrm>
            <a:off x="2043113" y="7767320"/>
            <a:ext cx="123825" cy="123825"/>
          </a:xfrm>
          <a:prstGeom prst="rect">
            <a:avLst/>
          </a:prstGeom>
          <a:noFill/>
          <a:ln w="9525">
            <a:noFill/>
          </a:ln>
        </p:spPr>
      </p:pic>
      <p:pic>
        <p:nvPicPr>
          <p:cNvPr id="13" name="图片 12"/>
          <p:cNvPicPr/>
          <p:nvPr/>
        </p:nvPicPr>
        <p:blipFill>
          <a:blip r:embed="rId1"/>
          <a:stretch>
            <a:fillRect/>
          </a:stretch>
        </p:blipFill>
        <p:spPr>
          <a:xfrm>
            <a:off x="2043113" y="7767320"/>
            <a:ext cx="123825" cy="123825"/>
          </a:xfrm>
          <a:prstGeom prst="rect">
            <a:avLst/>
          </a:prstGeom>
          <a:noFill/>
          <a:ln w="9525">
            <a:noFill/>
          </a:ln>
        </p:spPr>
      </p:pic>
      <p:pic>
        <p:nvPicPr>
          <p:cNvPr id="15" name="图片 14"/>
          <p:cNvPicPr/>
          <p:nvPr/>
        </p:nvPicPr>
        <p:blipFill>
          <a:blip r:embed="rId1"/>
          <a:stretch>
            <a:fillRect/>
          </a:stretch>
        </p:blipFill>
        <p:spPr>
          <a:xfrm>
            <a:off x="2043113" y="7767320"/>
            <a:ext cx="123825" cy="123825"/>
          </a:xfrm>
          <a:prstGeom prst="rect">
            <a:avLst/>
          </a:prstGeom>
          <a:noFill/>
          <a:ln w="9525">
            <a:noFill/>
          </a:ln>
        </p:spPr>
      </p:pic>
      <p:pic>
        <p:nvPicPr>
          <p:cNvPr id="16" name="图片 15"/>
          <p:cNvPicPr/>
          <p:nvPr/>
        </p:nvPicPr>
        <p:blipFill>
          <a:blip r:embed="rId1"/>
          <a:stretch>
            <a:fillRect/>
          </a:stretch>
        </p:blipFill>
        <p:spPr>
          <a:xfrm>
            <a:off x="2043113" y="7767320"/>
            <a:ext cx="123825" cy="123825"/>
          </a:xfrm>
          <a:prstGeom prst="rect">
            <a:avLst/>
          </a:prstGeom>
          <a:noFill/>
          <a:ln w="9525">
            <a:noFill/>
          </a:ln>
        </p:spPr>
      </p:pic>
      <p:sp>
        <p:nvSpPr>
          <p:cNvPr id="2" name="矩形 1"/>
          <p:cNvSpPr/>
          <p:nvPr/>
        </p:nvSpPr>
        <p:spPr>
          <a:xfrm>
            <a:off x="-635" y="1235075"/>
            <a:ext cx="7538720" cy="3843655"/>
          </a:xfrm>
          <a:prstGeom prst="rect">
            <a:avLst/>
          </a:prstGeom>
          <a:solidFill>
            <a:schemeClr val="bg1">
              <a:lumMod val="85000"/>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8" name="图片 7" descr="62ff05c651bd35531047222f120ec9e"/>
          <p:cNvPicPr>
            <a:picLocks noChangeAspect="1"/>
          </p:cNvPicPr>
          <p:nvPr/>
        </p:nvPicPr>
        <p:blipFill>
          <a:blip r:embed="rId2">
            <a:alphaModFix amt="63000"/>
          </a:blip>
          <a:stretch>
            <a:fillRect/>
          </a:stretch>
        </p:blipFill>
        <p:spPr>
          <a:xfrm>
            <a:off x="7537450" y="0"/>
            <a:ext cx="4660265" cy="6197600"/>
          </a:xfrm>
          <a:prstGeom prst="rect">
            <a:avLst/>
          </a:prstGeom>
        </p:spPr>
      </p:pic>
      <p:sp>
        <p:nvSpPr>
          <p:cNvPr id="9" name="文本框 8"/>
          <p:cNvSpPr txBox="1"/>
          <p:nvPr/>
        </p:nvSpPr>
        <p:spPr>
          <a:xfrm>
            <a:off x="1611630" y="2741930"/>
            <a:ext cx="5477510" cy="830580"/>
          </a:xfrm>
          <a:prstGeom prst="rect">
            <a:avLst/>
          </a:prstGeom>
          <a:noFill/>
        </p:spPr>
        <p:txBody>
          <a:bodyPr wrap="square" rtlCol="0">
            <a:noAutofit/>
          </a:bodyPr>
          <a:p>
            <a:r>
              <a:rPr lang="zh-CN" altLang="en-US" sz="4400" b="1">
                <a:solidFill>
                  <a:schemeClr val="bg1"/>
                </a:solidFill>
                <a:effectLst>
                  <a:outerShdw blurRad="38100" dist="38100" dir="2700000" algn="tl">
                    <a:srgbClr val="000000">
                      <a:alpha val="43137"/>
                    </a:srgbClr>
                  </a:outerShdw>
                </a:effectLst>
              </a:rPr>
              <a:t>感谢聆听！</a:t>
            </a:r>
            <a:r>
              <a:rPr lang="en-US" altLang="zh-CN" sz="4400" b="1" i="1">
                <a:solidFill>
                  <a:srgbClr val="FF0EA7"/>
                </a:solidFill>
                <a:effectLst/>
              </a:rPr>
              <a:t>Thanks</a:t>
            </a:r>
            <a:endParaRPr lang="en-US" altLang="zh-CN" sz="4400" b="1" i="1">
              <a:solidFill>
                <a:srgbClr val="FF0EA7"/>
              </a:solidFill>
              <a:effectLst/>
            </a:endParaRPr>
          </a:p>
        </p:txBody>
      </p:sp>
      <p:cxnSp>
        <p:nvCxnSpPr>
          <p:cNvPr id="6" name="直接连接符 5"/>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pic>
        <p:nvPicPr>
          <p:cNvPr id="7" name="图片 6" descr="22af33a43d512b11dba80cc4c2225a1"/>
          <p:cNvPicPr>
            <a:picLocks noChangeAspect="1"/>
          </p:cNvPicPr>
          <p:nvPr>
            <p:custDataLst>
              <p:tags r:id="rId1"/>
            </p:custDataLst>
          </p:nvPr>
        </p:nvPicPr>
        <p:blipFill>
          <a:blip r:embed="rId2">
            <a:alphaModFix amt="50000"/>
          </a:blip>
          <a:srcRect b="10009"/>
          <a:stretch>
            <a:fillRect/>
          </a:stretch>
        </p:blipFill>
        <p:spPr>
          <a:xfrm>
            <a:off x="0" y="0"/>
            <a:ext cx="5715000" cy="6857365"/>
          </a:xfrm>
          <a:prstGeom prst="rect">
            <a:avLst/>
          </a:prstGeom>
          <a:effectLst>
            <a:outerShdw blurRad="50800" dist="50800" dir="1020000" algn="ctr" rotWithShape="0">
              <a:srgbClr val="000000">
                <a:alpha val="43000"/>
              </a:srgbClr>
            </a:outerShdw>
            <a:reflection endPos="0" dist="50800" dir="5400000" sy="-100000" algn="bl" rotWithShape="0"/>
          </a:effectLst>
        </p:spPr>
      </p:pic>
      <p:sp>
        <p:nvSpPr>
          <p:cNvPr id="8" name="文本框 7"/>
          <p:cNvSpPr txBox="1"/>
          <p:nvPr/>
        </p:nvSpPr>
        <p:spPr>
          <a:xfrm>
            <a:off x="7257415" y="3138170"/>
            <a:ext cx="3592195" cy="582295"/>
          </a:xfrm>
          <a:prstGeom prst="rect">
            <a:avLst/>
          </a:prstGeom>
          <a:noFill/>
        </p:spPr>
        <p:txBody>
          <a:bodyPr wrap="square" rtlCol="0">
            <a:noAutofit/>
          </a:bodyPr>
          <a:p>
            <a:r>
              <a:rPr lang="zh-CN" altLang="en-US" sz="2800" b="1">
                <a:solidFill>
                  <a:schemeClr val="bg1"/>
                </a:solidFill>
                <a:latin typeface="Broadway" panose="04040905080B02020502" charset="0"/>
              </a:rPr>
              <a:t>一、招聘要素与标准</a:t>
            </a:r>
            <a:endParaRPr lang="zh-CN" altLang="en-US" sz="2800" b="1">
              <a:solidFill>
                <a:schemeClr val="bg1"/>
              </a:solidFill>
              <a:latin typeface="Broadway" panose="04040905080B02020502" charset="0"/>
            </a:endParaRPr>
          </a:p>
        </p:txBody>
      </p:sp>
      <p:sp>
        <p:nvSpPr>
          <p:cNvPr id="12" name="文本框 11"/>
          <p:cNvSpPr txBox="1"/>
          <p:nvPr/>
        </p:nvSpPr>
        <p:spPr>
          <a:xfrm>
            <a:off x="483235" y="6280785"/>
            <a:ext cx="11250930" cy="436880"/>
          </a:xfrm>
          <a:prstGeom prst="rect">
            <a:avLst/>
          </a:prstGeom>
          <a:noFill/>
        </p:spPr>
        <p:txBody>
          <a:bodyPr wrap="square" rtlCol="0">
            <a:noAutofit/>
          </a:bodyPr>
          <a:p>
            <a:r>
              <a:rPr lang="en-US" altLang="zh-CN" sz="2000" b="1">
                <a:solidFill>
                  <a:schemeClr val="bg1">
                    <a:lumMod val="65000"/>
                  </a:schemeClr>
                </a:solidFill>
                <a:sym typeface="+mn-ea"/>
              </a:rPr>
              <a:t>   </a:t>
            </a:r>
            <a:r>
              <a:rPr lang="en-US" altLang="zh-CN" sz="2000" b="1">
                <a:solidFill>
                  <a:schemeClr val="bg1">
                    <a:lumMod val="65000"/>
                  </a:schemeClr>
                </a:solidFill>
                <a:sym typeface="+mn-ea"/>
              </a:rPr>
              <a:t>DJFL  </a:t>
            </a:r>
            <a:r>
              <a:rPr lang="en-US" altLang="zh-CN" sz="2000">
                <a:solidFill>
                  <a:schemeClr val="bg1">
                    <a:lumMod val="65000"/>
                  </a:schemeClr>
                </a:solidFill>
                <a:sym typeface="+mn-ea"/>
              </a:rPr>
              <a:t> LAMERRY   Uhot    EOEZ   UNCODED    UUUUP!   </a:t>
            </a:r>
            <a:r>
              <a:rPr lang="en-US" altLang="zh-CN" sz="2000" b="1">
                <a:solidFill>
                  <a:schemeClr val="bg1">
                    <a:lumMod val="65000"/>
                  </a:schemeClr>
                </a:solidFill>
                <a:sym typeface="+mn-ea"/>
              </a:rPr>
              <a:t> </a:t>
            </a:r>
            <a:r>
              <a:rPr lang="en-US" altLang="zh-CN" sz="2000" b="1">
                <a:solidFill>
                  <a:schemeClr val="bg1">
                    <a:lumMod val="65000"/>
                  </a:schemeClr>
                </a:solidFill>
                <a:sym typeface="+mn-ea"/>
              </a:rPr>
              <a:t>UUUUPCHA</a:t>
            </a:r>
            <a:r>
              <a:rPr lang="en-US" altLang="zh-CN" sz="2000">
                <a:solidFill>
                  <a:schemeClr val="bg1">
                    <a:lumMod val="65000"/>
                  </a:schemeClr>
                </a:solidFill>
                <a:sym typeface="+mn-ea"/>
              </a:rPr>
              <a:t>    SeedShow   </a:t>
            </a:r>
            <a:r>
              <a:rPr lang="zh-CN" altLang="en-US" sz="2000" b="1">
                <a:solidFill>
                  <a:schemeClr val="bg1">
                    <a:lumMod val="65000"/>
                  </a:schemeClr>
                </a:solidFill>
                <a:sym typeface="+mn-ea"/>
              </a:rPr>
              <a:t>向尚会</a:t>
            </a:r>
            <a:r>
              <a:rPr lang="en-US" altLang="zh-CN" sz="2000" b="1">
                <a:solidFill>
                  <a:schemeClr val="bg1"/>
                </a:solidFill>
                <a:sym typeface="+mn-ea"/>
              </a:rPr>
              <a:t> </a:t>
            </a:r>
            <a:r>
              <a:rPr lang="en-US" altLang="zh-CN" sz="2000" b="1">
                <a:solidFill>
                  <a:schemeClr val="bg1"/>
                </a:solidFill>
                <a:sym typeface="+mn-ea"/>
              </a:rPr>
              <a:t> </a:t>
            </a:r>
            <a:r>
              <a:rPr lang="en-US" altLang="zh-CN" sz="2000">
                <a:solidFill>
                  <a:schemeClr val="bg1"/>
                </a:solidFill>
                <a:sym typeface="+mn-ea"/>
              </a:rPr>
              <a:t> </a:t>
            </a:r>
            <a:r>
              <a:rPr lang="en-US" altLang="zh-CN">
                <a:solidFill>
                  <a:schemeClr val="bg1"/>
                </a:solidFill>
              </a:rPr>
              <a:t>      </a:t>
            </a:r>
            <a:endParaRPr lang="en-US" altLang="zh-CN">
              <a:solidFill>
                <a:schemeClr val="bg1"/>
              </a:solidFill>
            </a:endParaRPr>
          </a:p>
        </p:txBody>
      </p:sp>
      <p:cxnSp>
        <p:nvCxnSpPr>
          <p:cNvPr id="3" name="直接连接符 2"/>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0" y="635"/>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1" name="文本框 10"/>
          <p:cNvSpPr txBox="1"/>
          <p:nvPr/>
        </p:nvSpPr>
        <p:spPr>
          <a:xfrm>
            <a:off x="706755" y="2696845"/>
            <a:ext cx="599440" cy="2549525"/>
          </a:xfrm>
          <a:prstGeom prst="rect">
            <a:avLst/>
          </a:prstGeom>
          <a:noFill/>
        </p:spPr>
        <p:txBody>
          <a:bodyPr wrap="square" rtlCol="0">
            <a:noAutofit/>
          </a:bodyPr>
          <a:p>
            <a:r>
              <a:rPr lang="zh-CN" altLang="en-US" sz="3200">
                <a:solidFill>
                  <a:schemeClr val="bg1"/>
                </a:solidFill>
              </a:rPr>
              <a:t>胜任力模型</a:t>
            </a:r>
            <a:endParaRPr lang="zh-CN" altLang="en-US" sz="3200">
              <a:solidFill>
                <a:schemeClr val="bg1"/>
              </a:solidFill>
            </a:endParaRPr>
          </a:p>
        </p:txBody>
      </p:sp>
      <p:sp>
        <p:nvSpPr>
          <p:cNvPr id="12" name="文本框 11"/>
          <p:cNvSpPr txBox="1"/>
          <p:nvPr/>
        </p:nvSpPr>
        <p:spPr>
          <a:xfrm>
            <a:off x="742950" y="2044700"/>
            <a:ext cx="1508125" cy="603885"/>
          </a:xfrm>
          <a:prstGeom prst="rect">
            <a:avLst/>
          </a:prstGeom>
          <a:noFill/>
        </p:spPr>
        <p:txBody>
          <a:bodyPr wrap="square" rtlCol="0">
            <a:noAutofit/>
          </a:bodyPr>
          <a:p>
            <a:r>
              <a:rPr lang="en-US" altLang="zh-CN" sz="3600">
                <a:solidFill>
                  <a:srgbClr val="FF0EA7"/>
                </a:solidFill>
                <a:latin typeface="Broadway" panose="04040905080B02020502" charset="0"/>
                <a:cs typeface="Broadway" panose="04040905080B02020502" charset="0"/>
              </a:rPr>
              <a:t>Sales</a:t>
            </a:r>
            <a:endParaRPr lang="en-US" altLang="zh-CN" sz="3600">
              <a:solidFill>
                <a:srgbClr val="FF0EA7"/>
              </a:solidFill>
              <a:latin typeface="Broadway" panose="04040905080B02020502" charset="0"/>
              <a:cs typeface="Broadway" panose="04040905080B02020502" charset="0"/>
            </a:endParaRPr>
          </a:p>
        </p:txBody>
      </p:sp>
      <p:sp>
        <p:nvSpPr>
          <p:cNvPr id="13" name="文本框 12"/>
          <p:cNvSpPr txBox="1"/>
          <p:nvPr/>
        </p:nvSpPr>
        <p:spPr>
          <a:xfrm>
            <a:off x="1008380" y="336550"/>
            <a:ext cx="5086985" cy="589280"/>
          </a:xfrm>
          <a:prstGeom prst="rect">
            <a:avLst/>
          </a:prstGeom>
          <a:noFill/>
        </p:spPr>
        <p:txBody>
          <a:bodyPr wrap="square" rtlCol="0">
            <a:noAutofit/>
          </a:bodyPr>
          <a:p>
            <a:r>
              <a:rPr lang="en-US" altLang="zh-CN" sz="2800" b="1">
                <a:solidFill>
                  <a:schemeClr val="bg1"/>
                </a:solidFill>
                <a:latin typeface="+mj-ea"/>
                <a:ea typeface="+mj-ea"/>
                <a:cs typeface="+mj-ea"/>
              </a:rPr>
              <a:t>1.1  </a:t>
            </a:r>
            <a:r>
              <a:rPr lang="zh-CN" altLang="en-US" sz="2800" b="1">
                <a:solidFill>
                  <a:schemeClr val="bg1"/>
                </a:solidFill>
                <a:latin typeface="+mj-ea"/>
                <a:ea typeface="+mj-ea"/>
                <a:cs typeface="+mj-ea"/>
              </a:rPr>
              <a:t>招聘要素</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胜任力模型</a:t>
            </a:r>
            <a:endParaRPr lang="zh-CN" altLang="en-US" sz="2800" b="1">
              <a:solidFill>
                <a:schemeClr val="bg1"/>
              </a:solidFill>
              <a:latin typeface="+mj-ea"/>
              <a:ea typeface="+mj-ea"/>
              <a:cs typeface="+mj-ea"/>
            </a:endParaRPr>
          </a:p>
        </p:txBody>
      </p:sp>
      <p:sp>
        <p:nvSpPr>
          <p:cNvPr id="15" name="文本框 14"/>
          <p:cNvSpPr txBox="1"/>
          <p:nvPr/>
        </p:nvSpPr>
        <p:spPr>
          <a:xfrm>
            <a:off x="706755" y="6280785"/>
            <a:ext cx="10234930"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pic>
        <p:nvPicPr>
          <p:cNvPr id="3" name="ECB019B1-382A-4266-B25C-5B523AA43C14-12" descr="C:/Users/Administrator/AppData/Local/Temp/wpp.QpWLWHwpp"/>
          <p:cNvPicPr>
            <a:picLocks noChangeAspect="1"/>
          </p:cNvPicPr>
          <p:nvPr/>
        </p:nvPicPr>
        <p:blipFill>
          <a:blip r:embed="rId1"/>
          <a:stretch>
            <a:fillRect/>
          </a:stretch>
        </p:blipFill>
        <p:spPr>
          <a:xfrm>
            <a:off x="960438" y="-1161097"/>
            <a:ext cx="12016105" cy="8657590"/>
          </a:xfrm>
          <a:prstGeom prst="rect">
            <a:avLst/>
          </a:prstGeom>
        </p:spPr>
      </p:pic>
      <p:sp>
        <p:nvSpPr>
          <p:cNvPr id="6" name="文本框 5"/>
          <p:cNvSpPr txBox="1"/>
          <p:nvPr/>
        </p:nvSpPr>
        <p:spPr>
          <a:xfrm>
            <a:off x="8723630" y="2907030"/>
            <a:ext cx="1766570" cy="521970"/>
          </a:xfrm>
          <a:prstGeom prst="rect">
            <a:avLst/>
          </a:prstGeom>
          <a:noFill/>
        </p:spPr>
        <p:txBody>
          <a:bodyPr wrap="square" rtlCol="0">
            <a:spAutoFit/>
          </a:bodyPr>
          <a:p>
            <a:pPr algn="ctr"/>
            <a:r>
              <a:rPr lang="en-US" altLang="zh-CN" sz="1400" b="1"/>
              <a:t>OPEN</a:t>
            </a:r>
            <a:endParaRPr lang="en-US" altLang="zh-CN" sz="1400" b="1"/>
          </a:p>
          <a:p>
            <a:pPr algn="ctr"/>
            <a:r>
              <a:rPr lang="zh-CN" altLang="en-US" sz="1400" b="1"/>
              <a:t>（外向及亲和）</a:t>
            </a:r>
            <a:endParaRPr lang="zh-CN" altLang="en-US" sz="1400" b="1"/>
          </a:p>
        </p:txBody>
      </p:sp>
      <p:sp>
        <p:nvSpPr>
          <p:cNvPr id="9" name="文本框 8"/>
          <p:cNvSpPr txBox="1"/>
          <p:nvPr/>
        </p:nvSpPr>
        <p:spPr>
          <a:xfrm>
            <a:off x="6957060" y="2907030"/>
            <a:ext cx="1766570" cy="521970"/>
          </a:xfrm>
          <a:prstGeom prst="rect">
            <a:avLst/>
          </a:prstGeom>
          <a:noFill/>
        </p:spPr>
        <p:txBody>
          <a:bodyPr wrap="square" rtlCol="0">
            <a:spAutoFit/>
          </a:bodyPr>
          <a:p>
            <a:pPr algn="ctr"/>
            <a:r>
              <a:rPr lang="zh-CN" altLang="en-US" sz="1400" b="1"/>
              <a:t>抗压性</a:t>
            </a:r>
            <a:endParaRPr lang="zh-CN" altLang="en-US" sz="1400" b="1"/>
          </a:p>
          <a:p>
            <a:pPr algn="ctr"/>
            <a:r>
              <a:rPr lang="zh-CN" altLang="en-US" sz="1400" b="1"/>
              <a:t>（韧性及勤奋）</a:t>
            </a:r>
            <a:endParaRPr lang="zh-CN" altLang="en-US" sz="1400" b="1"/>
          </a:p>
        </p:txBody>
      </p:sp>
      <p:sp>
        <p:nvSpPr>
          <p:cNvPr id="10" name="文本框 9"/>
          <p:cNvSpPr txBox="1"/>
          <p:nvPr/>
        </p:nvSpPr>
        <p:spPr>
          <a:xfrm>
            <a:off x="7854950" y="4516755"/>
            <a:ext cx="1766570" cy="521970"/>
          </a:xfrm>
          <a:prstGeom prst="rect">
            <a:avLst/>
          </a:prstGeom>
          <a:noFill/>
        </p:spPr>
        <p:txBody>
          <a:bodyPr wrap="square" rtlCol="0">
            <a:spAutoFit/>
          </a:bodyPr>
          <a:p>
            <a:pPr algn="ctr"/>
            <a:r>
              <a:rPr lang="zh-CN" altLang="en-US" sz="1400" b="1"/>
              <a:t>美感</a:t>
            </a:r>
            <a:endParaRPr lang="zh-CN" altLang="en-US" sz="1400" b="1"/>
          </a:p>
          <a:p>
            <a:pPr algn="ctr"/>
            <a:r>
              <a:rPr lang="zh-CN" altLang="en-US" sz="1400" b="1"/>
              <a:t>（外在与内在）</a:t>
            </a:r>
            <a:endParaRPr lang="zh-CN" altLang="en-US" sz="1400" b="1"/>
          </a:p>
        </p:txBody>
      </p:sp>
      <p:sp>
        <p:nvSpPr>
          <p:cNvPr id="17" name="文本框 16"/>
          <p:cNvSpPr txBox="1"/>
          <p:nvPr/>
        </p:nvSpPr>
        <p:spPr>
          <a:xfrm>
            <a:off x="542290" y="5393690"/>
            <a:ext cx="5553075" cy="398780"/>
          </a:xfrm>
          <a:prstGeom prst="rect">
            <a:avLst/>
          </a:prstGeom>
          <a:noFill/>
        </p:spPr>
        <p:txBody>
          <a:bodyPr wrap="square" rtlCol="0">
            <a:spAutoFit/>
          </a:bodyPr>
          <a:p>
            <a:r>
              <a:rPr lang="zh-CN" altLang="en-US" sz="2000" b="1">
                <a:solidFill>
                  <a:srgbClr val="FF0EA7"/>
                </a:solidFill>
              </a:rPr>
              <a:t>了解岗位胜任力要素，建立清晰的岗位人物画像</a:t>
            </a:r>
            <a:endParaRPr lang="zh-CN" altLang="en-US" sz="2000" b="1">
              <a:solidFill>
                <a:srgbClr val="FF0EA7"/>
              </a:solidFill>
            </a:endParaRPr>
          </a:p>
        </p:txBody>
      </p:sp>
      <p:sp>
        <p:nvSpPr>
          <p:cNvPr id="18" name="文本框 17"/>
          <p:cNvSpPr txBox="1"/>
          <p:nvPr/>
        </p:nvSpPr>
        <p:spPr>
          <a:xfrm>
            <a:off x="1538605" y="4735830"/>
            <a:ext cx="4265295" cy="514350"/>
          </a:xfrm>
          <a:prstGeom prst="rect">
            <a:avLst/>
          </a:prstGeom>
          <a:noFill/>
        </p:spPr>
        <p:txBody>
          <a:bodyPr wrap="square" rtlCol="0">
            <a:noAutofit/>
          </a:bodyPr>
          <a:p>
            <a:r>
              <a:rPr lang="zh-CN" altLang="en-US" sz="2000" b="1">
                <a:solidFill>
                  <a:schemeClr val="bg1"/>
                </a:solidFill>
              </a:rPr>
              <a:t>通过胜任力模型，了解岗位需求要求</a:t>
            </a:r>
            <a:endParaRPr lang="zh-CN" altLang="en-US" sz="2000" b="1">
              <a:solidFill>
                <a:schemeClr val="bg1"/>
              </a:solidFill>
            </a:endParaRPr>
          </a:p>
        </p:txBody>
      </p:sp>
      <p:cxnSp>
        <p:nvCxnSpPr>
          <p:cNvPr id="7" name="直接连接符 6"/>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591820" y="6280785"/>
            <a:ext cx="10485755"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4579620" cy="604520"/>
          </a:xfrm>
          <a:prstGeom prst="rect">
            <a:avLst/>
          </a:prstGeom>
          <a:noFill/>
        </p:spPr>
        <p:txBody>
          <a:bodyPr wrap="square" rtlCol="0">
            <a:noAutofit/>
          </a:bodyPr>
          <a:p>
            <a:r>
              <a:rPr lang="en-US" altLang="zh-CN" sz="2800" b="1">
                <a:solidFill>
                  <a:schemeClr val="bg1"/>
                </a:solidFill>
                <a:latin typeface="+mj-ea"/>
                <a:ea typeface="+mj-ea"/>
                <a:cs typeface="+mj-ea"/>
              </a:rPr>
              <a:t>1.2  </a:t>
            </a:r>
            <a:r>
              <a:rPr lang="zh-CN" altLang="en-US" sz="2800" b="1">
                <a:solidFill>
                  <a:schemeClr val="bg1"/>
                </a:solidFill>
                <a:latin typeface="+mj-ea"/>
                <a:ea typeface="+mj-ea"/>
                <a:cs typeface="+mj-ea"/>
              </a:rPr>
              <a:t>招聘标准</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条件要求</a:t>
            </a:r>
            <a:endParaRPr lang="zh-CN" altLang="en-US" sz="2800" b="1">
              <a:solidFill>
                <a:schemeClr val="bg1"/>
              </a:solidFill>
              <a:latin typeface="+mj-ea"/>
              <a:ea typeface="+mj-ea"/>
              <a:cs typeface="+mj-ea"/>
            </a:endParaRPr>
          </a:p>
        </p:txBody>
      </p:sp>
      <p:pic>
        <p:nvPicPr>
          <p:cNvPr id="2" name="ECB019B1-382A-4266-B25C-5B523AA43C14-1" descr="C:/Users/Administrator/AppData/Local/Temp/wpp.HgXqGdwpp"/>
          <p:cNvPicPr>
            <a:picLocks noChangeAspect="1"/>
          </p:cNvPicPr>
          <p:nvPr/>
        </p:nvPicPr>
        <p:blipFill>
          <a:blip r:embed="rId1"/>
          <a:stretch>
            <a:fillRect/>
          </a:stretch>
        </p:blipFill>
        <p:spPr>
          <a:xfrm>
            <a:off x="437515" y="522288"/>
            <a:ext cx="11440160" cy="5572760"/>
          </a:xfrm>
          <a:prstGeom prst="rect">
            <a:avLst/>
          </a:prstGeom>
        </p:spPr>
      </p:pic>
      <p:cxnSp>
        <p:nvCxnSpPr>
          <p:cNvPr id="6" name="直接连接符 5"/>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pic>
        <p:nvPicPr>
          <p:cNvPr id="6" name="图片 5" descr="6b4c6e5508f4ef729cc4d9b73e0ad33"/>
          <p:cNvPicPr>
            <a:picLocks noChangeAspect="1"/>
          </p:cNvPicPr>
          <p:nvPr/>
        </p:nvPicPr>
        <p:blipFill>
          <a:blip r:embed="rId1">
            <a:alphaModFix amt="72000"/>
          </a:blip>
          <a:stretch>
            <a:fillRect/>
          </a:stretch>
        </p:blipFill>
        <p:spPr>
          <a:xfrm>
            <a:off x="7048500" y="0"/>
            <a:ext cx="5143500" cy="6858000"/>
          </a:xfrm>
          <a:prstGeom prst="rect">
            <a:avLst/>
          </a:prstGeom>
        </p:spPr>
      </p:pic>
      <p:sp>
        <p:nvSpPr>
          <p:cNvPr id="14" name="文本框 13"/>
          <p:cNvSpPr txBox="1"/>
          <p:nvPr/>
        </p:nvSpPr>
        <p:spPr>
          <a:xfrm>
            <a:off x="628015" y="6280785"/>
            <a:ext cx="10417810"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8" name="文本框 7"/>
          <p:cNvSpPr txBox="1"/>
          <p:nvPr/>
        </p:nvSpPr>
        <p:spPr>
          <a:xfrm>
            <a:off x="2086610" y="3138170"/>
            <a:ext cx="3592195" cy="582295"/>
          </a:xfrm>
          <a:prstGeom prst="rect">
            <a:avLst/>
          </a:prstGeom>
          <a:noFill/>
        </p:spPr>
        <p:txBody>
          <a:bodyPr wrap="square" rtlCol="0">
            <a:noAutofit/>
          </a:bodyPr>
          <a:p>
            <a:r>
              <a:rPr lang="zh-CN" altLang="en-US" sz="2800" b="1">
                <a:solidFill>
                  <a:schemeClr val="bg1"/>
                </a:solidFill>
                <a:latin typeface="Broadway" panose="04040905080B02020502" charset="0"/>
              </a:rPr>
              <a:t>二、招聘流程及话术</a:t>
            </a:r>
            <a:endParaRPr lang="zh-CN" altLang="en-US" sz="2800" b="1">
              <a:solidFill>
                <a:schemeClr val="bg1"/>
              </a:solidFill>
              <a:latin typeface="Broadway" panose="04040905080B02020502" charset="0"/>
            </a:endParaRPr>
          </a:p>
        </p:txBody>
      </p:sp>
      <p:cxnSp>
        <p:nvCxnSpPr>
          <p:cNvPr id="2" name="直接连接符 1"/>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739140" y="6280785"/>
            <a:ext cx="10236200"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5086985" cy="604520"/>
          </a:xfrm>
          <a:prstGeom prst="rect">
            <a:avLst/>
          </a:prstGeom>
          <a:noFill/>
        </p:spPr>
        <p:txBody>
          <a:bodyPr wrap="square" rtlCol="0">
            <a:noAutofit/>
          </a:bodyPr>
          <a:p>
            <a:r>
              <a:rPr lang="en-US" altLang="zh-CN" sz="2800" b="1">
                <a:solidFill>
                  <a:schemeClr val="bg1"/>
                </a:solidFill>
                <a:latin typeface="+mj-ea"/>
                <a:ea typeface="+mj-ea"/>
                <a:cs typeface="+mj-ea"/>
              </a:rPr>
              <a:t>2.1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面试方法介绍</a:t>
            </a:r>
            <a:endParaRPr lang="zh-CN" altLang="en-US" sz="2800" b="1">
              <a:solidFill>
                <a:schemeClr val="bg1"/>
              </a:solidFill>
              <a:latin typeface="+mj-ea"/>
              <a:ea typeface="+mj-ea"/>
              <a:cs typeface="+mj-ea"/>
            </a:endParaRPr>
          </a:p>
        </p:txBody>
      </p:sp>
      <p:pic>
        <p:nvPicPr>
          <p:cNvPr id="6" name="C9F754DE-2CAD-44b6-B708-469DEB6407EB-2" descr="wpp"/>
          <p:cNvPicPr>
            <a:picLocks noChangeAspect="1"/>
          </p:cNvPicPr>
          <p:nvPr/>
        </p:nvPicPr>
        <p:blipFill>
          <a:blip r:embed="rId1"/>
          <a:stretch>
            <a:fillRect/>
          </a:stretch>
        </p:blipFill>
        <p:spPr>
          <a:xfrm>
            <a:off x="559435" y="793115"/>
            <a:ext cx="11515725" cy="5242560"/>
          </a:xfrm>
          <a:prstGeom prst="rect">
            <a:avLst/>
          </a:prstGeom>
        </p:spPr>
      </p:pic>
      <p:cxnSp>
        <p:nvCxnSpPr>
          <p:cNvPr id="3" name="直接连接符 2"/>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779145" y="6280785"/>
            <a:ext cx="10316210" cy="436880"/>
          </a:xfrm>
          <a:prstGeom prst="rect">
            <a:avLst/>
          </a:prstGeom>
          <a:noFill/>
        </p:spPr>
        <p:txBody>
          <a:bodyPr wrap="square" rtlCol="0">
            <a:noAutofit/>
          </a:bodyPr>
          <a:p>
            <a:r>
              <a:rPr lang="en-US" altLang="zh-CN" sz="2000" b="1">
                <a:solidFill>
                  <a:schemeClr val="bg1">
                    <a:lumMod val="65000"/>
                  </a:schemeClr>
                </a:solidFill>
              </a:rPr>
              <a:t> DJFL</a:t>
            </a:r>
            <a:r>
              <a:rPr lang="en-US" altLang="zh-CN">
                <a:solidFill>
                  <a:schemeClr val="bg1">
                    <a:lumMod val="65000"/>
                  </a:schemeClr>
                </a:solidFill>
              </a:rPr>
              <a:t>     LAMERRY   Uhot    EOEZ   UNCODED    UUUUP!   </a:t>
            </a:r>
            <a:r>
              <a:rPr lang="en-US" altLang="zh-CN" sz="2000" b="1">
                <a:solidFill>
                  <a:schemeClr val="bg1">
                    <a:lumMod val="65000"/>
                  </a:schemeClr>
                </a:solidFill>
              </a:rPr>
              <a:t> </a:t>
            </a:r>
            <a:r>
              <a:rPr lang="en-US" altLang="zh-CN" sz="2000" b="1">
                <a:solidFill>
                  <a:schemeClr val="bg1">
                    <a:lumMod val="65000"/>
                  </a:schemeClr>
                </a:solidFill>
                <a:sym typeface="+mn-ea"/>
              </a:rPr>
              <a:t>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7015480" cy="622935"/>
          </a:xfrm>
          <a:prstGeom prst="rect">
            <a:avLst/>
          </a:prstGeom>
          <a:noFill/>
        </p:spPr>
        <p:txBody>
          <a:bodyPr wrap="square" rtlCol="0">
            <a:noAutofit/>
          </a:bodyPr>
          <a:p>
            <a:r>
              <a:rPr lang="en-US" altLang="zh-CN" sz="2800" b="1">
                <a:solidFill>
                  <a:schemeClr val="bg1"/>
                </a:solidFill>
                <a:latin typeface="+mj-ea"/>
                <a:ea typeface="+mj-ea"/>
                <a:cs typeface="+mj-ea"/>
              </a:rPr>
              <a:t>2.2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zh-CN" sz="2800" b="1">
                <a:solidFill>
                  <a:schemeClr val="bg1"/>
                </a:solidFill>
                <a:latin typeface="+mj-ea"/>
                <a:ea typeface="+mj-ea"/>
                <a:cs typeface="+mj-ea"/>
              </a:rPr>
              <a:t>面试步骤</a:t>
            </a:r>
            <a:endParaRPr lang="zh-CN" altLang="zh-CN" sz="2800" b="1">
              <a:solidFill>
                <a:schemeClr val="bg1"/>
              </a:solidFill>
              <a:latin typeface="+mj-ea"/>
              <a:ea typeface="+mj-ea"/>
              <a:cs typeface="+mj-ea"/>
            </a:endParaRPr>
          </a:p>
        </p:txBody>
      </p:sp>
      <p:pic>
        <p:nvPicPr>
          <p:cNvPr id="6" name="ECB019B1-382A-4266-B25C-5B523AA43C14-8" descr="C:/Users/Administrator/AppData/Local/Temp/wpp.jEioaHwpp"/>
          <p:cNvPicPr>
            <a:picLocks noChangeAspect="1"/>
          </p:cNvPicPr>
          <p:nvPr/>
        </p:nvPicPr>
        <p:blipFill>
          <a:blip r:embed="rId1"/>
          <a:stretch>
            <a:fillRect/>
          </a:stretch>
        </p:blipFill>
        <p:spPr>
          <a:xfrm>
            <a:off x="778828" y="848995"/>
            <a:ext cx="10634980" cy="5154930"/>
          </a:xfrm>
          <a:prstGeom prst="rect">
            <a:avLst/>
          </a:prstGeom>
        </p:spPr>
      </p:pic>
      <p:cxnSp>
        <p:nvCxnSpPr>
          <p:cNvPr id="2" name="直接连接符 1"/>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635" y="0"/>
            <a:ext cx="12193270" cy="685736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960755" y="678815"/>
            <a:ext cx="1290320" cy="3204845"/>
          </a:xfrm>
          <a:prstGeom prst="rect">
            <a:avLst/>
          </a:prstGeom>
          <a:noFill/>
        </p:spPr>
        <p:txBody>
          <a:bodyPr vert="eaVert" wrap="square" rtlCol="0">
            <a:spAutoFit/>
          </a:bodyPr>
          <a:p>
            <a:pPr algn="ctr">
              <a:buClrTx/>
              <a:buSzTx/>
              <a:buFontTx/>
            </a:pPr>
            <a:r>
              <a:rPr lang="en-US" altLang="zh-CN" sz="7200" b="1">
                <a:solidFill>
                  <a:srgbClr val="FF0EA7"/>
                </a:solidFill>
                <a:effectLst/>
                <a:latin typeface="Broadway" panose="04040905080B02020502" charset="0"/>
                <a:cs typeface="Broadway" panose="04040905080B02020502" charset="0"/>
              </a:rPr>
              <a:t>   </a:t>
            </a:r>
            <a:endParaRPr lang="en-US" altLang="zh-CN" sz="7200" b="1">
              <a:solidFill>
                <a:srgbClr val="FF0EA7"/>
              </a:solidFill>
              <a:effectLst/>
              <a:latin typeface="Broadway" panose="04040905080B02020502" charset="0"/>
              <a:cs typeface="Broadway" panose="04040905080B02020502" charset="0"/>
            </a:endParaRPr>
          </a:p>
        </p:txBody>
      </p:sp>
      <p:sp>
        <p:nvSpPr>
          <p:cNvPr id="14" name="文本框 13"/>
          <p:cNvSpPr txBox="1"/>
          <p:nvPr/>
        </p:nvSpPr>
        <p:spPr>
          <a:xfrm>
            <a:off x="802640" y="6280785"/>
            <a:ext cx="10086340" cy="436880"/>
          </a:xfrm>
          <a:prstGeom prst="rect">
            <a:avLst/>
          </a:prstGeom>
          <a:noFill/>
        </p:spPr>
        <p:txBody>
          <a:bodyPr wrap="square" rtlCol="0">
            <a:noAutofit/>
          </a:bodyPr>
          <a:p>
            <a:r>
              <a:rPr lang="en-US" altLang="zh-CN" sz="2000" b="1">
                <a:solidFill>
                  <a:schemeClr val="bg1">
                    <a:lumMod val="65000"/>
                  </a:schemeClr>
                </a:solidFill>
              </a:rPr>
              <a:t>DJFL</a:t>
            </a:r>
            <a:r>
              <a:rPr lang="en-US" altLang="zh-CN">
                <a:solidFill>
                  <a:schemeClr val="bg1">
                    <a:lumMod val="65000"/>
                  </a:schemeClr>
                </a:solidFill>
              </a:rPr>
              <a:t>     LAMERRY   Uhot    EOEZ   UNCODED    UUUUP!   </a:t>
            </a:r>
            <a:r>
              <a:rPr lang="en-US" altLang="zh-CN" sz="2000" b="1">
                <a:solidFill>
                  <a:schemeClr val="bg1">
                    <a:lumMod val="65000"/>
                  </a:schemeClr>
                </a:solidFill>
              </a:rPr>
              <a:t> UuuupCha</a:t>
            </a:r>
            <a:r>
              <a:rPr lang="en-US" altLang="zh-CN">
                <a:solidFill>
                  <a:schemeClr val="bg1">
                    <a:lumMod val="65000"/>
                  </a:schemeClr>
                </a:solidFill>
              </a:rPr>
              <a:t>    SeedShow   </a:t>
            </a:r>
            <a:r>
              <a:rPr lang="zh-CN" altLang="en-US" b="1">
                <a:solidFill>
                  <a:schemeClr val="bg1">
                    <a:lumMod val="65000"/>
                  </a:schemeClr>
                </a:solidFill>
              </a:rPr>
              <a:t>向尚会</a:t>
            </a:r>
            <a:r>
              <a:rPr lang="en-US" altLang="zh-CN" b="1">
                <a:solidFill>
                  <a:schemeClr val="bg1"/>
                </a:solidFill>
              </a:rPr>
              <a:t> </a:t>
            </a:r>
            <a:r>
              <a:rPr lang="en-US" altLang="zh-CN">
                <a:solidFill>
                  <a:schemeClr val="bg1"/>
                </a:solidFill>
              </a:rPr>
              <a:t>      </a:t>
            </a:r>
            <a:endParaRPr lang="en-US" altLang="zh-CN">
              <a:solidFill>
                <a:schemeClr val="bg1"/>
              </a:solidFill>
            </a:endParaRPr>
          </a:p>
        </p:txBody>
      </p:sp>
      <p:sp>
        <p:nvSpPr>
          <p:cNvPr id="13" name="文本框 12"/>
          <p:cNvSpPr txBox="1"/>
          <p:nvPr/>
        </p:nvSpPr>
        <p:spPr>
          <a:xfrm>
            <a:off x="1008380" y="336550"/>
            <a:ext cx="7015480" cy="622935"/>
          </a:xfrm>
          <a:prstGeom prst="rect">
            <a:avLst/>
          </a:prstGeom>
          <a:noFill/>
        </p:spPr>
        <p:txBody>
          <a:bodyPr wrap="square" rtlCol="0">
            <a:noAutofit/>
          </a:bodyPr>
          <a:p>
            <a:r>
              <a:rPr lang="en-US" altLang="zh-CN" sz="2800" b="1">
                <a:solidFill>
                  <a:schemeClr val="bg1"/>
                </a:solidFill>
                <a:latin typeface="+mj-ea"/>
                <a:ea typeface="+mj-ea"/>
                <a:cs typeface="+mj-ea"/>
              </a:rPr>
              <a:t>2.3  </a:t>
            </a:r>
            <a:r>
              <a:rPr lang="zh-CN" altLang="en-US" sz="2800" b="1">
                <a:solidFill>
                  <a:schemeClr val="bg1"/>
                </a:solidFill>
                <a:latin typeface="+mj-ea"/>
                <a:ea typeface="+mj-ea"/>
                <a:cs typeface="+mj-ea"/>
              </a:rPr>
              <a:t>招聘流程</a:t>
            </a:r>
            <a:r>
              <a:rPr lang="en-US" altLang="zh-CN" sz="2800" b="1">
                <a:solidFill>
                  <a:schemeClr val="bg1"/>
                </a:solidFill>
                <a:latin typeface="+mj-ea"/>
                <a:ea typeface="+mj-ea"/>
                <a:cs typeface="+mj-ea"/>
              </a:rPr>
              <a:t> — </a:t>
            </a:r>
            <a:r>
              <a:rPr lang="zh-CN" altLang="en-US" sz="2800" b="1">
                <a:solidFill>
                  <a:schemeClr val="bg1"/>
                </a:solidFill>
                <a:latin typeface="+mj-ea"/>
                <a:ea typeface="+mj-ea"/>
                <a:cs typeface="+mj-ea"/>
              </a:rPr>
              <a:t>预备阶段</a:t>
            </a:r>
            <a:endParaRPr lang="zh-CN" altLang="en-US" sz="2800" b="1">
              <a:solidFill>
                <a:schemeClr val="bg1"/>
              </a:solidFill>
              <a:latin typeface="+mj-ea"/>
              <a:ea typeface="+mj-ea"/>
              <a:cs typeface="+mj-ea"/>
            </a:endParaRPr>
          </a:p>
        </p:txBody>
      </p:sp>
      <p:pic>
        <p:nvPicPr>
          <p:cNvPr id="2" name="ECB019B1-382A-4266-B25C-5B523AA43C14-3" descr="C:/Users/Administrator/AppData/Local/Temp/wpp.yXzRiYwpp"/>
          <p:cNvPicPr>
            <a:picLocks noChangeAspect="1"/>
          </p:cNvPicPr>
          <p:nvPr/>
        </p:nvPicPr>
        <p:blipFill>
          <a:blip r:embed="rId1"/>
          <a:stretch>
            <a:fillRect/>
          </a:stretch>
        </p:blipFill>
        <p:spPr>
          <a:xfrm>
            <a:off x="1587500" y="881698"/>
            <a:ext cx="9016365" cy="5093335"/>
          </a:xfrm>
          <a:prstGeom prst="rect">
            <a:avLst/>
          </a:prstGeom>
        </p:spPr>
      </p:pic>
      <p:cxnSp>
        <p:nvCxnSpPr>
          <p:cNvPr id="6" name="直接连接符 5"/>
          <p:cNvCxnSpPr/>
          <p:nvPr/>
        </p:nvCxnSpPr>
        <p:spPr>
          <a:xfrm flipV="1">
            <a:off x="-213995" y="6189345"/>
            <a:ext cx="12411075" cy="127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ags/tag1.xml><?xml version="1.0" encoding="utf-8"?>
<p:tagLst xmlns:p="http://schemas.openxmlformats.org/presentationml/2006/main">
  <p:tag name="KSO_WM_UNIT_PLACING_PICTURE_USER_VIEWPORT" val="{&quot;height&quot;:10800,&quot;width&quot;:8100}"/>
</p:tagLst>
</file>

<file path=ppt/tags/tag2.xml><?xml version="1.0" encoding="utf-8"?>
<p:tagLst xmlns:p="http://schemas.openxmlformats.org/presentationml/2006/main">
  <p:tag name="KSO_WM_UNIT_PLACING_PICTURE_USER_VIEWPORT" val="{&quot;height&quot;:9085,&quot;width&quot;:9312}"/>
</p:tagLst>
</file>

<file path=ppt/tags/tag4.xml><?xml version="1.0" encoding="utf-8"?>
<p:tagLst xmlns:p="http://schemas.openxmlformats.org/presentationml/2006/main">
  <p:tag name="COMMONDATA" val="eyJoZGlkIjoiNGVkN2U5MGNkZWJlNTIzMzFkODQwYzg0OTY5ZTViYjcifQ=="/>
  <p:tag name="KSO_WPP_MARK_KEY" val="ac07cfc3-9445-490c-b439-39074cefea79"/>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ECB019B1-382A-4266-B25C-5B523AA43C14-1">
      <extobjdata type="ECB019B1-382A-4266-B25C-5B523AA43C14" data="ewoJIkZpbGVJZCIgOiAiMjEzMzY4OTI2MjcyIiwKCSJHcm91cElkIiA6ICIxODcyMTk5MzciLAoJIkltYWdlIiA6ICJpVkJPUncwS0dnb0FBQUFOU1VoRVVnQUFCMklBQUFOZ0NBWUFBQUQrdnFnYkFBQUFDWEJJV1hNQUFBc1RBQUFMRXdFQW1wd1lBQUFnQUVsRVFWUjRuT3pkZVp5ZGRYbi8vL2YxdWUvN0xMT3ZtV1N5a2JDVGhBQkJaR2ZZVlFvS01saEJNQUpHQmJIU1VyV3QzM3ArYlgvZDdFOWJiZjAyZk50aTdXSnJ0R3IxSys3R0hSZGFRS0FzWVljRXNtY215U3publB2Ni9URWhFTWllVE80NVoxN1B4NE1IYzg2Y09lZWE4NWh6NTh5ODcrdTZK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WFvOWxYUUFBQUFBQUFBQUFBQUN3Zzc1U0xDbnVsdUxSeHVHa01SUWlxNmlndkxxQzJXeVRjcElhNURvNk1zdExrc3ZNM1ZzdGhEbVM1M2R6N3hXVG5uSFhXcE5YeDc3V3kybXFKMlMyd1lLWEsyVmY1ZExLdERJeXREWE5WM1A1cmVXMWE4b1ZEYlJXOVVCcDlCQThBNmdEQkxFQUFBQUFBQUFBQUFESVNIK2swMmJrT3RwYWsySWhsNVNybStQWWMvbmdtbXVSOVZpd09lYWFLYWxINWtlYnJFR3l4TXh0Vy9DYU45bkw4NjdncnB5Wjd6b0RNM081eXBLcUwxN2xjamRaMmN5cjd1WWFDMmlIWEhwTWJpOUkvcVM3bnZiWVh4Z2REWStrMWVwUUVxa3lORFJVTGhhTDVaV0RHdFh5VW1YY25pYlVKSUpZQUFBQUFBQUFBQUFBSENKandXdGJ2alVmNTBlTFNSejFKbkUwVHhiTk1hVkh5NnpYNUQxeWE1QXBkbG5PNURuSllwa0tKb1ZEVmFtN1hPWWo1bFpPcFZHVFJpVlZKQitTdEU3eVp5VjdMRTM5eVlwWDdyZHk5TlRta045U0tLOGJmV0cwYVlSZ0ZnU3hBQUFBQUFBQUFBQUFHQ2V2RGw3akpGbGc4aFBNYklGY3N5eFlvK1I1VHkxdjVzbFl4K3ZFemJEYzVXYXF1SHRac2hGSm96TGY2cW10TXZuOVZmazkxYlJ5SDhFc0p1d1BNUUFBQUFBQUFBQUFBR3JRRWJmazIyWjBGbmNkdktwSlVsRnVCVW01aVJ5NjdpMTN1VWtWU2NNdUg1SnB5NjZDMlUzclZ3L3JweDhmbHVSWjE0M3hWZk0vMkFBQUFBQUFBQUFBQU1oWVgxL2MxWEpLTVY5dWFBMnhMUXFSblMzVENmVWF2TzdKTG9OWjA2OVNUMzg4VWkzL2FIU29hZjJHRFk5djFkMjNsN091RitPajduL1FBUUFBQUFBQUFBQUFNQjVLb2ZkU0ZTcVdOTWRXUGp5eCtEd3A3WlBaRVdiZUtyZWlKa253dWljdkQyWlQwNEJTUFNXem41UlQvOGJvMXVxRFZ0YkFtdVVQREVuTHFsblhpb05uMHYvZ0F3QUFBQUFBQUFBQVlCLzBsUXJUMjBjYXJacWZIbUk3TGFUMk9wZm1tMW03cENZUnZ1N1dpNkdzeTdmSWJZUE1IMDFULzI0MTllOVhSdlQ0Qyt1MFdYZVhoc1RvNHBySGl3QUFBQUFBQUFBQUFBQzcxOThmdFcrWTIxUXNGbHNqMlJraENtY3ArTm5tMWlXcFJhYThTU0hyTW11TnUxeW1FWGR0TnZsNmwvMmltdnJ5MUVkL3VLVmFXYjNwK2ZXYkdWMWN1d2hpQVFBQUFBQUFBQUFBc0hQOS9WSEx3SXpXbGtMVGtjRnlielR6UHNsbW1yeEZwaWFURWI0ZUpDNmxrb1lrSDFTcUYxejJnM0thZnFXeVplUysxYy9uTnVpQjBtaldOV0xmRU1RQ0FBQUFBQUFBQUFCZ1I0dVdKTTF0blMwdERma2o0emgrczd6NkJyTXd6VXhON29vWlBUeCt0bzB1cnJwcGk4dlhLTFh2cDU0dUd5Nzd2V3U4WTRQdWZOOUkxalZpNy9BaUFRQUFBQUFBQUFBQXdKaDVwVnpUckpIVzFyaGhRUnpwU3BtZmE5SlVtVFdiRkdWZDNtVGpVbW8rRnNpNjlQTnFOVjFtMGwzUERHaTlscGVHczY0UHUwY1FDd0FBQUFBQUFBQUFNTm4xbDNKVFJrYmI4Nkc0MEZ4WEJGT2Z6S2ZKckluZHI5bmJQcmJZZlkzY2ZwYksvNk02a3Y3a3VZMmIxdW1uSHgvS3VqN3NIRUVzQUFBQUFBQUFBQURBWkRXdmxKdHllTkllVytXVU9OaVZaanJkM0thTTdYOGxnSjFvWHJaSGRwMWM5NlR1bjY5c0hWMitjalJaUTRmc3hFTVFDd0FBQUFBQUFBQUFNUG1FNlpmL2NYdEl5eWRic0t0TmRvYmtQV2JXUUFBNzhibkxaUm8yMTFxWC8zZTFxczhPRGFVL1dQdXQ1YXVsNVpXczY4TVlnbGdBQUFBQUFBQUFBSURKdzNvdXVxMGhselROQ1hGMG5aa3VjL1BwQkxDMTZjVkFWdTR2eU1QeWNyV3lkT3ZRMFA5cytQYWZEVWp5ck91YjdBaGlrWjFTWDZ5T1lxU29LZEZvWTZ6cVNLeDhNYWQ4dFYzQjVzb3RyOVJOc2xhNTVrcVdIL3ZDTk1qVUtiTlpraVc3ZmdDdlNyWktWWDllWm1ObmY1aFhsT29abWRZb1VsV3BWeVI3V3BXaE5ZcHRTRldyYW5CelJVTWRaV2xMcXRLeTBVUHdUQUFBQUFBQUFBQUFNUDRXTFVsbVRKczFKVVRWWDdOZzEwbzYxc3hhVFlxeUxnMEh4cVZVcmkyU1A1NVcvZCtyMGZBWG50dVFmNXB4eGRraWlNWDRXN29rMGNDVE9lVzdJNFVvVWFVY3E1amtaVDVIQ2wxSzdRZ0ZteWF6WHFWK2hFek5jdVZsdHUzbjA0TmtPYm0vOVBOcWlpUWxrdTNtWjloZHJxcE1GZm0yc3o3TVhGSlpVblhzSnRwMjJZZGxlbGltNTFWSm4xT3dKNVJXMTZtaVJ4U0doeFRIRmFsU1ZrVlZkV3RVVnkwcml6TkpBQUFBQUFBQUFBQzFJYlJlOGlldFRjbm9TYkhzZWpNN1MvSWV5Ukl6c3FKNjRTNDNlZFZsNnlUL3I3TFpQNVFyNFllci8vTmI2eGhYbkExZVhEajRQdGVmMCtCSVhsdnlCY1ZKczBMdUtLVit1T0l3UmRLUmtucmw2cEhVSUNtU1dWNVNJdmRFVWw2bXNQdUFkVnlrY2gvUldFaGJsbnhVc29wa1F3cGFwMVRQeXZTNDBuUzFnajBpcXp5bUxaWDFLbGFHdFdyTmlMUjhWQ1dsaDdobUFBQUFBQUFBQUFCMmIxR3BZZW9VSFZiSWhiY29xSDlzMnFTS2pDR3VYOXZIRmN0WGVXcmZxRmFxbjk1YTFVUHI3eXdOaWlhelE0b2dGZ2V1MUo5VHQzS0s0NEtVYTVWcG5sS2RJQXNMSlIwanFWbFNYbWF4NUdPaDZ4NjdXU2NLOTdGQTlzVndWbVhKUnVUYUt2bGprdDhydDNzVWh1OVhOVjZqY2pvc3JSL1IrKzRjRlFjekFBQUFBQUFBQUVCbStxT3VpNCtjMGxESVhXZ1d2VjN5NHkxWU8yT0lKNDl0NDRvSDNOTVZxZGxuS3lNalgxajF3cHFWdXZ2MmN0YTFUUlkxRUlSaHdsbTZLRkZsYmw1ZXpDdFJvendjSjlNSmtwMGcwL3l4bmE1ZWxGbFJVa0YxZVZhTis3WkFka2ptUTNJTnlzSkRVbnF2WlBjb1RlL1g2SmFOR21vZTF0RGdDTHRtQVFBQUFBQUFBQUNIekdtM0ZudTdXbzlONG5DelNlZEpOazFTampIRWs0KzczRXdWZDYyVjlLTnl1YngwNi9ESUx6ZDgrODhHUkVQWnVPTUZoNzJ6ZEVraWJXalFTSzVaT1IwdEpRdTNoYS96SlhYS3JFSHlvbVJGMVdYd3VpZnVjZzNMYkVqdVE1SUdaYnBmcm50azFYczFXdm1WZ2daVTJiQlY3N3R6Sk90cUFRQUFBQUFBQUFCMXlaclAvNTJPbHFhR2M2T1F2aSs0TFZTd0pzWVFZOXU0NHExeVgxRk4wOXUxVlY5NjVsdDZYaXF4ZG5FY0VjUmkxL3I3SS9XcHFFTFVvbkk4VDRyUGwreHNtYWJKMUNoWlVhNkN6S1BhR0ROOFNLV1NEOHMxSkdtcnBMV1MvMFRtMzlObytaZEt5aHUxYXMwV2xWaU9EUUFBQUFBQUFBQTRHUHFqM2pjdTdFMkNYMmZTdFpJT0UxMndlSmx0WVd4RjhsVnlmV2xFOXJlcjR1cGpXbFppcXVjNDRjV0hIWlVVTk8zU2d0SzJKa1hwYktYSmVRcDJ2bVJIU0dxVHZFbFNUUEM2TDl6bFZwVjhxMlNiWkhwYThoK29Vdm1HcXVWSEZhb0Q2dGFRcmxwV3picFNBQUFBQUFBQUFFQU5PdTNXNHF5T3B1TXN5ZjJHbVM2UWFRcTdZTEVyUHRaTXRsR3l1MFlyNWI4YzJqcnljMFlWancvQ05JeTVvNitnZGRPYTFKcjBLbzFPaytsaXllWko2cEM4V1ZLTzhQVmdjSmVwck5TMlNMNUI4aFZ5ZlZlcHZxL1JrU2RVYkI3VXF0dUhWUktqQUFBQUFBQUFBQUFBZS9LeVVjVCt2aUF0bERHS0dIdm1McGMwSlBtampDb2VQd1JyazlubitpTTlWMjVXdnFGRHlwMnF5TStWd3VtU2RVcmVJck84T0ZpUEkzZkpSaVJ0bHZzR21mMjN2UG9kbVg2c0VLOVNOUnJVdTI0dloxMGxBQUFBQUFBQUFHQWlZaFF4RGd5amlzY2ZMOGJKYU9taVJPVlpMVXFhanBDaU4wdDJ0cVFaTXJYSXJWRkcrSnFCRjNmS0RzaDh0Y3grck5IMFM4b2w5MnJvdVkxNjM1MGpXUmNJQUFBQUFBQUFBSmdnK2txRmFZM1ZlVGxHRWVNZ2VPV280dUh5aHArdHYvT1RBMW5YVlE4SVlpZVRwWXNTamN4dFU3NDRYeFl1bDlzRk1rMlQxQ2oydms0UTdwSlN1YmJJdEVieW4wanBGelVTLzB5K2FoMkJMQUFBQUFBQUFBQk1idDE5cGFaOHE4Nk9RdmlBU1NjeWloZ0h3MHVqaXZWSTFmMnZOZzRPZldYd08zK3lYdXlOUFNBRWI1TkJxVCtubmtLYnBQbUt3NVZTT0U5dVUrVnFwdnQxUWtzbGJaWDdXcG5kcFRSZHBpVGNwVTJERy9TYnk0YXlMZzRBQUFBQUFBQUFjR2kxOWIyL3JiR2wvY0lrc3QrV2FZSGM4b3dpeHNHeWZWU3g2OG1LVno4eE1xclByL2xhNlFVUnh1NDNYcHoxck5TZjAvUzRYWjY4Umg0dWwrd3NTVDJTTlJIQTFwUlU4aUhKMWlyMXV5VjlVVlY5WHlPYjF4TElBZ0FBQUFBQUFNQ2tZTDJYbGpwRDBKdWlLTHpmcENQbGxoRENZank0VkpYN00ybXFPeXBwK3VtVlg5R3pVaW5OdXE1YXhBdTBIcFg2Q3BvMm8xMGVuNnpJcmxTcU0yU2FJbG1qR0U5UXc5d2xHNUw3T2tuM0tQVmxDdW4zcGNKYXZldjJJWEZHQ2dBQUFBQUFBQURVSSt1NitIZW5OaFR5MTRVbzNHQ3VPVExGV1JlRit1WlMxZDFmTU5teW9kSHFKMTc0djNxU01IYmZFY1RXazZXTEV1bllMbmx5dG9MM1N6cEpIcnBsYWhBQmJCMXhsMnRZMG5ySkhwS25uMWRsOUU2dFhmbUNTc3VIczY0T0FBQUFBQUFBQUhEUTJQVFhsNmJIaGVqZEpuK2J6R2FZRkdWZEZDWUhsMUs1cjNYcFAwYzErckZWRzM3MHFKWXZyMlJkVnkwaGlLMEhKUVZOdWJwVklUbEpadGRMZHJyTXBrZ3FpQUMyanJsTE5pcHQ2NUMxNmgxUytZZHFyYXpWVmN1cVdWY0hBQUFBQUFBQUFEZ1EvVkhQSmZObUYzTFJlMlc2eXFTcGhMQTQxTWJDV0cxdzZadmw2dWhIVno3M3d2MjYrL1p5MW5YVkNsNnd0VzdwcFExcWZlM2hDcm0zUy9ZQm1iMVdabDJTY2lKb3IzTm1rbUpKVFhLYktiZFRsVVpUdGRuVzZIWEhiOWFkdnhyTnVrSUFBQUFBQUFBQXdQN29pNmUrOFpTakM4RnVNK2xLTS9XWWpFd0hoNXhKSmxQQjVMT2lFTTFwYkd4NmJQRHdCV3UwNHVjMGhPMEZncnBhVmVxTDFYMVlseEpkS05saVNmTWxkWW9EOFdTV1NqNGcxNk55L3pjTkRmK0hwbGRYNnFwbEJMSUFBQUFBQUFBQVVEUDY0cDVMK280cEp0R0gzWFNCbWRxTjZaZkltTHRjcHMyZTZtZlY2dWdmUFR2NHpNKzAvTk9zUzl3RFFydmFZN3JqVFczS1QxMmsyRytWd2cyU0hTZFRpMlFjaUNjM2s1UWZHMHR0SnloSmp0VlEyS3dyanQ2ZzNJTWplbENlZFlFQUFBQUFBQUFBZ04zcGo2YSs4WlNqaTFIMHYyUitzWm0xRWNKaUlqQ1R5WlZUME5RUXd1RXR1ZFlWQTlVRnoyczluYkc3UTBkc0xTbjFGVFJqeGd4Vm83ZElkcVdrdWJMUUpBN0NlQlYzU1VPU1ZzcjFaWm4vczhwYlZ1am1aVnNrQWxrQUFBQUFBQUFBbUhoS1ljcWJLbk9LbHYrZ3lhK1FHWjJ3bUhEYzVXNit4Vko5YjdTYWxsWitSZmRKcFVyV2RVMVVkTVRXZ3MvMVJ6cGo0UlMxZFZ3b3hSK1IyV1d5TUV1bUlsMncyRGt6eVJMSjJtUTZWbTZuSytSY0Z4NzVnaTR2YnRWWFY2VlpWd2dBQUFBQUFBQUEyTTZtWDlFM1BlL3hiV1oyaGN3NkNXRXhFWTExeGxxaVlGT2pFS1lWanJUN056L1N0VjU2a0Nhd25TQ0luZWcrMWwvVWNINitDdm5icFBBdW1jMlQxREsyQzlib2FNYWVtS1NDcEI1Sml4VG5qNVYzcjlXbFI2M1hWeDlrZHl3QUFBQUFBQUFBWk0rNjMxRHF5VWZSVFRKZGJXWTloTENZeUxhTktjNUw2bzJEZFRVZDFmV3JnWWY3TmtyTENXTmZnU0IyNGpMOTllV2R5amRlcEJCOVJHYm55YXhIVWtJQWkzMWpKck5JcG1hWkRwUHNOZktrckl1UGVVNnZ2WCtMbGpPcUdBQUFBQUFBQUFDeTBueHBxYXM1Q1l1RDZRWXo2eld5RzlRQU01bE1lWmxtQkF2RmhpUDlnY0ZIbGc5a1hkZEV3NHQ1SXZwY2Y2Uys0NmNyYWJ4QkZ0MnFFT1pKYW1RTU1RNk1tYVJFWnAyU0ZpcEt1dFM2NEVrdE9ucEF5eDlrbVRZQUFBQUFBQUFBSEdMdEYzeXd0VG1mdkRrSzRSYVp6U2FFUlMyeHNhbWNSY2xubXlsdG0zMzZ3NXNlKytHV3JPdWFTSGhCVHpRZjZ5OXF0R0dCNHZ6dlN2cDFtYzNjdHV1VExsZ2NCR2FTSXBrMVN6cEtDc2VwMFo3WHBVZXZZMVF4QUFBQUFBQUFBQnc2M1gybHBrSlQ3blZ4SEQ0VVpFZVlLYzY2Sm1CZm1XUXlhekRaNFI3SG14dVBQR2ZGNENQTHQyWmQxMFJCRUR0eHZEU0syS0tQeUhTT0xIU003WUlGRGpxVHFTRFpEQ2tzWWxReEFBQUFBQUFBQUJ4Q3A5MWE3T2dzOU1YQlBod3N6Sk1weWJva1lIK1pGTWJXSTRZakxmanFhTWJybmhoKy9Oc2pXZGMxRVJEeVRRU3ZHa1ZzODJScVlCUXh4cGVaNURHamlnRUFBQUFBQUFEZ0VPb3J4ZFBiQ3lkRnNaV0MyWWx5eTVtSnFaaW9hU1lGYzdXWTdQQWtsejdaMG43Q1V3UFAzbFhKdXE2c0VjUm1qVkhFeUJTamlnRUFBQUFBQUFEZ0VBbzk4L3BtNTVMb2cwSHFrNnlCRUJiMXdpV1RlWnRKMDZ1Ri9IOFBQbkxUYW1uWnBKN0NTUkNiSGRQSCtqdlVVTHlZVWNTWUFGNDlxdmpTK2MvcTVQdTJNcW9ZQUFBQUFBQUFBQTZPM2t0TG5ZVTRlcWVaOTh1czNVeE14a1RkTUpQSkxUS3pqaENGeG9ZNXo5MnorZEVmRG1SZFY1WUkvYkpoK3ZqYnBxcFlmSWRDK0UwRm04OG9ZbVR2WmFPS1RjZkxyVld0eHorcVJmY05FTVlDQUFBQUFBQUF3QUc2NkxiR3RueitEY0gwUHBuTk1ESWExS0Z0SGQ0NWMrK05MQnBNWjF6MDBPZ1QzeG5LdXE2czhDSS8xRnltem11bXE1aTdTYVliWkpyREtHSk1ITnRHRmN0YVpIYUVaRlBVc3VCUkxlcllxT1ZQcGxsWEJ3QUFBQUFBQUFBMXFhOFVUMi9JblJoRjRjTW1IV2RtU2RZbEFlUEZ4dkxZb29KbTVwTHFZeTBkSjA3YWZiRUVzWWRTdnlLdHZmNHc1YUxma0hTTnpIb1pSWXdKeWlScmtHdU9GR2FvdFdXRkxubnRPbjMxYnNKWUFBQUFBQUFBQU5nMzIvZkNtblMyWkVYMndxTGVqZTJMVll1WjlVN21mYkdFZ0lkS3FTL1c4V2NjclNqY0pyY3JKZXVSOGZ4alFqT1pGU1ROVWhybXFEcjhtQzZlc1VaM3JxaG1YUmdBQUFBQUFBQUExQXIyd21JeVlsL3NHSUxBUTJIcG9rUU5SeDRuUy82WFpKZHMyOEhKZ1JhMXdDVGxaVFpkRm81V2FIcENsODFjcmE4K1VzNjZNQUFBQUFBQUFBQ1k4TmdMaTBtTWZiRzg0TWZmSFgwRlZZNWNwQ2dxeWV3OG1iVktoTENvSldhUzV5U2JwcUQ1U2d2UDZvclpxL1NmRDQ5bVhSa0FBQUFBQUFBQVRGanNoUVZlMmhkcm1wbVBLeXRhT2lmWHZsZ0N3ZkgwMFdzYk5UVHJURm44aDVMMVNkNGlublBVSkRPWkN2Sndva0wwRVZVNkx0V25ybTZYMkdNQUFBQUFBQUFBQUR2VDFhSXBjUnh1TnVsNGlSQVdrNWRMa1lMTmlaTHc3dXJVanNNMGliSXlPbUxIeXlldWFWRkRjcjZpNlBja2Y0MU1EV09kaFVDdE1wTjVKRk8zVFBOa1liUDZqbnRLMzd4L1VvMFJBQUFBQUFBQUFJQTl1dWkyeHM1ODdrM0I3TzB5NjJJdkxDYXpzWDJ4aWwxcUMyNWJtcWFmK3F2QkozNDBLYklGZ3RqeDhJbHJXcFNMTDFFSUg1SzBVS1lDSVN6cWc1bWtJSVYybWMxVExteldSVWM5b1RzZm5CUUhUQUFBQUFBQUFBRFlzMUtZZWx4MFpHTHg3NWgwckpuRldWY0VaRzFzWDZ6bHpkVGp1WEQzUU9OUnoyblYzV25XZFkwM3pzQTQyRXA5VFVyaUMyWGhOcm5tUzU0bmhFVjlNWk9VU0RaSENyZXEwTml2djc2OEkrdXFBQUFBQUFBQUFHQWlhTGxZYmNVNHVUcVk1ak9TR05oQk1OUHNTTkgxdlRObVRjMjZtRU9CanRpRHFkUlgwSlJacHl1S2ZsZG14OHNJWVZIWGdtUXRrZzVYS0R5dmkrWTlxVHQvTlpKMVVRQUFBQUFBQUFDUW1VVkxrcDZPNXRQTTdEZGxOb09SeE1CTHpHUXV4WkozbTZkUEZXZWYvT2lXeDM1U3pycXU4Y1FCNEdBcDllYzBkZGFKaXNLSFpIWUNuYkNZRk13am1SMmhvTnVVQytmb285YzJabDBTQUFBQUFBQUFBR1RFcGsvcDdRa2hlcWVrMlVZekhQQXFKb1ZnTmlVRXV5R0ppM09sVWwxbmxSd0VEb1lsaXhJZE5YV0JRbHlTd2hreWJ5Q0V4ZVJnSm5tUXJGMEtSeWxuSzNUZWthdjBqUWNyV1ZjR0FBQUFBQUFBQUlkU2QxK3BLZDhVZmwybXE4MnMzU1J5QW1BbjNCVk0xaHppcUp5ZjVmZHVlV3o1bHF4ckdpOEVzUWVxWDVIT09POG9XZkpoU2VmSjFFUUlpOG5GVFBKSVVxZUNIYVk0ZmxRWDlUNnZPMWRVczY0TUFBQUFBQUFBQUE2Si92Nm9MZTQ4THJMb1E4SHNDRFBGV1pjRVRGUm1NcGx5a25kYjdQY1B6RjN3dEZiOHZDNHpoYnB1OXgxM0pRV2RlLzFzaGVUOWtwMG5DNFN3bUtUTVpDcElkb29zM0taODV6eVYrbmlqQVFBQUFBQUFBR0JTYUI2ZTE1NUV5ZFZtT3RxbEpPdDZnQW5QRldRMk13N2g3Vk85YzVycXRJT2NqdGo5WjdyaW11bEt3dnNsdTFKbW5TTFl4cVJtSm5raTJWUlo2RlpqK3dNcTNyTmVEOHF6cmd3QUFBQUFBQUFBeHMzcmI4bDN4WTE5c2RrdE1wdG1SbFlBN0ltWlRGTHNzczRRMmFyYzBhOTVhT3ZEUHg3TnVxNkRqWVBCL2pIOXplSWVKYmwzUzlZdldiZDRMZ0Z0TzNRMlM3cFk1aDlRMzl2bXFNUnJBd0FBQUFBQUFFRDltcGwwZGliQnJwTTB3MmlBQS9hYVNTR1l1b0xaTmJFMXpGUWRabTBjRVBiSFgxL1hxU2k4UTVGdWtGbXZqT2NSZUJtVExDL1RERVZSVVlWajd0Zlg3aC9NdWlnQUFBQUFBQUFBT09qNlNvWFdnbDBVZ3IxZFpwMVdwK05WZ2ZIaXJoQk1EVEt0aVdhODl2N2h4Mzg4a25WTkIxUGRKY3ZqN3FNWE5TcU9MbExROVpKbWlEQWIySmtnV2FkY1Z5b3F2a1YvZlYxSDFnVUJBQUFBQUFBQXdNSFdsUjl0RDVIMXk2M2J5RnlBZldZbWs2azFVcmlpa0U5NlZXZXZvN3I2WnNaZHFTOVdZL2NDeVcrV2FZNWtoTERBcmdXWjljajBEa1hWcy9XNS9tTFdCUUVBQUFBQUFBREFRZE5meXVVYjh5ZVpkSkpNaGF6TEFXcVZ1K0lnSFI3SDhibGRaM3lnTWV0NkRpYUMyTDFWVXRDVTNsbUtrL2ZLN0hoSlNkWWxBUk9mUnpLYnE1QzdSUnVhanRYbitqbDVBUUFBQUFBQUFFQmRtTHA1cERYeGNLbmN1dWlHQmZhZm1jeWxsaWlFUzZPTzVxNnM2em1ZT0REc3JXbHY3VkNVdTA1dTU4dXNVVExtdkFON1pDWjVYbVlueWZ3bXJVNW1pQjBKQUFBQUFBQUFBR3Jkb2lWSkZPY1hTSDZ1VEhYVndRZGtKQ2ZUd2x4VVBhZm5vdHZxNWpWRkVMczNQbnBSbzd4d29XUlh5NnhiUEcvQVBqQ1QxQ3dQYjFDU3U0cDlzUUFBQUFBQUFBQnEzZFFwblcxeEZGMHAyVlM2WVlFRFp5YVRXMGNJb1YvNXdwU3M2emxZT0Rqc3lZNTdZV2RMWXJRcXNPK0NUTjJTTFdaZkxBQUFBQUFBQUlDYXRxMGIxc3pQbDZrcDYzS0FPcEl6NmNSY0ZOZE5WeXhCN082d0Z4WTRpTmdYQ3dBQUFBQUFBS0QyMFEwTGpJOTY3SXJsQUxFNzdJVUZEaUwyeFFJQUFBQUFBQUNvY1l1V0pIRytZWjZaenFNYkZoZ1hPWk5PeklmY1dmWFFGVXNRdXl2c2hRWEdBZnRpQVFBQUFBQUFBTlN1dHBtOWpaSDBhNUo2NklZRkRqNHptV1J0RnVteUpOZldsblU5QjRxRHhNNlUrbUlWZSthekZ4WVlGeS90aTgzclRIM3NOUGJGQWdBQUFBQUFBS2dGMXBTcVMvSStrOU1OQzR5ZnZMbE90bEE1WEgybE9PdGlEZ1JCN001MGQzY3BqbTZRMlh5eEZ4WVlCeDVKbWlPUGIxVGg4RmtxY1N3Q0FBQUFBQUFBTUxITk9PM1dnZ1dkYWFacExxT0JDeGduSmdVemE0dUNuZGZhT055Y2RUMEhndkRqbGU1WVhGRFVkSzZDTHBCWk0zdGhnZkZnSmxOQjdxY29pdDZvS1ZlM1psMFJBQUFBQUFBQUFPeE8ydFhhYUJiMW1hbGxiSHdxZ0hIaktzcWlzd3Voc2FiSEV4UEV2bHhKUVNPYUtmTWJwTkFybmg5Z0hKbkpyRU1LYjFNMU9VNmx2cG9lTHdBQUFBQUFBQUNnbnZWSEZvM09NUGtwTG12SXVocWczcm1VeVB5b25GVVhxSzlVeUxxZS9VWFErSEpUcm01VnBLdGxkcnprdWF6TEFlcWZSNUxOVVM1Y3I0N3BVN091QmdBQUFBQUFBQUIycHJ1dnV4ZzhmMjR3NnpLeUZXRGNtY25NdlRXS3d2bTl6YXJabmN3Y0xGNjBkRWtpaTA2VTZ3cTV0VE9TR0RnVXpHUnFrSFNoa3ZnY0xWM0NtV1FBQUFBQUFBQUFKaHpQVDI4T0lUcmY1VFc5cnhLb0xWYVE3T3c0YUlwVW0rUEFDV0pmTkRyUXJUaStUZ3B6Wk02U2JlRFFDVEtiSWd0dlYwaG5xOFJ4Q1FBQUFBQUFBTUFFc21oSlVpaW1SMHQrak56eVdaY0RUQll1UlpMM0tvU1RleTY2clNZYnVRZzhKT21qRnpVcVgzaWRYSDJTR3VtR0JRNDF6eW5ZaVVvclY2bnI4dmFzcXdFQUFBQUFBQUNBRjNWTTZTMUcwbmttZFpqVlpsY2VVSXZHWG0vV1pHNFhWQzNYa25VOSs0TWd0cVNnNXU3WmtxNlZORTA4SjBBR3pDUnZsMW0vb3NZRldyb2t5Ym9pQUFBQUFBQUFBSkJrU1Z6cE5OTTVKalZtWFF3dzZaanlabjVLSVlwbXFiKy81aWJhRWpxMjlMY3A1TjRpMlR4SmhEOUFkb0xjWmlzazE2a3lNRFhyWWdBQUFBQUFBQUJBZmFWODNwS1RKWi9qWkFqQW9lY0tNblZIU1hKVys0YTVUVm1YczY4bWR4QzdkRW1pUXZFa3VmVkwxc0ZJWWlCTFpqSTFTSGFob3VJRit1aTFuRjBHQUFBQUFBQUFJRk90amNORmk4STVrbG9aU3d3Y2V0dkdFemNvNkp5R3hKdXpybWRmVGU0Z2RuU2dXM0gwVHBsbVM2cTVkbWFnRGdWSlBRcDJ2WnJqMlNwTjhtTVVBQUFBQUFBQWdFdzFwWVZHa3hhWjFKQjFMY0NrNWNxYjJUeFA4dDFTcWFaeWc1b3E5cUM2WTNGQlNmRXN1YjFXVWlIcmNnQnNZeDVMT2tibWwyaGFmODJkM1FJQUFBQUFBQUNnVHZTVjRqVFJYSmw2WEVZekY1QVJNNW01TjhjaG50OTdhVzFsZW5IV0JXUm04M0NIOGczOWtybzFtUU5wWU1JeGs5UXFzeXVraHErcHBFR1ZsR1pkRlFBQUFJQ0p4ZnRLOFpPSFBSa2Z0cVVoM3BSNEVyd2FqU1lobjdkaVd5VlhQY3JTY0hocU5zWE1JMGxSTU9zeGFkcnVkcnVsOHRTa3RlNTZSbEpaYmk1THQzanEvK1BtVDlyb3lNb2t5ZytsWVd0MTFMMDhQRGhZR1pDcTg1WXRHejEwM3prQUFEaFVlbktiODduUWNyemNHODFZYlFoa3kvSW1uV0R4OE5ja2JjMjZtcjAxT1lQWU94WVhORkJHcXhBQUFDQUFTVVJCVkdKbnlYV3lyTGFTYzJCeThGaXlJK1QyQmszcmYxWmF0aW5yaWdBQUFBQmt5L3Y2NGhkbXpzeFhyS1hRRVhuRFpxMmIyeEkxVGQzVUdzMlJhMllhMUJPWkhWMTFMNXFGbklKeXdSUkpZN3ZjWElyZEZjdDhsMzlFTlRlWGVkVk1GVWt1YzhrdHRXQWpMbFVzM3pDVXloNXpiM2toRHVtVExhM05UN2RZOVlXaHhlOS91RHl5ZFhOekpSNVdlMlhFYnIrOWZLaWVGd0FBTUg2R3JDbGZrSjBncVpoMUxjQms1L0s4Z283M2FtaVF0QzdyZXZiVzVBeGk2WVlGSmppNllnRUFBSURKenZ2N0k3VzM1NSt0VmdzTnd3ME5Hd3ZwM0h5SUZqWjRXRlEyTFhCWFoyeEtaSlp6ZVU2dTJHUUYyYmJmODdmSHJTL0xYZTBWbDE5cFo1KzNsLzNQM1YyYUkxUFp6RVlsRzNVTGxaSEVOeXZYZVA4bStTOVZpZTdaY01QTkQwZGxiUjRlOHBGdWdsa0FBR3BXYzFDRHllZWJWTnp0ZXdnQWg0QWw1bjZFUE44bGxaNlRTaldSR1V5K0lMYTB1S0JBTnl3dzhiMnNLN1pBVnl3QUFBQXdHWGgvZnlSMUY5Zm1jODBEY1hXMlY4UEMxaEFXcFkxK3ZEeWVZcWJHMUx6QlpBWEpJOTgrSXRBT3pkOUd4eDZ2TVBhZjZjWGVXak5MM1gyMlpPY3FpcmFhb2cyZTh3Y0tPZDJ6cVJMZHUrNGROLzJQSlpXQngrL1cxcFB2SnBRRkFLQW12TGdmTnRnVWQwWEVzRUMyekdSeU5jWEI1L2RlcW9kWGZxVTJ4aE5QdmlCMitraXJ2UGdtdVhkTFJqY3NNR0Z0NjRwVnVGek4rUzlLSW9nRkFBQUE2cEJMcHY1YkM1c0xRODBEaGZ4c2w4NUxYT2U3UlhNbE5WV2xoaUFydUR4Mm1Va21sN2I5eWpBeHVCUmsxaUNwUVM2WE5OM05qbkRwSWtYUmxsalJzKzd4VDQ4K01memZOUXZmKzRnUHBnUGRXak5reTVaVnM2NGRBQURzSFB0aGdZbkk4c0hzUktsNnAycGtUK3prQ21LWExrbFVHWnFueUUrV0dkMnd3SVRuc2N6bUt1VE8xRWV2WGFYZi9xY3RXVmNFQUFBQTRPQjRvbTl4SWU2T0d0WVY4ajI1ZlBYVTFBcXZrM1NDekRva2I1YVUwN2EvZWs2MDRIVzN4a3FPSkRWS2FwUjdwMHU5VXBoWE1YOXpMb29lU2R2Q043ZmE5T1dEL2JjODA2VG5OMnZac21IYjltMENBSUNKZ2Yyd3dBUmtLcmpTMTZhUm1pU3R6YnFjdlRHNWd0aVJEVzBxTmwycFZGTzI3NHdCTUlHWnlkV215UHRWMFBjbFBaRjFSUUFBQUFEMjM0dmRyK3R6bGM2b0dKMXFVcDhIUDczcU5sVlNxNDJkTkIxcUpuVGRHMlBCYkNLcHpWeXRrazB6K1VsbGFZbTFSVC9kbUU1Ykh0NTIwNDk5Uk05cjJhZTJtbFFUdTY0QUFLaDM3SWNGSmg1M3haTE5DdVl6MUZkNlZzdExsYXhyMnBQSkU4UXVYWklvSFZxZzFNK1hRbFBXNVFEWVMrWTV5VTVVSEoyamoxNjdtcTVZQUFBQW9QYTRaQzljZTIzRHBxU3BwNnIwM0NnT1YwbzZ6cVUya3pWSWlqUVpSdjZabVkvdGx5MUk2blQ1ZEl1aUMxVzBKellXOUtYNGh2ZDlZLzNBOERQdHkyNGZKSkFGQUNCRDdJY0ZKaVF6bWFTR0tMVUZYZVV0OTY2VkJyT3VhVThtVHhEN1VqZnNWTHBoZ1ZwaUpsZUhJcU1yRmdBQUFLZ3hMb1cxMTEvZk9HQ3RQY1VvZloyNXJwRHNLSFByZEhsK1d6QTVXWnRNZ3N5YTVON29DdDBXZEZUVjA3ZFlhK0VyRzk5MnkzOXVpS09uMnJZOE44Z2VXUUFBRHIyZTNPWjhiQzN6MlE4TFRFU1dOOWZ4Y1V0YlFRU3hFOFRTSllrMFBGK3B6cE9NYmxpZzFyellGWnVMejZZckZnQUFBSmo0WEFxNi9nT05tMzFvWmhTRlMxUHBNbE9ZSzFPNzNITnVzc21hdnI3SzJCOTNjM0x2TnJOMm1jMVZVVytXKzUxYm0yZDhZZVBWNzNtc3RieDJnRUFXQUlCRFo3UzFLeTVVaHVkSVVTN3JXZ0RzeUtUWWdvNk1OSnJQdXBhOU1UbUMyTnhvbzBhak44bHNxa1EzTEZCN3pDUzF5OExsYWt1L0k0a2dGZ0FBQUppZ1ZsNjZwR0ZkV3p3N2prWXVrMFZ2RExMRHpkWG03b21iV1YzdGZ6Mll4cnFERTdsM21GbXJaRFBMa2I5QkRibXZiZFdzejYrNzVwWkhPLzdsazRNbWVkYWxBZ0JRNzRyRHc0bkZZYTVNTlJIMEFKT0pTN0ZNVXl0Qk5YR2l4R1FJWWszVlNwZVVuQ2xYSXlmY0FyWEs4NUpPVURXZXExTGY4eW90bi9CTHVBRUFBSURKeFB2NjRpMkhIZGRWam5JWFJrR0xYWm9udDNiWHRnQ1dYOGozemxnZ0cwdmVibVl0THMwb3EzSithTEIvMjdqNDNmL2hXOWF0dEdYTFJyTXVFd0NBZXBhTWppYUtDelBObGZBV0JwaGdYRUZTYXk1ZjdaVDZuNUltOXVTWSt1OE8vVmgvUVdsOHBtVFRaQjVsWFE2QS9XVW1xVTFtNTJsS2IzUFcxUUFBQUFBWTQ1SnRXUHordGcySExUaXRFdWYrMElMK3dFMW51RFRGVFRteFYyMy9iQTlrMVc2eUU2UndteVg1dnhoc21Ycng0RHR1NlhhSnYzRUFBREErckp3UExaTGErUGNXbUhqTVpNRXM3NVZvcHZybUpWblhzeWYxM3hIYkdEZktkSUhrTFdMK0VWRGJ6SXR5TzEvU1p5UnR5TG9jQUFBQVlMSjdwcisvT05BNGJZYkZ1c29zWENscHJzeWFYQXAwanh3azIwWVdtL3RVbDcwK0RkRkNSZjdsall0dit1ZlZXN1NpZTltbnRqQ3VHQUNBZzJqUmt0aENNa05Td1l4M05QVWtqb0lxMVRUck1uQVF1Q3NPc3BrZHhiVzU5ZEp3MXZYc1RuMEhzZjM5a1NvMlE3RXRrbGt4NjNJQUhLQ3hVU0J6RlNmelZlcGJxZEx5Q1gyQUJRQUFBT3FWUy9iOE85N1IxUkEzbis4ZTNXam1DMlRXN3E1WXpDQWVIMlptVW9Pa3VlYjJEaVc1TStOVy9lUFFqYmQ4eFRjOXY4cVdUZXlSYkFBQTFJcmUzdDRrTXMyVnJDYjJUOWFEMzF0OG9jcVZxcGIvMXdyZC9mQ3pxbTRMUytNbzZPdC8rUzQ5K3N4YTNmM1FNL3JPTHgvUkV5dlg3OWRqSkhHa3IvNS83OVNhRFlOYTl0MTc5WTI3SHRMdzZLdTMzeDAzcDBlZnV1M0s3WmY3YnY2Yi9mdW10cm5rOU9QVTFQRFNxdUV2ZnY4K2paWjUyM2FnVEI2RlNOTWFSanJqL2Z1Sk9IVHFPNGp0VTFGeC9seVpkV295akdFRzZwNlpYQzFTT0YvVHB2MUVFL3hNRndBQUFLQWUrYUlseWFiNStWbkZKRnd2V2IvTVo3a3JOellrTE92cUpvWGc4blpKSjVscGVqa05wNHcyVGZta0x5NDlhSjh1OFRzU0FBQUhhTGlpdUNVS3ZRcWVjSDdaK0N2bUUxMXo4U0lWY3JIZWZmbnArc0U5ajJueEgzNVdrblQ2Z2ptYTI5dXB1YjJkdXZpMVIydmRwaTM3SGNUZWRNVVpPbkpHbDQ2YzBhWFRGOHpSbDA3OGxYN3pyNzc4cXR2bGsxaXpwcmJ2OG41bTliUnIxdFIyL2VqZXgvZnFjWC83YmVkcVZzOUw5L2VWSHoxQUVIc1F1Q3lXYTJZYytZUS9ZYUsrZzlnNDN5eXo4eVZ2NW9BSjFBbFRRZExaU3NNVVNldkVDQzRBQUFEZ2tGbmRmMVBUWUd2K1JKbHVNZmV6M2RRbFdjU3YzSWZZMk43ZHhLUmVqK3h5V1R4M01GMy9sNXR1dVBYN0xYLy84UTJNS2dZQVlQODFwSXBkNlV6emtFekc5emgvZXRPdmpjdjkvdjcvdVhPbkFlVFpKOHhWSWZkU1ZQV3Rueit5L2VPTFR6MTYrOGZWYXFydjNiMWl2eDc3Mk1ONmRQT1ZaMjYvL05oejYvVDd0Mzlka25UUktVZHJ6Y2JOK3U5SG50dnRmVFFXYzNyUDVXZm9oc3RlcTJycWV2UHYzS0dIbjFxOXg4ZTJWMnpNSENtL3Vnc1grODVNaVVzelI1T1lIYkdaV2Jvb2tkbFJraDhqS2IvSDJ3T29FUjdKMVN2RkoydnBwVS9xWFYvWm1uVkZBQUFBUUwxenlUYS80NWF1U2hSZW44cmY3YVlGa2pXSTZWTlpDM0p2c1JCZW01citWR24xMHh1dnZ2bGZ2Yno2V1VZVkF3Q3dmOHF1T0RhYkpXbkNkOXFOaDZ2T1AyRmM3dmNQL3VHYk93MWlYM2Zxc2RzL0xsZXErdHBQSHBRa0ZYS3hMam45dU8yZisrbjlUMnJqNXFGOWZ0eENMdFpmdnY5TmlxT3h0NjJEVzBlMDVFLy9YUzJOQlMzOVVMOU9tMytZSG50dW5TNzVyZHQzV2w4K2lYWDFSU2ZwNWl2UFZFZEx3L2JybDM2Z1gyLzg0TjlyMCtiZER5UjVlUXhiVFgzNzJHVWNHSmNpU1ZORFBGekl1cFk5cWQ4Z05sNVlVS3F6NVdvWDdiQkFIVEdUZWFQTXpwRTFmVU1TUVN3QUFBQXdqbDRjUmF3a1hCODhYT1hTTEhOUHhDRGlpY0hNWE1yTGRMaUY4RjVyREVkdHFqQ3FHQUNBL1JYbFZaQTBRNU0waUQyVW1vcDVYWHpxTWRzdmYvMnVoN1JoY0N4cy9iVXo1Nm1sOGFXTTdjeUZjL1g0Rno2OFYvZTdkdU1XblhMRHh5VkpmL3llUzNUa3pHNUpVdXF1My9qNEYvWEV5dlZxS09RMGU5c0k0c09uZCtybU41K3BqLy9iOTE5MVg5LzcxTTJhMnRHOHczWHUwdU1yMTZtN3JXbVBRV3d1ZVNtR0c2VWI5dUJ4bWFSR3J5YXpKRDJhZFRtN1U3OUJiRHJTS3MrZEw2bUpIQmFvTjFhUTYzU0ZwRmVsMGhxVlNweEdCQUFBQUl5RFovcjdpOFBOeFVXS3d2dkdSaEg3MkNoaWZzK2VpQ0kzbXlycGNrWHgzRUZmKy9FTml4Y3ZiL3YwcHpjeHFoZ0FnTDBYeDVvbHFXaWNkRGJ1TGp0cjNnNWppZi81NjNkdi8vaHRGeTg2NFB2LzBIWG42MDFuTDloKytXT2ZYYTdsLzdWQ1psS2FwdnFyZi8raC91em1zVkhNNzduaURIMzVCL2UvNmo1ZUhzSU9qWlQxcFIvOFNuZDg5ZWRhOGV6YTdkY2ZOcTFEQ3c2ZnR0TWFHdkl2VGM1MVNaZWVPVytmdm9kZlB2U01WcTBkMktldm1RekdYcCtXQk5mTXJHdlprL29NWWoveCtyeXEwU0lGelpFMDRlZERBOWhYSGlSMXF4TE8xc3luVjBnYXpMb2lBQUFBb040OGYrMjFqWVY4eStrandUN3M4cE1ZUlZ3VHhrWVZXemdsTmZzREM2MmZISHpya2kvNloyOWZSeGdMQU1CZW15dXpTWnNyekgzekgrM3hOcS9zVEwzd2ZmOWJqejIzYnA4ZjY5Y3ZPSEdIeTcvNG42Y2xqWFcvSG45RTd6N2YzOHRkZWU1Q0xYbmphVHRjZCtObHArcTlWNTZsZkJMckZhdGJGVWRCcFJzdjNtbFg3T01yMStsZnYzRzNQdis5KzNUV3dybGFlRVN2bm5wK2c4cVZzVkhHWjU5d3VFbzNYcnpIbWhyeWlmN3Exc3YzNmZ0NHo1OHZJNGpkQlhmRkpqOHM2enIycEQ2RDJPYWVva2JWSjFtck9FMFhxRU12amljTzUyakx5QmRFRUFzQUFBQWNWT3V1dWFZbEtuUmNhTkp2dXV4RWN5OHdpcmhHbUptNzU4MTBqTHQ5b05LUXo2OVpmTlBuL2RPZmVvRXdGZ0NBdlJIYUpHY0N5RGc3YmNGaG1yK0xMdExmdU9xczdSOVhxcW5lK3hkZjBOOStzSC83ZGQvNitTUDZ6SjIvMk9WOWo1YXJXck54ODZ1dWIyc3E3cmFtTXhmTzFmODh1WHFINjY3Ky9YL1NYUTg4dGYzeTYwNDdScGVjZnB4KzUrMFg2SlBMZnFoLy9OcXU2emdZUmhobnZFdG1Dc0d0TmVzNjlxUWVnMWhUcGRvdWk4NlNxNUZqSlZDdkxDZjVpVXJpMlNyMVBhL1NjdjVGQWdBQUFBNkNEWXZmMythUnY4Rmt2eVd6NCtTZWw3Mnlad0FUMnRqZTJFVHlPUmFpMzBvVU90YmZlTXMvK045OThqbkNXQUFBZHMvTUVqbW5vSTIzOTF4KytrNnZ2L0NVbzdUb21KZW16WDcrdS9mcW16OS9lSWZiUEw5dVFEKys3NGs5UHNhS1o5ZnFpQmxka3NiQzJVMWJoclJ4ODdBMkRRNXAwNVpoYmR3OHBFMkRRMnByTHVxTlo4M1h0Mzd4eUE0amh5VnA0K2FoN1I4M04rUjE2cnpaa3FTT2xnWTFGc2QvamZESWFIWGNINk5tdWN4cW9IdTkvb0xZVW44aVQ0NlJ2RnZHV1N0QUhRdVN0U2lFNDFWc3VVOTB4UUlBQUFBSHhDVWJmT3VTempSSzM2UVEzU3JwQ0hkUENHRnJtRmtVcEprZTlNN0lRM0hqRFRmL3JmLzkzenhqVXBwMWFRQUFURlRtNmpZcHlycU9lbmJpVWROMTVzSzVyN3Era0l2MSs5ZS9OT0szV2szMXFmLzQ4WDQvem5YL3o3OUlaaHJZUEtTdEkrWGQzdmIvL2NkdmE4UEFWdVdUV0gvOG5rc1VoYkczd0YvNWkzZnF1VFViVmEyNnBuWTJxL2l5bmEvZi9zVWprcVRQM1BtTFhYYm9mdTZQM3E2VGozMHBXSDdOOVIvWHVrMWJkbGxINmNhTGRkM3JYN1A5TWgyeHUrYW1TS202c3E1alQrb3ZpQzJPNU9XTkN5VnI1SmRGb041NVh0SUphbWxsUERFQUFBQndBRnl5MVcvOWpTbjVabis3Rkc0MGFZNUxNU2MzMXo2WElwbjFtdXp0cGx6RDJ1dmY4eWtmWEx2Q2xpMmp2UUlBZ0oxeHo3c1JMb3luMzF0ODRVNnZQK3VFdVpyZS9kS2syUzhzdjAvUHJ0NzRxdHQxdERab3dTN0dHcTlhTjZDMUc4ZUN6cGFtZ3I3KzhYZnRkVjF6My94SEdpbFg5Sms3ZjZGM1hIS0tKQ2tLcGxrOTdhKzY3WS91ZlZ5UFBMMW1qL2ZaMWRhNHcrV1hkOWp1VEM3ZU1iWWJHU1dJM1MzejhXOUxQa0QxRjhTMk5lWmxXaWkzM1EvN0JsQUhMQ2Y1QWlscXlMb1NBQUFBb0ZhOUdNSW1UVm9zaFNWeXpaYlJCVkpuZ3B0NkpIOXJMdVJiQnh0Ny90VFYvNmlKTUJZQWdKMWdSK3c0ZXQycHgraWtvMmZzOUhQZitjV2p1dmZSbFZwNFpLODJEQTdwei8vNXV6dTkzU1duSDZkTFRqOXVwNS83azg5OFcvL255M2NkVUkxLytwbnZhTTJHemJxODczak42bWxUUGhtTDBpclZWS3MzRE9yYnYzaEVmL0V2eS9kNFAzRVVOSzJyWmZ2bFRadUhWYTN1ZmpCSlB2ZUtJSmFPMk4wSmt0cXlMbUpQNmkySU5TblhLcmRqWlo3blFBblVPNDlsbWltdnpGU3A3MW4yeEFJQUFBRDdidkN0U3pxM2RjSnVDMkdORUxZK0JabDF1dWtTeGZIVzRjWFQvOXcvcmFmWUdRc0F3Q3Raa1EyeDQ2ZWpaZGM5TmFtN1ByejBhL3J5UjIvUUgvN0RON1YrWU90QmZlekhWNjdiNFhJU1I1bzU1ZFU1WHJsUzFkOSs4U2Y2MnkvKzVJQWU3NWpEZXJhSHVKTDA2RE43N3FETkpUdStGYWNqZHJkTXBrTFdSZXhKZlFXeHBiNjhUQ2RJMWlsNXlMb2NBT1BOVEZLam91Z1VGYnJ2azdRcDY0b0FBQUNBV3JKaDhlSzJjbFI0VTZSd0l5SHNwQkFrZFNqWTVlVlltL3pHVy83Ry8rNlR6eEhHQWdEd011WUZ1UkhGanBOZlBiWnErOGVQUEwxR1I4M3EzdUh6RHp6eHZIN3JFMS9XbDM5dy8wRi83QXR1K2Q4N1hENXFWdmVyUmhjZmYwU3YvdlVQcnQxK2VmN1ZmN2JENTg4KzRYQk42V2pTNTc5Nzd4NGY3NHdGaCsxdytjRW5uOS9qMXpUa2Q1eTBPMHdRdTB2bU1pZUlQY1E2cHVmazRVUko3SWNGSmd2M2dtUW5xYm14S0lKWUFBQUFZSyt0dSthV0ZvL0NHMExRclpMTllSenhwQkZjbXBJR3Y5WTlES1dMYjdyZFAvMnBGd2hqQVFBWVkxS0g4NzVvM0R6MDFHcFZxNm51ZXVBcC9lQ2V4L1E3MTEzd3F0dnNLWVQ5cHp0L3FZLzgzZGYzK2JFZi84S0g5M2liS0pnYThzbXJycDgzWjZvK2VPMTVPblBoWEtYdTJyeDFSRisvNjZIZDN0ZGxaODNmNGZMUEhuaDZqNDlmeU84WTJ3Mk5sUGY0TlpOWVpCNWV2Y0IzZ3FtdnJ0RWtGQ1FkTDNQMnd3S1RoU2tuQy9PVnJ6UmxYUW9BQUFCUUsxYjMzOVFVNWNPRjRmOW43ODdqNDZyci9ZKy9QdWVjV1pNMFNiZDAzMXNvV3luSWpsQlJWQkFReGFLbzRJYkZYUzk2OVhwL1hvMTMwK3N1aUxLNDRRNEZOMFJFQmNxK0ZycENvWFRmMjdScHM4OXl6dWYzUjVvMHl5UXoyVHFUeWVmNWVPU1JPV2ZPT2ZPWk5wbk1uUGY1ZnI2T2ZGYVF1UlRiaGRvbUc4ZEJKcWpJQjVKdTZCMzExM3g4ZEw0TE1zWVlZd3FGaW9SUUd3ODdWRkpwbnhkZTJjRy8zdmpuZkplU2srTm5UdUNXTDF6SlBkKzZsbk1YekFMQUVlRzduN21jNDJkTzZIRy8wNCtieHZ3WlZlM0xpVlNhaDEvWWtQWHhTcUtkUjhRMkp5Mkk3WTBTaExOdmxWL0Y4MEZMRVg3TUdBTG1naFQ4UDd3eFp0QTRLT1B3M1ZsVUw5NUs5ZEprdmdzeXhoaGpqREdta0cxYnZEZ1dMcEd6eE9WNlJJNVQxZUk1TjJCeXB1Q2lUSFZjK1pTS2QvREE0aVgzakY1NnEzVVpNc1lZWTlBS3NPa2FodEludi9ONzloeW9QK3FQKzdWZi9MUFQ4cmlLVXE2OTdNeGU5N25uVzlkMlc3ZnExWjM4NlBlUDk5cHErTFB2WHRScCthSGxyOUxVa3YzVWRWbjhTS2ZkVk5ySDk0T3MrNHhVS2pnZzVmbXVJNXZpK2JEMTFVVVJKc2p4T0RLS1lodnBhNHpwaFFpaU1WUVdNSkduQVF0aWpUSEdHR09NNllFdVdSS3FEeUt2Q1J6M1M0b3NSRFZpVS91TVlLMXpBczlVNFYrOVVmRUdYYkxrNzNMcnJVMzVMc3NZWTR6SnN6aGlHY05RR21nSWUvVkZyK0hxaTE3VDQvMG52T2NiR1VQUDIvNzBWS2ZsZWRQR1pRMWlPM3AwNVVadStjT1RQTEY2VTYvYnZlZE5wM0xhL0dtZDF2MzR6MC8xc0hWbjVhVkhndGpHSElMYkVVMlI0ZEFodDNpQzJOR1R3NGg3TWtyTW1nWVlNOElvRWVCazBqWlByREhHR0dPTU1UMVJjT3FTTWtORHp2WEFLYWhHTFlRMXFMb0l4NmpEWitzbHZ1ZTVVNWM4OTVybHQxb1BQR09NTVNPWEVsWlU3RzFTOGNsbGp0aXVFcWswZjN4NE5ULzl5ek9zMzdhUEMwK2Z4NzlkODNwKzk0OFgyTHpyUUxmdFQ1ZzFnWDkvWCtkNWI1OWNzNW5uWDk2ZTliRTgxNkdpN0VpdTJOaHNRV3h2UkJBby9GL1U0Z2xpTzgwUFcvRC83c2FZd1NTRXdUbUJTTkxtaVRYR0dHT01NYVlIZTYvNjlMaElTSzRGemtFcHNSRFdBQ0FpcUlZVldVQ2duNXl6b09STHVweE5BcHJ2MG93eHhwaDhFRWdqWW44SERRQm5MN21CMnJvakRVT09uVjdGa3JlZXhaSzNuc1hkeTFaMW11dDIxcVF4L1B3LzNrMHNFbXBmbC9ZRHFtLzdXMDZQTlg5R0ZVNkh0K2oxVFlsQmVBWW0zNG9qaUxYNVlZMFo2V3llV0dPTU1jWVlZM3F4NzdJUGxvVkt1QVRoSFlLTVZydUMyWFRVT3VhblJGVmVyNDcvOHA2clAvSWpmbm56M255WFpZd3h4dVNEaXFSQVIrVGJwYTkvN0pKKzdYZjlWWXR5Q2cxZjJyeUgyLy82Ykw4ZW82TjduM2lSVy8vNFpJLzN0eVF5Ti9mNHhxOGU3TFE4dHFLVUQxNXllcStQZGFpK3VkUHk3TWxqMm05N3pwRU8xcWZObjhiTlgxaE1aVm5uVHJrMzNmVVk2N2ZYOVBvWUFKVmxNYjcwZ1FzN3JkdFZVNWQxdjVGTUZSWHc4MTFITnNVUnhONTRVWml3T3grSE1teCtXR05HSUJHRUtENG5NanI4RkRaUHJESEdHR09NTWUxMHlaTFF3VlRrRkpDUEFGTVYzSHpYWkFxUGdpUENHQlhubW1na3NtNzMxVmYvWmNJdmY5bVk3N3FNTWNhWW8wMlVmWXBNR0lFNUxGZSsvdVIrN1hmUldmTnoydTZoNWE4T1NoQjc0RkFUcXpmczZ2TitOLy9oQ1Z4SDhBTkZCTjd4dWlQUFZ3K1BnVzdvRWlpZmNjSjBubHk5R1lEUm8rS2NmZUxNOXZ0V3Zib1QxeEd1dmV4TXJyOXFFU0d2ODl2c0I1OWJ6NDFMSCsyMDdwNXZYVXM0NU5IWW5DQ1Y5a21uQTByakVlWk5HMGNrMURteXk2V2Q4VWdtNEt1UVBlWE9zK0lJWXQzU0VERERSc01hTTRJcElYQm1FQW5zZGNBWVk0d3h4cGpEMnVhRmxaRHpHV0EraWpjU1R5cWEzQ2k0anNvVWhFL0c0Mk8yMm55eHhoaGpSaVRSRk1xSUhCRTdFdHh3L2R0NTQrbkhnQWl1YytULytFQmQ2L1ZuVy9jY3hBKzAvYjVmL01lNzJiN3ZJQUFUeDVRVERoMEpXeDlmdllsL2VkY2lQbmJGT2QwZVo4MkdYWHptZTM4azBNNWRybmZzTzlUNitGazBKMUlzZlhCRjM1L2dDQ05vd1EvS0tvN1JvOGtTRDVGSm9LSHNHeHRqaXBLb2g2T1R3TFhYQVdPTU1jWVlZdzVydVBvall6VVV1eGJrSENCdTg4S2FiQlFOS1hKU0VQREpPUXZEVSt3c3RESEdtSkZHVmVvRkNmSmRoeGthRHkxL0ZkZDFPb1d3QUkrczJBaEFJcFhtMS9jLzE3N2VkUjJtVHhqTjlBbWpPNFd3RHo2M25sZTI3dVBHcFkveTVKck5uWTcxL012YmVVLzFyMmhvN3Q2dStjV051N1BXbUVyN2ZPN0dQN08zdHFFdlQyM2tFUUpWQ3I2RFMzR01pSTBuUElqT1JJbll4d05qUmlnVkQyRUdDWW5tdXhSampESEdHR01LZ1M3K2w5akJxUDhtRWE2d2VXRk56dHJuaStVQ3hIdlhvWGQvOUdaKzg2UGFmSmRsakRIR0hDMEtEVUF3RXQ4NHpicml2L05kd3BCN2RPVkcvS0IxbEdyYTk2bHJiT0d4bFp2NHo1L2UzNzdOLzk3K1QvYldObkQ1ZVNjeXRhcWl2V1Z3MmcvWVdYT0l2ejd4VW52TDRVUXF6Wkt2MzhuUy8zay94MDRmenoyUHJlV0xQL3dMVFQzTVU3dHV5OTZNNndOVmFnNDI4dFNhemR6eXh5ZDVhZk9ld1h6YXhVbFJFYW5QZHhuWkZNZHJ5UzN2blFpaFA0RXNSSW9rWERiRzlKRXFzSTBnZFJuWC9Xb1ZnbWJkeFJoampESEdtQ0pWRGM2L3ZQOVRzOVZ6YmhaSHpsR0k1THNtTTd3SXBKVmdYZURMUnlvM1ZEd3R5NnJUK2E3SkdHT01PUnBtWFA1ZnY4YmhMUUxsK2E2bDJFMnJxbVRPMUxIdHl3OCt0NzdIYlR2T1E3dGw5d0ZlM0pROXFCU0JzSGNrTWtxa2h1N3R6SVF4bzNqZEtYUDQ3VCtlejdwdHlITnA2MU9qMmhyQytyNE53dTRyUlZzRWxtLzYvWmZQelhjdHZTbUcwRkx3R0VXYUNrVGRZc21XalRGOUpRSkVDTGxWZkhWeENKWVdmRzk0WTR3eHhoaGpoc3BYM3YzUjhqclBlVGZDaWFvYXhqb1NtejVTVlJlUkdZN0RCdzlNM3I4RjJKN3Ztb3d4eHBpalFyUUc4QzFyR0hwYjk5U3lkVTl1alRmdWUvS2xQaDlmZFdqRDE0NTI3Ni9MS1lTRjF0YkRaakNJcjZvMSthNGltK0UvUit3dHAzcWtkQXBDQlB0a2FjeklwdXFSMEdtVVJHMmVXR09NTWNZWU0yTHBraVdoUTNGM29ZcStIYUhTNW9VMS9TSWlJSEZFTHZUaW5LOUxsc1R6WFpJeHhoaHpOQWdrVWJGdWU4WU1BNElVL0lDczRSL0VOczd5d0p1R0VzNTNLY2FZUEJQeEVHY2FKYjY5SGhoampESEdtQkdySmgwZUo0NTNEU0l6VWR4ODEyT0dOVWRnUExqdmF3amkwN1VZemlNWlk0d3hXUVFCdFlqYWtFVmpDcHdvdm9ya05xUTZqNGIvRzJndkhNSnhwb0pZOEdLTUNTRk1KYW4yZW1DTU1jWVlZMGFrM1crOHVzUVQ3ODJxc2dpa3hFYkRtb0ZTMWJBaUM5TndaZjAxSDYvTWR6M0dHR1BNVUF2UVpoUWJFV3RNd1ZQUW9DWGZWV1F6L0lQWWVOSURuWVpnclVpTkdmSFV3NUZwbEpUWTY0RXh4aGhqakJseGxHcW5aSExGZEJHOUdwaElNWHptTi9rbklxQ1ZqckRZRDh1SnVtU0pmZDR5eGhoVDFFU2tFU1RJZHgzR21ONHBFZ1NCTnVlN2pteUcvNGV5Vk5SRG1XcXRpWTB4SUI0aWt3bFNrWHhYWW93eHhoaGp6TkZXdTNobldkb05YWW5JOGFBV2xwbkI1S2d3M1JYdjZxWjBlRnkraXpIR0dHT0drcXB1UVRTVjd6cU1NVm41Z216TmR4SFpEUDhnTmtoRkVDWWdlUGt1eFJpVGJ5b0VXb3JxK0h4WFlvd3h4aGhqek5Ha2l4ZTc0WXI0VEVlQ1N4RXFyU1d4R1ZRaUFoTDNrZGVuSGVmazlSZGRaQmUvR21PTUtWcUJvNXRRU2FpMUp6YW0wS1VWM1pidklySVova0dzRTVtR09xV2d3Lys1R0dNR1NBU1JNQnFhays5S2pESEdHR09NT1pvT2hDZVUrTWpiVkppTzR1YTdIbE9VSE5CeGlMTjQwcGhqUnVlN0dHT01NV2FvSkpxUzlZcldpSkRPZHkzR21NeFVVUkZOQktwYjhsMUxOc00vdkhUZDhZaUd3YTcyTmNZQTRPSUdWZmt1d2hoampESEdtS05GUWJ5UVZDRjZNVkJ1bzJITlVCR1JxQ0xuSjBQK3ZPZE90YmxpalRIR0ZLZElYSk9vYmxaSTVyc1dZMHhtQW40UXlONTBrcnA4MTVMTjhBOWlBNjBBR2Y3UHd4Z3pTTlJCZFZTK3F6REdHR09NTWVabzJYUDE1K0pCaURlalRMWFJzR2FJT2NCWThkeEw1cDFLZWI2TE1jWVlZNFpDVTMyUVZwRXRxTTBUYTB5aFV0RTB3dGFRWC9nWFRBei9BTk9sREMyQzUyR01HU1FpUUZtK3F6REdHR09NTWVab1VKQ29rNWdnT0c5WHhPYUdOVWVCeGtYa1l0THh1YnFvMnN0M05jWVlZOHhnQ3p0K21vQmRpRmdRYTB5QkVwV1VLTnY4cUFXeFF5K1FPSUo5MERUR0hLYUNTQ3pmVlJoampESEdHSE0wN0xuNmMvSEFjeTRTNUJoUWF4VnJqZ1pIWVhMZ3lkdnE1KzJzeUhjeHhoaGp6R0RiNHliU0Fib05hMDFzVE1GUzFBODAyTlhjM0Z6d0Ywd00veUFXclFScnZXU01hZWNTVUpudklvd3h4aGhqakJscUNsSk95M2pQNGUwS1kydzByRGtxUkFUVlVvRzNLTEhadW5peG5aTXh4aGhUWE80YmsxSW52UkhWaENxYUhZV21RQUFBSUFCSlJFRlU3M0tNTWQwSnBFWFpIb3ZGTElnZGVocEcxVDVzR21NNnNwRUF4aGhqakRHbStMMy8vWkZrMkQwclFPYmFhRmh6bERrS0UwWGxnb01sSlRZMWpESEdtQ0pUSGREaTdrZHBSTlNDV0dNS2pDcXFrRTdEenAwN2R4WjhFRHY4NS9KUUtuQnNST3hnT25Yc2RLSnVpQjFOQjluZWVJQjBFQXpwWXgxZk9abjVGUk9aUFdvOFZ5KzdqWVNmSHZCeHI1eDFHbmU4L2lQdHkxOTQ1aTYrc2ZLK0FSKzN6Ui9mK0FuMk5kZnorODNQODhDT2wwZ0dQZGQ4MXhzK3hoVXpUMjFmbHRzK05HaDFtQXdVQndkcmoyV01NY1lZWTRwZWZWQlNvaUZuRVZCdVUvYVlvMHBFQk9LS0xJcTZKYjhCRHVhN0pHT01NV1l3cGFNa1BkZ3VLdk1RSXZtdXh4alRnYUFFTk9McURwYmZha0hza0JPSmdiVmZHaXpsNFJoL3YvaXpqSTZVQU9CcndBWDNmcE5IZHIweUpJLzM1Vk11NDdMcEo3Y3ZMOTMwTEVzM1BqZWdZeDVYT1lrZm4vZis5dVdIZDczTXQxZmRQNkJqZGpRK05vcExwNTJNSThLMXg1N0hyMTU5a3FzZitqRXhMMHpZY1RtVWJCNjB4ekw5SUNJSTBYeVhZWXd4eGhoanpGQzZjL0ZpMXdsN2t3UDBkQ0NPNWJEbUtGUFZNSEJjRW5lK0xsNjhTNVl1dFhuMGpESEdGSTJXWkNRVkN5ZTNDcElFQzJLTktTUUNmb0RzMFRRdCthNGxGMFVReEJJRkZmdlFPVGorYmNIRjdTRXN3SzlmZmFwZkllek41MTZUMDNhVmtYaW41YStjOGxaZVArbTRyUHMxcFJOYy85UWQzZFlmVXo2QkJ5NytIR1doSXpuYzNQSXExaTcrcjV6cUFkamRkSWhGZi9sR2ovZGZPbTBCVG9mcy83NXRxd0Y0ODVRVFdQcUdqL0o4elJZZTJybU9INzc0RUZzYTl1Zjh1R2JRQ0lFRnNjWVlZNHd4cHJpZEY0MUdmWWZ6UkptZ1JUSHRrQmwyUkFTbFhCM3Y5Zld4OGM4QzlnSFlHR05NMFFnM0psSys1N3pxT0pwd0VHdkRiMHdCVVNVbDZPYXd6N0M0RUhENEI3RXdHaEhYcHN6dW04K2NjQ0hmUGV0ZFdiZTdadTdaWERQMzdGNjN5ZFJxOTdyNTUvZXJydU1ySjNGODVhU3MyeDFLTm5jTFlzOFlQNHMvWHZnSkpzVExPNjJmRk85Ymw5cFNyL2NMbkM2ZnNiRDlkaXJ3K2V2VzFpRDI3S281dU9KdzJyaVpuRFp1Sm5kdFdtNUJiRDRvTGtKbHZzc3d4aGhqakRGbUtKVkdScGVtVlY2UE1NcTZSSm04RVkyaGVqNk8vRVRoZ0dCblo0d3h4aFNIZmVOSVRtNEoxam1PMDZLS2lrMERZVXdCMFNUQ2FwcUd4NGpZNFgvVnJEZ2gxRjRFUjdvUEgzc2VEMS95aFc0aGJILzA5cWx4ZEtTRU4wMDVvWDM1Z1IwdmNURFpCTUJaVmJQYjF5ZjhOQ3YzYnh0d0xhWWZXbDhOd25tdXdoaGpqREhHbUNHaml4WjVnZnB6UkRnZXhGcmxtZnhSWEJHWnFwNjNjTmVsUzJMNUxzY1lZNHdaTkV1clUwbGhuU2kxUUpEdmNvd3hyVlJSb0VXRFlOWG0yUDVoTVUvazhCOFJxMEVGS3E1RnNZV2w0eWhaejNHSXVxRUJIN1BGVDVFT092L05tMUpTeVkvT3ZacExwaTNJdU04ZEc1L2h1a2Qva1hIZTF2TW5Ic090cjMwZjg4cXIydGZWSnByNHdNTS83YkdHSzJlZFJzaHgyNWQvdC9GcEFFcERFVTRmTjdOOS9lb0QyeGtWYnUyT0czWTYvNXFOalpaMk8rNkJSQ09CMm9YRGc4UkJkT0NKdkRIR0dHT01NWVZxMXVreGxlUUZxb3hCaXVBQ2F6TjhpWWdxWlk3STYwZFZCUThDVGZrdXlSaGpqQmtrNnFZU2g0akcxd0d6Z1hpMkhZd3hSNEVRcUdxTjc3dnJ1ZS9HUkw3THljWHdEMkloRHVyWUhMRURFL3JKaDd1Rm5EMzUzRWx2NHB0blhKbnpzZDg3NXl4K2R2NEgrMXRhdTZzZXZJWGZiWGltZmRrVmgzKys1WE1jVXo2aGZkMytsZ2FlM3JlUmk2ZWVCTUE3WjUzTzZlTm04Y2tuZnMyOVcxY0JNTDlpSWw4OCtTMjhkKzZaZE93bzhjcWhQVng2Ly9kNTVkQ2VIbXQ0ejV3ek95My9jZk1MUUd1bzJ6R2dmYzI0R2V5Nyt2c1pqNUZwL2N6ZmZZSE45VFU5UHE3cEN4VUNzU3V4alRIR0dHTk0wV3FpcVV6RXUwQ1I3bGQ1R25PMGlVWlZPVHVWRGsvVTZ1cDlVbDF0bzRhTU1jWVVoWFNvb2tWSnJoUzRBQXRpalNrVUxjQ3pTYWU1THQrRjVHcjRCN0ZLMk9iREdialVoMjdMZHdsOTVtdkErNWY5aEljdi9RSmh4K09GL1Z0NSt6OXVZa3Y5ZnI1MzFydjQxQWx2QUdCbTJWais4cVpQODlET2RUU2tFbHd5L2FST0FXdzZDUGpCaXcvdzVlZitTSDJxNTViaXgxWk01TndKY3p1dGF4dHArOGJKeHcvQk16VDlJNExOMldDTU1jWVlZNHFVTGxya0hSU2Q0d2pUVUEzWlJja203eFJIWVN3aDc4UmRPM2UrZ28yS05jWVlVeVJxSXMySmVKcVY0RFNqWXZQRUdsTVFOSUhLOHdIcFlmT2VjL2dIc1VJYVZPM0Q1L0F4NTQ0dmt2QlRXYmVMZTJGZXZ2Si9lOTNtcWIwYnVmN0pPNWhTVXNsWGx2K0paSkFHNE5OUC9wWXREZnY1OXBudmJOLzJkWk9PN2JiL3VvTzdlTmVEdCtRMG4rdEg1eS9xOGI3TFo1eVNkWDlqakRIR0dHT01HYWc5VTE4VGlUbkpCYXFVSVhaUnNpa0FJb0lTZFhBWFVzOTlXQkJyakRHbVdDeXRUalZmVnIydXhLRVdZU0xnWnQzSEdETmtWRkZFbW4xZlY5ZnNQTmp6cUxvQ00veURXQ1RWR3NTYWdUamhydi9Bei9HZjhRUHp6dUh6Q3k3cTkyT1ZlT0ZPYlh4N0V2ZkNPUjN2am8zUE1MMTBESmRNTzRtNTVWV2NQbjRXcDQrYnlaU1N5cXo3SGxzeGtVY3UrUUt2SE5yRDVvWWF0amZXc3JlNWpwcVdCdXFTTGF5cDNjN2EycDNFdlREWHpEczc0ekZPSFR1ZGFhV2oyNWZ2MnZRYy8vUEN2ZTNMM3p4ak1XK1lmRno3OHNMZmY3WGJNWFkySHN6cHVacGNxSUw0K2E3Q0dHT01NY2FZb1JDWDVxaXFkeVlpMWg3UEZCQ05CdWdac1VpOEZMQjVkNHd4eGhRTG15ZldtQUlpcUsvS1RpY0l0ckg4MXV5ai9RcEVFUVN4N0VPWllBTmlCMlp6L1g1OHpXMGFsOXJrd0M1dVhYbEY5eUN5UHh3UlhybnlmNWs5YW54TzJ6ZW5rNFJkRDFlY1R1dEhoV084WnR3TVhqTnVScmQ5THIzL0J0Ylc3dVREeDU1SFJUanozOW1yNTNZT2FIL3k4cU9zMkwrMWZibXRmWEdianZlWm9TQSthaC84alRIR0dHTk04VkdRbHJDTVNnckhnVWF0TTVRcElCN0lOSFYwaWk1YXRGMldMVXZudXlCampERm1NTmc4c2NZVURoVkphTUNxUkppR2ZOZlNGOFVReEtZUXNSR3hBOVR3Z1I4T2FQK0xwNTdFN3VaRFBGK3paWkFxeWk1UTVmYjFUL0NmcDE3ZTR6YTdtdzd4d002WCtNUG01N2x2MjJyaVhwakxwcC9NVzZZdDROeXFPWXlQamVweDM2ME5CL2pydGxXRUhZL1BuZlRtak50NGpzTjc1cHpadnJ5M3VZNS83bml4LzAvS0RKd0Nvc2w4bDJHTU1jWVlZOHlnVzd3NGxCVHZXQlZHb3pqWmR6RG1LQkVSVWVMaWNHTE5xRmtyWVZsOXZrc3l4aGhqQm9QTkUydE1JZEVFc01MM201cXpibHBBaG44UXEwRTk0dVEybE5NTWlTOHN1SWovT2UzdDdHdXU1NncvL3krYjYxc0hJMzdyakN2YnQvbjJxdnNIL0RpdkdUdUQxNHlkQWNEbm5yNFRnQit2ZTRRdkw3d016M0ZJQm1sZXF0M0ZjeldiZVhiZkpoN2J2WjYxdFRzQitQeUNpL2pGb212YmozWEZQMjRDWUY1NUZhZU9uY0ZKbzZkdzR1Z3B6Q3V2WW5yWkdNS094eS9XUDBHZ3lsdW1uOVJqbStOMEVIRHAvZC9uVXllOGdTdG5uY1pQWDM2TWRHQS9qbmtsR3FEU21POHlqREhHR0dPTUdXdzFaV1dSa01vQ1JFdHNmbGhUYUJRaTRuQ3lYeDYrRzdBZzFoaGpUSEd3ZVdLTktRakRkWDVZS0lZZ1ZxUUIxUUQ3RERvZ2MrNzRZczZ0aVQ5ODdIbjgrOGx2YVYvKyt1bnZBR0JDdkp3L3ZmR1RMUHg5TllFcW56M3BUVU5TS3h3SlluYzFIZUoxOTM2RHZjMTFiS2piMStOek9MdHFObStkdnJEYitsY083ZUdWUTN2NDdZYW4yOWM1SWt5S1Y3UzNGTjdSV050K242SjB2ZWpwcWIwYmVlckJXNmxlL2lmcVU4UHE5Nzg0cVNpT2ZlZzN4aGhqakRIRkorSjVrVUNEQmFvU3M0L0FwdENJYUZqZ3hISTNhbTBialJraVdvMjNHYndaNC9BT0NTSEh4VTBsaUVaY3hnYks5TUFoN0xTMlRqMEdpQUFnaUFQbENETlZENi9MUkVpamJBTnFWUEVCSElkVVd0a0UxRHFRVW1XWG4ySm5TR2dPMHZpalVxUzJoMGhQcWNPWGFxdzdtU2xXR2xJT0FpK0J6Z2F4djNQRzVJRUlhWVZ0dzIxK1dDaUtJSllrV0d2aVhIaU9ROVFOQVJCMk8vL1gxN1RVNXh6RU5xWVNHZGZ2YTZubkU0Ly9ta0NQN24vSDN5NzZsNnpidEQzdk5ybTBZdjdkaG1lNDlwR2ZzL0xBTmxLQmorYzQvUHlWeC9uQXZITTdiYWNmL2ttZjZzMjAvZE43TjNMbW4vNm5UOGN4UFJBVUdGWXZ4TVlZWTR3eHhtU2pJQzFCdUN3cEhBdTluRWczSmw4VUw0Q3BLWmZKTmsrc01RT2ppM0U1aS9BQmoxRElJZVNrOGR3WWtZWWtzOGFHcUtwWFpyb3dsWUNxY0loakZPSWloRndRQVRrY3VMWmZzcU9DSXhETzBsSlYxZUVrRkw5dEl3VjFJWVhnQzJnQWZpaE1zd2diM0RCN0dnSTJWeXBiRzZ2WWMvQkdYdkVjbWdPUGRCcFNsWkJpRjBtcHhsNEx6TERuSnhxYS9WajhFVmRDNTZzU3MvYkV4dVNCMHF3RWovcmh4S0Y4bDlKWHd6K0lUVk9EMjNxVmx1bmQrK2VkeTIydmZWL0crdzYrN3djRE92WlRlemZ5emdkK3hOYUdBeG52dityQlcvamRobWY2ZmZ4M3pUNmQzMTV3WGNiN1NyeStuNFBJWlorMjhEYmhwM241MEc2ZTJidUpaL2R0NmhiRW1rS2pQa3BOdnFzd3hoaGpqREZtVUMxWjRxVURiNlpDSmRqOHNLWUFpWWlnc1VEMVdLYStaZ1ZZRUd0TXJ0cUMxNE5DSkF5eHBnaVRWRGsrNmpFelVJNVJsMGxwcFFxUE9Jb25RbGlWc0NONENsRTYvRjFRSUZORWxOT3dpYmFOT3U0dlIrNDYzSTFCRldiU0d0QW1jVWlxa25aQ05DdnNGMlY3V05qUUVMQlpxMWpUZEFOYlloNk5leHBKVmpXU3NHRFdERWQ3L2w3YVhQVVdIbzZGOURwRXhtTHRpWTA1cWxSUlFldUNnQWQyaENQRHJodm04QTlpSVlXcVdtdmkvUG5haW52NTh2SS81alEzYW1rb1F2MzdzNDlHYlZQMjg0L1IwTU1JM0tQcG56dGU1TCtldjRjclo1Mlc3MUpNTGxTc0hZNHh4aGhqakNrcXUzWVJLcDJnczBHaU5qK3NLV0FoWEoxZEo3VVJvREhmeFJoVHFESUZyNzV5b3Vkd3NzS0pBVXdUaHhKVklnb1JFVUpBcU9OOFdTSTVocXVEVDJnTmY2UElrZUJYUUFWbUtpeFFKZEhheFpBbVA4U3VlbUZOeVNoVzFKZXl5b0paTXp4VkIwMHRYOXdWQ2NlZmNHRUdVSmJ2aW93WllaSUJyRW1ua3V2NDAvOE11M1AvUlJERWFqMGl1ZlhVTlVQaTM1LzlmVjRmWDI3N1VLZmxMeXk0aUhPcTV2TDJmLzZnUFJ6KzR4cy8wV21PMkxaOUlxN0hyMSszaExzM0xlODBUMnhYLy9iTVhTVDh6TzhMTC96cnQzdXQ3OHVuWE1wcko4enJkZnUyK1dqTm9BaVF3RDd3RzJPTU1jYVlvaElaRmZGVVpSSWlvZXhiRzVNZkNwNmp6aVMzcWRSK1RvM3BZdjBOUk1iNnhIb01Yb1ZTRldJQ1VZRXdoOGVpRHFNcmIwUTVIQmkzemxQYm10TUtVNEFUQ2JnY29URlRNSnYwYUt4dm9XWEs5YlRrTDE4MnBuZjFmcVJ4Vk1BL3hkRzNpRXFwdFNjMjV1aFFSWUVtZ3VDQmxtVDZZTDdyNlkvaEg4UUs5V0JCYkM1K3ZPNFJmcnp1a2F6YmVZN0RoWk9QNTcxenp1THlHUXVKZStGTzk2ZURBTThabkU1WWMrLzRZcmQxNjkvNXRYNGRxelFVNGVmbmY0Z3JacDRLd0sydmZSOGZmUGhuUFc3dmlQQ3IxMzJZSzJhZXloVXpUK1hxdVdmeHNjZC94ZWI2N2wxdGV3cGhvWFcwYkc4K01uOVJuN1kzQTZSbzYrdUNNY1lZWTR3eHhjTkxlcDdHbVVyckNXNWpDcEtvZUNvNjFTa0o3T2ZVR0VDcjhZZ1JPeENqUE9Sd3FoUG1QRlZPN2lsNEZZb3VoUlFnSksyamVjdDZDbVlkV0YwWjQvRkROL0tZaGprQU5NbDFwUEpjdXpHZExhdHVDUzcrZjg4U2lXd1JvUXA3VDJiTTBTR3FLRFZCNER4Yys4K05EZmt1cHorR2Z4QUxUWUFGc1FOVUhvN3hwaWtuY01tMEJWdzA5VVRHUmt1N2JiTzJkaWZmV0hrZmswb3ErTnBwVnd6SzQ3NWF0M2RRanJOd3pEUitmY0VTNWxkTWJGLzNnWG5uc25UamM5eTNiWFhHZlM2Y2ZEeHZuM0ZxKy9KRlUwOWt6VHYra3k4K2N6Yy9XUHNnV214dmZVY01VUlFiWW15TU1jWWNIVWZqS25CN1UyWU00RVJkTHlBOURaR3cvVktZZ2lWNERreE9CWDQwMzZVWWt5OWFqY05Fb28wT1pjMUpacXZMQldGWXBNb2NoWEpwRFYrTE5Yak5wc2RnVnVFU3gyTkxvL0tFRjNCLzQwOTRNZDVDSGVOb2xpdng4MTI0TVFBdHlmVEJVQ1R5cUtvZUx5SVYrYTdIbUJGQkpZSHlYTFA0TzJEcHNQeDdNUHlEV0dFLzJCL2p2aG9YTGVPc3F0bWNOMkVlNTAyY3g4SXgwM3NjNWJwczE4dDhiL1UvK1BPV0ZTaks1eGRjTkdoMTZJZC9rdE4ybm1TZS96emllbno1bE12NC9Fa1hkYXEvTnRIRXRZLzhyRDJFTFF0MS93eDQvL1kxWEhEdk4vbkZvbXVaVmpvYWdCSXZ3ZzFudjV0THA1L01CeDcrS1RzYWEvdjZsRXkrQ1Q2QkhzaDNHY1lZWTB5UktJUjJXOWxxR0dIbkw4MUlsWkpVMUVHbW9Cckdwb2p0a1pTVm9rM040TnRwZ3J4UUZZVXloOUFrNE5WOGwyUE0wYVRWUk92RGxDUXJtSndNT0V1Vk53Y09KNGhTaVZBcTBocSsyaHVYVG80RXMxQXF3bmlGNDlJT1YyaUM5ZlhLZzdxYmgrdC94TVo2aDRhSjE5RnNyWXROUHRYVzFqYkZTbUlQaE1WNTUrRUxLK3hObVRGRFNGdTdYemFvQmcrNExRMkg4bDFQZnhWQkVCdlVndmlGY1k2b3NGMHliUUZMamoyZlU4Wk9ZM0pKWmEvYjdtdXA1L1pYbnVBUG01OW5iZTBPbXRNcFJLQWlIT2VOazQ5djM2N3VLTXh0NmprT2wwMC91WDI1cHFWMTlIbHBLTUxUYi8wU3gxVk82clQ5STd0ZTRjYTFEOURpcHpsLzRqSE1Iald1MHh5dERhbEUrKzJIZDczTWdydS93by9PdlpwM3pUNjlmZjJGazQ5ajlSWC95ZFhMYnVQZXJhdUc2cW1ab1JFZ2ppWG94aGhqVE4vbCtvWTZuMis4TTUxNDY2a2VPMGxuaWtyTTg2WWw4R05JWWFXd3p2aXhsUDNYdjdjdk4zN3ZadEl2dmRMclB1VzNmS2Y5ZHN2ZDk1RDQrME5aSDZmOHBtKzAzMjc0emcveE4yenV2cEhuVWZxbHorS1VsdUx2M2tONjdUcGFmditYN0UraUQ1d3hvL0ZPT3E1OU9ibnNjZERCZWJseEpveW41Q01mSUdoc1FodWJDSGJzcE9WUDl3M0tzWThhRVVFMWxGYVpCV1NmRzhtWVlVN3Z4SzNkU0dtc2t2SzZOT2M0RHE5TkN1Y0pqRVVaaFJBQkJtZCtyK0ludEFheUZRcmw0akFSaDFNRVBpandiS25Qc3ZvZjh1aEIyRnZ1MG1DdGkwMWVMTDgxbFJ4ZC9XS29oSmRFZENLSWRZQXdaZ2dKK0VIQWpoYlJwL2Y4L1Z2RHRndm04QTlpazRtdGhFb1NpQ3AyV1hDdlZoM1l4aHNtenlmV1pjN1hOZzJwQkgvWnVwSTdOajdEWDdldUpobWt1ZXNOSDJ1ZmN6V1R2cllXVHZvKzMxNTFmL3Z5elM4dDY3Yk5KZE1XOEswenJ3VGcrYmQ5aFhHeE1pckM4ZmI3VngvWTNsN3ZZM3ZXdHdleHFjRG5xOC8vbWErditDdi9jdUtGZlBPTUt6UFdzTDV1VDZmbGc4a21ybnJ3RnU3ZHVvcWJ6bmtQbzhJeG9EVUF6alJmckNsd3Fta0N0dVM3REdPTU1hYkFaWHZmbk12NzZxUDkzbHV6UEdiWEpLVHJ0aGJNbW1FdEphblppaE1lVmg5NlJRaWZmemJhMkl3Mk5lR3YzNGdtay8wN2xuZms5RVZQV1hUNHRXZmlWSlFENEU2WlJPcUZ6TlBVRElRN2RUS3hkNzI5ZlRtNTdQRkJPM2JvaFBrNEU2dmFFNXRrN2ZDOHZsUWhoS3N6ODEySE1VTko3OFN0MjA1NTNWN21lcU40YTFwWjVMcE1WV1VVU3FrS2pvMFpHUkJSaU5MNk5UcUF5U0s4WG1HUHF6elNxTnpUOEQxV2JUbEk3ZkhWOVBNUGl6SDlJeFhVYVNwNDJGSG5kQVFMWW8wWlNrSUxxay9ReUY2RzhSU2x3eitJbGFBTzBUM0FUR3lDN0Y1dGJUakFEV3NmNEFzZFdnc2ZTRFJ5Ly9ZMTNMMXBPWC9kdHBybWRPZjNMaXYyYiswMWlMM3B4UWY3VkVNeVNQTzVwKy9zZFp1N05qM0hkODk2RndCenk2czYzZWRyd1ArdFBISkY4T2VldXBPTHA1NUVZenJCZXg2OGxlVTFyZm5idzd0NnZnTDdoeTltdnRyNlY2OCt5V043MXZQTFJkZHlkdFVjM3YzZ3JheXQzWm5UOHpLRlFoVWhnZE5pUWF3eHhoalRXVytuQXZ0elg5ZjFRM1dxc1dONDJ0czBhajJGdEYzMzcraytZd3BlNERKRmtHSDFHZDRaVTBuc3FpdmFsK3V1L3cvb2J4Q2JoY1JqUkM5OTA1RVY2VFRKUjU0WS9BZHloaTVaOFU0K3NkTnlhdm5LSVh1c29TV3VxRE1wKzNiR0REOTZDeUZTaktxcllhNGI1d3FGaTRHSlFLbUNoN1VwSFFxT1FBbENYSlN4T014UTVTS0o4dkQwS3BZMjNNVEtFcDlhK1JTSjdJY3ladUQyTFYzYlBQSHlFeDl3NEVQQWFMRlI3OFlNQ1ZVVXFQZUQ0SUU5U2VyeVhjOUFES3NQY1JscExJWG9ObFJPd1lMWXJMNjE2bStjVXpXSGgzYXU0Nzd0cTNsNjcwYUNYdG9vcmFuZGtYSDl2cFo2L20vbGZmenM1WjZ2L3QxL3VJVXdRTUpQNTF6ajlzWmF0alRzWjJySmFOTHEwNUpPY1REWnpKcmE3WHh2OVQvNHg0NFgyN2V0VDdWd3lmM2ZaLzJoUFRSMUNKRlg3dDlHd2s4VGNZLzhpTzlzT3NoM1Z2K2RINi9ydVR2UzV2b2F6di9MLzNGMjFSd2UyNzArNTVwTm9aQTA2QTRJTmVXN0VtT01NYVlBNUJxaTVyS3VQL2NQaHE1dlZIdGE3aTJrN1dsL0MyYk5zQ0xxakZaUnQ5Q241WEduVGlhOWJqMm80a3ljMEw1ZUd4dlJ4c1loZTl6bzJ5NUJTa3FPclBBOFJuM3pxNzN1YytpNjYvditRRzZYMHloOWJFdmNzUzF6TmlXZi9YaWZqZzNRK00wYlNiKzZxYy83RFRMSGNiVDMrWkNNR1diV1ZoT2VOcHJ5aG9BVGNYbUh3T3NVSmdCbGdKdnYra1lJUWZDQWNvUXloU3FGMTRuRE13ZGhhZU9OUExWM1B3ZG1WdE9TNzBKTnNWdnFhMkxPVm8zRW5oRmhNbENTZFJkalRKK0prRkpsdlRqcGxTejc3Mkg5Mmo3OGc5aFFjNXFnWkN0aTh3TGtvcWFsZ2RmZTgvV2N0Nzl2MjJybTN2SEZUdXNPSnB2YTUybnR6ZGhmZnJyUDliV1o4ZHZQNTd6dHl2M2J1cTFMQm1sTy9jTlhFWVNHZElMOUxRM1VwM0w3WFExVWV3eGhiMzVwV2NaMnlyMjU2c0ZiY01VdWpEb3FWTk9JYmlYc1dGc2FZNHd4STlGQWdsZnB3L3ErQkxUOWtTblYwQUhjenZXeHBJZjF4aFFFVlpsdytBUjBRWXRlY1NuaDg4OG1jZitET09XajJ0Y0h1L3MyclEyQXhLTGdac2czWWpHa3RQV2NwelkwNGgxL0xPSHp6dXAzemEwUEpvUVducFIxTTIvMmpDTUxxb1JPV1pCMW45U3FOWkQyQjFEY3NPTXFVcFY5TTJNS24xWVQzbHRCWlVtSUJZSEQyMFZZaERKUm9CUWJCWmRQRGxEbUNDVkFsZXR3WnVEeTlOZ3Fmci8vQnA1b1NyTi82dlVNMjdrRVRlSGJmYkNsWWNyNHlIMmVPdWNyRWhjYkRXL01vR29kRGFzTmdlcmY2ZzgyN005M1BRTlY4Qi9pc3FxTHBpbG5HMHJTWHU0R1g4SlA5M2tlMkVKUktHMkZVNEZQaWhIMW9UdC9oQlRLTmhvRHV6RERHR1BNU05IZjFzRkM1a0MxdDNYWnd0cmU2dWw2WDI5Qlo2NmpZTHNHcjVtQzJLN3JzclUzYm1PaHJDazhEaUZRS1pRUnNXWC8rVVcwdVptV2UvL2U3VDVuN0JnaWI3eUFZTysrOW5YdTdKa1pSNE5HcjdpVTZCV1hkbHQvNkxycktmbjBkYmd6cDNlN3IrUVQxN2JmcnZ0OE5mSDNYM1hrVGxXMEtVT0RISEdRZUt6bkp5UkMvTHIzOVh6L0FQYXArK3gvb0ExRE54cTQ0SWlLS3VGOGwySE1RR2cxNGNZS0t1dERuRjdpOGc1VnpoWmhQRW9wWWdGc29kRFdRTGJFRVdMQU9CWE9Db2RZNFlXNHEra21sc1hpN0pNUDJBaFpNd1NlL0c1ejhNYi9mcFI0c0FLSHNVQXZiektNTVgwbHFCL0FKaitkL3V2QlpSWER1aTB4RkVNUUc2bEprNjdhaVdzallvMFo4VlI4SE4xSjROdnJnVEhHbUdMWGwxR3VIVy8zOWoyWGJiSWROMXNkWGZVV3VtWUtVek90NysxN3ByQld1bXlYclM0TFpVMUJFSldTUUhRSVp5anRBOGZCR1Q4V1JDRG8vR3VoOVExSVdTa3RmNzZQMkpXWEQza3BKUjk1UHpLcTdNZ0szNmZ4KzdmaWIrbmNPU24ybnNXZFJzMG1sejAyNUxWbDBuejdiN3V0QzE5d0h1N1V5ZTNMcVJkV2sxNjFwbC9IOS9mc3k3N1JVRk1Sc1RhTlpwalNhaHpHVXRubzhwcEFlTGZBT1FwVkNISEFLWkJyWVV3WGJZRXNFQmNZNThEQ3RNTUxkUzM4ZHQrTlBESjJQM3VsbXR6blRUTW1CenZyOTlkTWkxY3NkVlJPVnBoaW8yS05HUnlINTRhdEN3TDlROFBCMUZiNHJ5RGZOUTNVOEE5aUQ5eVhZdlI3TitHR0VxMlRzNGk5NEJrelVvbW1DTktiT2JERFdoTWJZNHdwUnYxcE1aeHI4TnJiN2Q3MnpYVHMzdXJxcUs4aHJHWlkzOU82VFBkbHU3K24wYktaUWxrTFpNMVJKNDZXb1lVeENrdEs0dTBmdmJXK3Z0TjlUVC8vTGM2NHNRUjc5aUpscFVOZWl6dHJSdWNWbmtmSnh6OUV3Ly9kUUxEL0FBQ1JONXpmS1lUMWQreWkrYTQvRDNsdG1TU2ZlTGJUc2p0MU11N2tpVWRXcE5LMC9PNXVnb09kTC93di9jcVI2WHZTcTliUzhvZDdoN1RPQVJFY1ZTM0x2cUV4QlVYMG04UWJTcGtwd2pXcVhJWXl1VDJBTmNPRmFPdm8yQ21pakhXRWsySWV5NXJIYzh1QlczaXBjZ2wxSXZZK3pneVNKNy9ibkg3amZ5OEx4NE1WT0dLallvMFpKRzJqWVFNLy9aZERqMFVQNWJ1ZXdURDhnOWhxQW03US9hQ05xS1BZbFNmR2pGQ3FLQ2xTc291MTQyeEVyREhHbUdLU1M1dmhucjVuQzFqN3V5N2I0Mlo3RHRCNzZObWZjRlZ6dUQvYnRrSnVvYXlOa2pWSFhhQWFMcFFQdXhLUHQ5NUkrMmh6bDQ2UHZrL3lvVWVKWFBUNkkrdFNhWnB1dlIwOS9PdFM4dkVqcllXVGp6OU5hc1hxakkvVC9JczdJQnJCTzJZdTBjc3ZQckwrVjB2eGQrekVuVDZWMkR2ZkJpS2sxN3lFTzNNYVVsS0NsSStpOUl1Zm9lbG52eUYwNmdMQzU1elJ2cS9XMWROMDYrMlE2bjFnVk11ZGZ5VHh3Q1BkMXBkKy9sTzRoK2VKRFhidnBmNHJYKysyVGZqczA0aTk3NnB1Njd0eEhHTHZYUXpPa1l3bnNleXhiaUVzZ0R0cFF2dnRZTnVPN01mT000VlF2bXN3SmxkNkM2SG1nUEVOY0FuQzFRSE1GNkZjSU1NazFXYVlFSVNZd2pTRUszeFk2S1c0by80bTd0WnF0a3ExdFNzMmc4Tkd4Um96dUlweE5Dd1VReEFMRUhLU2lHeEhtUWRFOGwyT01TWXZBdUFRb3Z0WnV0UW01VFhHR0RQY1pRc3p1OTdPSlhEdDZTdVhiVE50UXc3Zk16MkhiSE8wWmd0aGV3cFVjN20vTCt0N0MyVnRsS3c1NmdRWnA0cFhDS2YzblBKUkFBUmRSc04yRkRwbFFmdnQ5S1l0cEZhdHpiaGRzSHN2NlZVdlpyelAzN2tiZ1BCcnorNjh6NjdkK0J1MzRHL2Nnb1JDdU5PbjB2U1RYK0hPbUViSnA1Y2cwU2hTVmtySnA1WjAzbTl2RFkzZnY0V2dabi8ySjVtSkNNNkU4VWVPZDJoZzAxVkZMMzB6N294cDdjdmExRXppYnc4TTZKZ0ZRZFYxUk1ibXV3eGpzdEZxSE1aVDNxaWNvdkJCZ2RjcVZFbnJoUVFGOEdwckJvRURsQUxIaThlblJYbHR3d1IrMm5BYmp6NjdnLzJ2czNiRlpxQ2UvRzV6K3EzL3ZTeEVzRkpzVkt3eEE5WTZHbFkyQlg2cWFFYkRRckVFc2VxblVHOGJRaElMWW8wWm9TU05zQjFmN2FwR1k0d3h3MWxmUnIvMlpUU3IwSG9pS3Rkd3RpK2hiTmU2Y25rZTBMZTVYM01OWUFmaks5TmpkQTFqcGN1MkhaK2pCYkptU0xTT01GUXBoR3hBS3NzQjBJT1p6NDA0WThmZ1RwdlN2dXkvc3FIL0QrWTRoQlljMy9ueFMrTHR0eE4vZjZpMVRiSXEydGhFZXZWTGhFNWIyUDA0cWlTWFBZYTI5UC9qZ2p0aldxZkhEdmJXOVB0WTNuSEhkQjQxRExUYzhRZTBvYkhmeHl3WUltSWpZazJoMjFsTnZHRUNNNEIzb2l4V1lScXRBWXExSVM0K2d1QUI0NEZGd0RHYTV2NHpxdmlLcWIwSUFBQWdBRWxFUVZTNTNzQTZQa1c5MlBzM013QTdnNjM3cDhxa1A3amluS3BJMUViRkd0TS9yYU5ocFZFRC8xNUpOV3lEN3hiRmFGZ29saUEyRWsyVDlyZWlUdEttaURWbXBOSTB3bFpDanMwUGE0d3haampxTGJqc3FlVndYME5YcHcvMzl6V1F6VlJuVDgrdEs4MXdPNWVXd3IxOUJUbXN5N1JOcGxDMjdjTmYxL1U5UFE4TFpNM1FDSUlRVG1GODRIVXFXb1BZb0ljZ05xalpUOU90dHhPOS9HS2M4ZU5JclhtcDM0L2x6Wi9YS2Z3RWlDOTVQNG0vUDBqeTBhZHdaMHpGblRNTGIvNjhUdTE3dXhFaGV1WGxSQmUvRlgvSEx2eXQyL0czN2lEMStOTm9NcmVQRU9GRjUzUStaRW1zdGExdzBMZHpSTzZrQ2NTdmV4OGR6MStrVjc5SThxbm5jTWFQUXlMaFh2ZVhramp1MU1uZDF2dkRvR1d4TWZtbWQrSTI3V0I4T3N5Rm9yd3ZFRTRTb1ZLc0RmRkkwRFovN0F5RXE5TEthWTBldjNWL3dOMGFZcWRjaDAxelpmcm5ubHViV3k2cmZpU09iSENFTVVEdmY4aU5NWmtKQVlIdVNhdno5NTJKOG9HMW5pa3d4UkhFSHFwUEU0OXRRZXdQcGpFamxwSUd0dERpV2hCcmpERm1PTWsxZ00ybGhYQlBRV3VtMjEyLzl5ZU03YW0yM3A1TFI1a0MySTYzQnpJS05zaHl1K3YzM2dKYTZlRXh1bzZTN1ZxL0JiSm1VS2xJV2hRdGhERVcvbzVkcE5lOFJGQnpvTWR0VXN0WGtscXhodkM1WitCdjN0cnZ4NHE4L3J6dUt6Mlh5TVVYRXJuNHdoNzMwOFlta2s4OWh6ZGpXdnVjcmdDSTRFNlpoRHRsRW5weU04bUhIOCtwRG5mNlZNSm5uTnBwWGVpVUJaUjhkaFROdDkyZWNWN1hUSnd4bzRsLzhzTklOTnBwZmZPZGZ3SWcvc0YzNDg2YzN1c3h2QlBtVTNyQy9HN3JEMTEzZlU0MUdETlM2WGVJcFdxWnIzRSs3aW9Yb0V5VTFzQ2tBRjVaelZIa0FPV09zRUJoY3VCeFpxTnl5NEZiZUs3eU91cHNkS3pwQjlYOVRYdUM4ZkUvaURyelFNYlpxRmhqK3VidzNMQk5pTnpudS81NmxsVVhWZXY0NGdoaXA1RGtvUDh5NmphQ0tqWXMxcGdSUmhWSUlLeWpBbXROYkl3eFpqam9Td0RiMS9DMXQrOWR0Ky9yS05uMnVtSWgzTElvcmd1TzV5S1ZKWVJjb0MwbWNpSTRwU0ZjeCszNUpJVHZRMHNTUHhYZ2t3WUU5WUc2UnRJSm4wQkE2NXZ4NjlQNERINzQydkY3eDlzTzJVZkw1akpLMWdKWk02amtjQkJiQ0Q5STZUVXZrVDQ4eXRVWjMvTlVvSkUzWFVEMHJSY1JlL2M3ZXR3bWVzV2xSSys0dE5PNjRPQWg2ci93VmR6cFUvQ09QemIzd255ZjlMcjFKSjllVHZxRjFlMGpYZDBaMHdpZmZUcWhVeGNncFNWSG5zZjZqVG1OWnBXU0V1Skxyc2w0cXNHYk01UFNMMzJPcGgvL2t2UzY5YjBleHhrM2hwTHJQNFl6dXJMYmZkclVsTFdPWVVPMTQrdWtNWG1uSVBVL1lIU0R4K3NJK0pUQ0FoRktFV3REUElLMXRsQVhKdmh3c2NBOE44MnRUVGZ5UjkzUGJxbTIxekRUTnpXUGY2TngwbVZmdXRkeEkyOFRvUUliRld0TTN3Z0JRYkRMVjdsN3ovYWR0Zmt1WjdBVlJ4Qjc1VktmR3orNGc0aHVCNlppTDNUR2pDd3FDbHBIaTc3TUozK2V5SGM1eGhoalRDOEdHc0JtQzFJN3JzdjFkcStoYm1VTXJ5U0NON29FcnlTR0Z3M2hWY1lJeng1SDJmUnhqQTI1ZU5FUWtTa1ZUSFNkMWprQlJaQm9tRmhaalBHTzlQeVpJMUQ4eGhZT05DV29WMjA5NFJVby9wNTY5dGExMEpST2s5NTFpTnAxdTZrOTJFQ2lKWW5mMkV5Nk5razZtU0M5czU0VVBiY2N6aGE4OW1WOTErUDNORXJXQWxremRGUVBLdEpMNzkzaUU3bm9EUm5YQjd2MzRrd1lqNzloRTFKYVNuckRadEl2dmt4NjdVdG9VM08zN2YzTlcybmV2SlhtMzk2Tk8yc0dvZU9Qd1owM0cvL1ZqVmxya0ZGbGxIejZPcHl4WTlyWGFXTVR5WWNlSmZLV043YSs0SldWVXZMcDYyaTU2ODhrSG5pa3gyT0ZGNTJiTVlRdFFnSEt3WHdYWVF5MHRpSnUzc2NrY2JnRzVXb1JabUNqWU0wUkloQVhPTTV4K0VMZ2NFeHlNamRyTlJ1a0d1dTRadm9pU05VZDJPRlVWTjNwSWJNVW1XaWpZbzNKVGV0b1dLMVg1VStwWlBNNmx0OWFkSjF2aXlPSUJYQmJtdEhJYW1BaFlrR3NNU09La0FUVzRRVUhzSk9ieGhoakN0TkFBdGhzSTF3ekxmZTByc2RSc21VZVhsVUZrYkk0M3Fnb29YZ0lyNktVOE9rem1EUytrakVUUnpHeE1zNzRrZ2lWbzJKTWRSMmlPSGdvNGdqaWdNZmhrdzJxaURpSUE2RU16NzBqOVJVZjhOdmF3Q21nQWVrQUFoRlVBL3hBU2RRbjJOV1VvTGEyZ1YwMWRlelpYVS90VXh2WWNxQ1JSRk9LZEgwTHFmcG0wdnNPa1RqUVRKcnNZV3RmMW5VTVk3dUdzRDJObnUzMlhMdjhmOXQ3RnRNM1FqTm9NSkt5QTNmNlZBRDhqWnR4Wjgxb1g5LzhxenR4cGs0bTlkUno0RGlNK3ZaL0VUNzd0RDRkdS9sM3Z5ZjUwR085YnVQTm5VM3NRKy9CcWF3NHNqSUlhUHJaYjBpdmZoRi81MjdpSDN3dmVDNDREdEVyTDhlZE5vWDBoczBaajVkNjhsa2liemkvMThkc3V1MFhFQXAxVzEvMjFYODdjcHhWYTJtNSs1NWVqNU5YSWdyYVBSRTM1aWpUN3hCcnF1RTQ5ZmcwQVc5QUdLODJGNnpwcm0xMDdCUlYzcHRLTXljMWdlOGR1SVZuckZXeDZZdDl5MzdZT1BIaS8vZG5OeEk1VDlDTFFlTFo5ekxHaUpBT0Fua3hMY0Z2ZHQvM2FzOXpud3hqUlJURTFpZlE2QW9jRmdPajhsMk9NZVlvVWswQ0sybHV0Zy83eGhoakNsRzJlVk56SGZuYVc3aWFhd2piTVhnTlZWVVFIbDFLWk1Jb0lndW1NLzZrS2N5YVdNbkUwYVZNTFFrekpocW0wb0dvNCtDS0VCTHdITUZ6V2tlK0Rrbzd2NHdINlg2S1ZLTmhKZ1VsK0ZNcVNRRXBYL0d2T0oxRUtrMWRZNEo5dFUzczNGL1B6dFhiMmZUOFJuYnRPa1R6dmtZU2V3K1JyRzF1SHptYmEramEyMWZYMXNXQ0JiTG1hRkNhRmRIaE5CRlBhdmtLZ3AyN3U2MlBmL1FEN2JlVFR6eExldVdhVHZkcnF2VWkrR0RYSHB6UmxTU1dQVTY4UXhDTEtza0hId1hvMUdwNE1EbFY0NG0rN1JJSWRUaHRFZ1EwMy80NzBxdGZCRnJud1cxc2JDTCtzUThpa1FnQTN2SEhFdFFleW5oTWYvdE8vSjI3Y0NkTkpQM0txM2p6NW5UYkp0aWZReWUyNWhhQzNYdjcvcVNPR2xYVXBvd3grZE9wRlRGOENtVUJRaW1EOU43RkZDMUhoRXBna2NKa2ExVnMra0YzYlFudG1qSlhmK281c2tCaHR0anJqakc5T2p3YXRrWlZmNUdvYWRvQVMvMTgxelFVaWllSXJZd20ySjllRFc0RE1ON21pVFZtcEZBRldrQlhBaGJFR21PTUtTUURDV0Q3RXJwMi9YTEpFTW9lRGw0akhZUFhCVk9aUFdNY2M4YVZNaXNXWWJ6ckVIT0VrQWhoUjNDbHRhMXdJYnl2RmtjSU82MEJiUXhhaDlvQ3FpR0NVVEZtVjVXVENxcEluejZMbHZlZXhmNzlqV3phWHN1cnE3Znhhc2RndHNPSVdaL2VBOWRzOTdjRnI4TEFBMWtMWTAxV2l0U0txRjhZdjVLNUNmYnNJOWl6ci9kdGR1MG10V0oxeHZ2OG5idHhKazhrdFh3RmZQQTlRMUZpejNYdDJVdmpEMjRqL3ZFUEllRXcycEtnNmJaZnRNK04yeWE5YmoyTjM3dVprazh1Z1NDZzhUcy94SjB4dGNmanBwNStubVJqSTlyWW5ER0lMUklCRGtVM3Q1Y1pIaksxSWxaclJXeHlKd294YTFWcyttMXRkVElZVi8xc1VDbDNPL0JoaGRIV290aVl6RlJSaENaVmZUQXBlbi9ONDk5b3lIZE5RNlY0Z3RqV2VXSzM0OW84c2NhTUtHM3p3eVpaeC9WTDdhcHJZNHd4aGFDbk5zUzVCckE5aGJCZEE5YXV5MTNYdVJNcmlVeXJJRlpWUmpSVDhPbzV4TVFoNGdxUkFncGQrMEpFY0FWY1I0Z2V2dDVjb3lIR2xjYVlOVzAwNTU0K00zTXd1NzJPcGwwSGFkbFJRM09xZStqcTAvcHYyVnN3MjdiY05rSzJQNEdzalk0MU9YT1FwSTZ3bjVGZ3oxNFM5LzBUMHJsZkdOK3k5RStrdW9TbGJUcTI5ODFGZXQxNm1tNytPWkUzbkUvenI1WVM3TS9jS2MzZnVJWEc3OTBNdm8rL2MzZXZRV3ppL2dkQmxkQXBDL3BVeTNBaUtvcFFkSE43bWNLbjFVU2JhamplV2hHYkFjcllxbmgvTlUrUHFhWXUzOFdad3JkejJkcmF5WmNjK3pzSmhjOFZPQjNMS1l6cFNVQ2cyelh3YjkrOXdkbEpFWC9XS1o0Z0ZteWVXR05HSXBzZjFoaGpUR0hwYlJSc0xnRnN4eUMyVTZpYTRYYW1ZTmF0akJHYVVVbHMxa1JLMzNJUzh4ZE1aOEhZRXVZV1NmQ2FDeEhCOHdRUGgzaW9oMkQyUUNNYjF1OW16WjlYc09MbFhkUnRyS0ZwWHoxSmpnU3NIWVBYdG1DMjQ3cXV5MTFiRi9jM2tMWDNNeVlqMWVBZ0lpT3FOV0w2NVEwRUIvbzJUVlJ3cUc1UTIvYW0xNjRqdlhaZDF1MzhMZHR5TzZBVy82KzRpZ2FpZWpEZmRaaVJaZTlObE5ZcDV6a3VuMGRaYUsySXpTRG8yS3A0VXFTSzc5ZjlnSHZLUHNFQm16Zlc5RzZwdnlQNXpWZW51STIzaHh4M3VzSmthMUZzVEdlSFd4SWY4b1BnemxRcXRZSzFYeXZxcmdORkZzUWVuaWRXYko1WVkwWU1teC9XR0dOTVljaWxEWEhYZVYrN2Z1OXR4S3ZiMjNMTUl6UnRETEZaVlpTY1A1Y3A1OHpqMUdsaldSQVBNOFZ6S0hXZG9nNWVzK2t4bUowMG1uTk9uODN1M1lkWSsreXJQUDJQbDltMGNUZjFtdzdRVXQrY01aVHQrcjB0ZE8wYTNBcTlCN0p0Njd1R2FtMGphdHR1RzlNdVFCc2NDRWJTcjNHd3QvZTJ4cGxJTElxTUtodUNhdnJBQzNWZXp2RzMyWjAwSWFmdEpCYnJjZHRnZnkyYVNPVDJnRU1uVUtSb1c4dVp3bFA3WFNwRXVGQWMvbFdVRXhVaWpLUVhTek9VUkZ1bnhUaGVoWDlYb1hUZk43aExQODhlQzJOTnIvNytyMDM2OXVxL0JVRndBU0tYb2xKaUxZcU5PVUlncFNxclZKeWx1Kzk3dFc5WFhnNUR4UlhFL3ZPZUJPZS85d1ZDb1Rwc25saGpSZ0JWb0JsZm42TnVYMU8rcXpIR0dETmk5UlM4dG4zUGRmN1hyaU5kM1I3V3RYMzNabFFRblRHRzJKbHptWERPTVp3d2J5Sm5WTWFaNFRtTThqeWkwanFWcXIwbjdxdzltUFVjWWhHWGlySW9NMmFPNWJ5TFRtYjc1cjA4Ly9oNlhuaDBBenMyMXRDd1pUY3RLZHJubE8wWXhIWWNKZXR6SkhqdEdzaDJiRm5jRnNaeStMdEQ3Nk5qeVhDL0dhRmNZYk1pdzZiZGEva3QzOGxwdStnVmx4Szk0dEp1NnhOL3VaK1dlKzd2OCtQRzNyT1kySHNXOTNtLy9uTEdqRWJLeXlDUlJJTUFpVVVKbjN2R2tRMkNBTTNsbWxISG9mUXJuOC9wTWIyVGpxUDBwT015M3RkNHc2MDVqZUFkVWlvKzZOYjhGbUZHQWdXcC94WmppSEM1T0h3R21LdjIzc2NNUHFIMTUycVdPSHcyVnNybzJ1L3pjNjFsdTFSM3U2ak9tRGE2NCtXMWU2Zk5uZjhUMGRDSkFzZFNiRm1NTWYya0VDQzZMMUQ5YWFxNWZpTXN6WDBla21HcXVINzVsK0t6S0xFVFFxK0NUQVdpK1M3SkdET2tBcUFHMGk5UnZjem1oelhHR0hPMDlhVU5jVS9oYXk0QmJLZmJaVEhDeDR5alpNNUV5aTg3bVJQblQyTEJ4QXBPQ3J0VXVBNXhjUWlMbllETVZXc282MUxxdVpSRVFveXBLR0hlOFZONXl4Vm5zTzZWWGJ4dy94cFdyTmpHL2xmMzBMaXZuZ1JIZ3RldW9XelhVYklkNzI4TFl0dkMySTZockxVck5qbEo0Mjl3VkpKaTF4c1hGSGZHVk9KTDN0ZmovY0crL1JDTXJQUDBLcHJXd04rWTd6cE1jVk9RbXU4eUlSTGhHaEUraERJVEtiTHpuS2JRdUk0d1ZlRzZjSmpSaWZIY29OVnN0akRXOUdqdDB1VEJLZFV2Vk1UMTk4REhWR1dNallvMUk1MHFLbWlUci93anJlNnlQWC8vMW9nWVhGVjhiMUE4bWtGV0FtZGlRYXd4eFUxSkFtdHdxY3QzS2NZWVkwYWN2b3lDN1JyQzl0UmlPTlB0OXEreUdPRUZreWg3NDRsTXUvQUVYanRsTkF0akljYTdEaVdlUXhTeGVZY0dTRVFJaDF6Q25zdW9TU0hHVEJqRnd0Tm1VYnZuRUN1ZjNNRGo5NzdBK21lM2NPaHdJTnMyU3JidC82dmp5TmlPM3p1R3J6Mk5rRzFyVjl5VmhiR21YU2lobTRJSUNWUVZTMk1MUnZyVlRiM2VuN2ovd2FOVVNlRndrQlFxdmYvREdETUFxc2lCRzVrY0RmRVJoZmNpVEtIMWI3RXhRMHJCUlppZ2NGVVNTbExqK0k1V3MxNnFTZWU3TmxPWTZ1NnZQbGp5dGkvOVRnaWZMK2haSU9GODEyUk1QZ240S3JKUmZmOW5PM2RzMzgwSStaeGJmRUZzdUNSQlFsY2cwZ3hVNXJzY1k4d1FFaEtvcnFESnMvbGhqVEhHSEMxZHc0OU00V3VtTnNSZHc5ZXN3ZXZoTDI5Y0daRVRKbEoyd1FsTWZkTUp2RzdhR002SWhCampDakVSM0F3MW1RRVNFTmNoNWpwRVBaZUtlSmlKVXlvNTg3WHpXUG40S3p6NGw1V3NYN21WUTlzUDBreHJJTnQxWkd6SFVMWXRrQTI2ZkhVY0lkdXhYWEZQbzJPdFZmRUlsd2hDOVdHbEJvY1poMXR2RnJUR20zNDhvUDJEUFRuT0Q2dEErc2o1NzZaZjNrbjZoZFVaTnkzNzJwZU9MQ1FIcDh1ekhxb2pPRmlIVXpIcXlNcTBqNzl0TzRsbGo1TjY2cm5jRGhRRU5QejN0d2RjVDdDdlpzREhHQkJWRFNDcGZyQWp2NFdZWXFXTGNSTS9Zbm9veENlQUswV1lnSVd3NXVoeWdMRWl2QTJYa3FZcXZxbTNzRWF1WTloTUgyQ09xbURYN3NiTjB5YUVia0psTXNKTXNkY3NNMEsxdGlSbW42Lys3WFYreTJxVzN6cGlYamVMNzZSTk5RNlRycHFQUnU5Q1pCN1l5QUJqaXBNcXNJc2cvV0dTTlEvd3Fmc1MrYTdJR0dOTTBjdWxGWEd1TFlpemZYbmp5b2dzbU1Lb1N4Y3k1N3hqZU4zRUNrNk9lSXh4SGVKaW8xK1BPZ1VOQXBxVGFRN3ViMkRka3h0NDZKN2xySDUyTXdjekJMSWQ1NVROMU1xNGF5amI5dFZ4ZEd6SFFMWnJPR3RoN0FoVWQ4M0h4d1JoNzBiRXVReWhKTi8xZE9KMGVFbFNQZnhXZlpnUndaczd1MzB4MkZkRFVIc3d0MTNEWWZEYzF1ZWQ5dEZVOW5OS3pwaEt2R1BtdEM4bm4zbWhVNkE4ZkdrSzlEbHRTRjlWK1p1YnR1UzdHbE5jdEJxdllRTHpVRDREWEFhTXM0NGdKbDhFQW9VNlZSN3hsSy9GMHJ3Z244TE9UWm1NSmwxYVBkWnpuSTg1TGg4RkdTK1dXWmdSUmhWRnFDUFFPMmdKdnJiNWI5VmJHRUdmYTR0dlJHdzFBYmV3QjlIbHdGU1F3dnFBYW93WkpKSUMzVUF5K2JLRnNNWVlZNDZDbmxvUlp4b0oyOWNBMWp0OHZ3ZDRFMHVKbmppZDhyZWV6THl6aitHOGlSVXNqTGlNc2ZiRCtYVjRsR3c4RmlZMnFZTFJseXpndUxObTg5THptM240N3VkWTlmeFdhamZYMEVSckNOczJDcmFuVWJKdHQ3disvR1FiSFd1dGlrZXdkRFNWZG9Md0ZrVlRCVGU5V0RITWdhcEsrcFZYKzdkck1nbkp2dTBUN0s4bCtjU3ovWHE4UXZiLzJidnZPTHZLYXYvam4vWHNmZHIwU2FZa0lRa0prQVNTQUlHQW9RbURDQWdJQ2hyMW9saFFzU0FLaU5ldUV5OUZGRUZGdUlJTjRTcitIQldsaUlMSUNEYVEwQW1RQkFqcFBkUG50TDNYNzQvSmhHRXlrNTQ1YmIxZnIvTTZRekRoUVU1NTl2UGRheTFGc2dKTEkxRzFhelN6UjJremZsY2pCd0pmUVhnemZWM3diRjlrY2tiN1huL1ZJcHdZUWxtWHorWGF6Q1BTVERMWGF6UDVaK1ZkelJ2R3ZMMzUxbmpvcGlHY3FWQmg4MkpOcVZCRmdUVEsvSFRJRDFmKzZibGxsTmoxYlBFRnNRQjA5UkRFL29iakpFVEx3T2JuR0ZOMFZKT0UrakRaY0ZPdWwyS01NYWJvN1VnSXU3TUJyRC80cjhkV0VwODFrWnB6am1UR01WTm9xcTlnWmlSQ3JTOFd3T1laY1k1NElrcmp1QnBxNmc1bStodjI0NlVubHZMZ2IvL0Q0NCs4d29ZbDY3ZFV5UFpYeHc1K2JRd01YZ2NIc3YySjFuQnpZL3YvbnJVcUxqRzF2YjNadGtSc2xhaFhNaTI4VE9FUkphdktxakJWRk9XOUprL29YTHl1TVV3RnZxSndxa0FWRnNLYS9DQkFCWTZqUmZscVZ4M2ZXUFI5SHBsaWxiRm1hN3E2amVYN1ZJYlgrNzQzVWRBMzJMeFlVMEpDMEZmQ1VMKzdza09maDVZZzF3c2FhY1haai96dWhWbk9tTm1GODA1RHFBZXh6Wmt4UlVVVldJY0cxeEdyWE1UZDg0dmdGbnhqakRGNXFEOFlHKzduZ1lIclVFSHJjSS9Jd0o4VFB2SGpEMkRVeDAvaXNJKytpZmZNbnNTWnRlVWNHSTFRNDRRb2RxZDB2aElSZk4ranZEeEs0NFRSekRobUN0TU9ISWRtQXpyWHRwTko5c1VRQTE4cmcxdFlEL1c2R3ZockRQcDVSLzdhRktuMzdYT0NLNnZRQnB6WEgwSVlrMytFSGtLOUt3aTh4NzcxektNV1JKamRwczI0MUlGTURoMlhBV2VJVUlPRnNDYS9DSDM3K3daMWpLdjJXWERGRWF5YjF6cnNEWFdtVkMxcERUdW5OVzJzRm0wRE9RS1JhbXRSYklyZDVybXdhMVgxaHFBcmVWZm5nNWQzNW5wTnVWQ2NRU3pBR1RORG5IY0F5RUdJeEhLOUhHUE1uaVFwbEgrUjF2L2p3cDlhUmF3eHhwaTlZYmdxMkIycGV0MW04RHJnNStpTVJpcmZjd3lUTGo2VmR4NHpoWGZXbGpFOTFoL0FXc0JXS1BvRDJiS3lLSTJUNnBoeDFHUW0xSmJSMXBHaWQxMFhZUmdPR2NBT0RtTjNKSkFkN2pWaHI1VVNNSHJ4bzNyY3JEbWlUczRCUmlIVytjbmtHVlZGcFYwMSs1TlJ2V3NXelZ1d29PU3FIY3llcFNDOTcyV2ZySEFad2prSW83SFF3dVFuQVNJQ1kwUVltNHJ6N0pYbGJKeTN3RHFYbUVFV3RtYktwelN0Y1NJeGNVd0hLUlBieTVzaXRYa3ViQ2VoL2s2U2V2T3kreTlmbmVzMTVVcnhCckZIam9aRVZSVG5Ua1NvdFBiRXhoUUxWVlM2a1BBMmd1Q2YzUHVNM1dWdGpERm1UOXZaVnNTRDJ3MFBGNzV1ZWE2dnBPd3RNMm44M0JtY2RQWnN6aHRUdzVFeG56clBXUUJid0VRRTMvTW9yMHl3enlIam1UbDdBb21JUjl1R2R0SnR5UzBIY2RzTFlBZi96SUJmMitZL2Z3LzhPNWc4MWdwNjhVR0hPRDhhUFY1RUpsQzBvNFpNQVF0VldCWmtnaCtXMzM3TDJsd3Z4aFEyQmVtK2djWlErU1J3THRCb294cE1uaE1ncHNvNGNkUWw5K1dacTk1QTI3eFdDMlBONjNVdWJPMU5ISFRDcTc3S2ZpQ1RnYWpOaXpYRlpzdGNXSGdrSFhMbHNudWVYUVFMU3JaVFFQRmV1RFczSnZuQnVmOUIvRmVCUnZvT3Zvd3hoVTVGUWRjajJZZDRPTjJkNitVWVk0d3BPdHNLWVIxYmg3QTdNZ08yUDVEMUVqN1IyZnRTL2M0NUhIVHlETTVvcU9TUVdJUWFFWHdzU0NzS0F1STVFdVZ4SmgrOEwzTW4xREhyMktuY2Mvc2pQUEgzUld6czdDVk4zK3NtTzh5ejhOcmMyTTEvNUE3Tmp1MmZHMnVIZlVVc2tuVkpWSjlDNUNnZ251djFHRE9RaXFRbDFHY0pNeVhaY3M3c1daM1hNTm81M3Evd1BoRWFzVXBZVXhnRW9WcVYwejJQdG1RdDF5b3NFOXVmbWRlemViR21GSlQ4WE5pQmluc1RFOG0wb2VIRG9CYldHRk0wTklYSVk2U0NGYlNVOWdlNE1jYVlQVzVINXNFT1ZRVTdWQ3ZpL2tlMC83Ri9IVlVmUFpFRHZ2a2Uzdk9lT1h4bW4xcU9pVVdwRXlHQ2hiREZSa1R3b2o0MWRaWE1PdTBRUG5ibE8vanc1MDVseGhFVHFZbEFqTDdYUldRYmo4R0JmdjlqNE90d2U1VzFwc2pVbHFkVHdKT285dVo2TGNZTUpxb3BrQ2U3L0xTOVBzMXUyWGdUMVdFWmIxZjRpQWpqS2VhT2ZxWVlPWVRSS0hPelVUN1VjeE5qMVBabVpyRFc1dXdLZUZvSnZ3OHMwYjRiTVkwcENwdm53cTVXK0ZIUWxmd25yYzNKWEs4cDE0cDdJM1BtY1NGQkpzUjVKNFBXV0h0aVl3cWRLdENPeW8vb1lUNzNQNTNKOVlxTU1jWVVEUm4wM1AvenRxcGZoNXNGT3pCTTh5c1R4Tjh5blliTFR1T043enlDODhhUDR1aVlUNE56UkcwZVVORVRFVHpmbzd3cXdZU0R4elBqMEFuRU1pRWJWM2VRN2tsdnFXSWQ3ckhsejJIbzEwci9yK3NRZjk5ZVcwV28rY2tudyt6QlIyam9lV2RqYzJKTlBsRlZSTnJEVFBDajdqVkxGMTYvZUxFZEtKdGRvamRRa1ZiZTRqbStBQnlBRkhFM1AxUE1SSVF5aGYxRjZFcWR5ZUtyN3FZbjE0c3llV1poYTBiM1BXeDFUR0laY1RJZGtVb3A5c0k1VS9RVVFsUTNLSEpicGp2MXM1Vi91WEpOcnRlVUQ0bzdpTDE3ZnNoYnA2YVF5QnZCVGJETm16RUZMMFJaUWthL3p5VzNyc1JhdXhoampObDlneXNKKzU4SFZod09EbUlIem9JZHFncDJ5MThmVUVmRkJTY3c5YUpUT1cvbWVNNm9pREhKOHlnVG0zRldhc1E1SWpHZjJvWXFEbmpEZnV5N1R5MGQ2N3JvWE5kR0VHNjdzbldvMXlmYitEV0crUHVtU013RHZYajZvVFluMXVTalVHRlprTTMrNzRUZi90TG13NXBkc3V3U0V0VFM1QnhmRVppQjJKZ3hVOUNjQ0pVb1V4eXN2ZUpNWHBsM042bGNMOHJrbDlSTC8wNUdEMmhhNHZ2aVJHUWFVR0UzNjVwQzFUY1hWdHRSZmh1RTRmVXIvdWd0aFZZN3Y2Y1U3ckRvU0hXZy9CWEJacFFZVStoVWVoRWV4Zy9XTVBSc05HT01NV1puYkdzZTdMWUMyTUZoN09DV3N0RUl4SnFtTWZycjUvREdqelp4MGZoYVRvaEhhQkJuYlloTG1DRDQwUWlqR3FxWjg4NGorVlR6V1p4MnhpekdKSHhpYk4zT2VtQ3dQMVNMNG9GdGlyZFhUV3VLeUpZNXNXRHRYMDNlVUpHMEtEWWYxdXd5YmNhdm1zS2h6dWZ6SXN5MFlncFRKRHhna2lvWGR3YWNxTmVTeVBXQ1RON1JkWDlzWHBNTlV6OGo1RGQ5bFlSMjVta0t6K1lRdGd1Vis3TEtENWJmK2R3cjBHeXY1YzJLUDRoOUxOWkRKbmdBMkloOWlCbFR3TFR2d3p3TUh5QytyQ1BYcXpIR0dGUHdkalNFSFJ4OERWY0Z1K1ZSbVNCK3pwR01hejZiZDV3eWc0OVVsekhkOXlpakZQYmVaa2VJNTRoWHh0aDN6djZjKzlXMzg3NlBuc2orWXlzb1kvdHpZd2NIc29OYloxc1lXd0w2NThTR3FyMm8yaDNtSmkrSWFnclJKN3d5YTcxcGRsNHp1RlFERXozSHAxUTVqTDVaNnZiZFpZcUQ0Q0ZNRmZoMFR6a0g2YStMdkVPbDJSVzY4ZzlYckFoU3FldFIvU09xN1gyaGxqR0ZZWE1JMnd2OEkrMkNieTF2RDUrSEZodFRNVUR4SHdhMXRBVDRMQVVlUit5T1lXTUtsMlNCVndpRHAvaFFhOGtQK0RiR0dMTmJkcllTZHFnZ2RzaWdiUDg2S2k5K013ZDk3ZTE4L09COU9Ec1JaYnlJVmNHYXJRaUNINDlTUDdtT2t6OXpFaGQrK2UwY01Yc3lOWkhodzlqdFZjWUtGc2FXaGx0dVNYdTk0VE9pck1kdU5qYjVRRlVST2pOQjV0RmFMSWcxTysvU2F4Z1ZDTzlYNVNRUnlySHZMRk5jQklqaE9GeVZUeWJYTWw3dE5XNjJGaTY3OThVbHlTRDdiU1Y4QUxUVHdsaFRDRlJSaEJUSS9EQWJYckh5eGVlZXBiVTVtK3QxNVp2aUQySUJlcE9kQk1IZGhMcXhyNnJPR0ZOWVZFRTdRZThtN2EvUDlXcU1NY1lVdEcyRnNJT3JDNGVxZ2gweWhJMUE5SVNwMUgzOWJONzQwUk81YUZ3dHgwWWlqTEpac0dZN1hNU25zcTZLV2VjY3dTZS9QblNyNHUxVnhqcTIzNnE0bngzNkZRR0JVTDMyTmM3eEx4QUx2VXp1aWFRRmZjNVB5c3R5ODgyWlhDL0hGSmJWMzZiY1ZYQnlJSnlMVUUrcG5GV2FVaU5BcGNMcEdjZTdPbi9BcUZ3dnlPU2psbUQxWGQ2TDZYVHdUWVYvSVBSWUdHdnkyZVpLMkF5cXp3UmhlTVhTOWUzemVhNGxuZXQxNWFQUzJOeGMydEpMbUhvSTlFa1VxNlF6cHRDb0JLQ3ZvTmw3YUwvRjJoSWJZNHpaVmRzTFlmdWZkNm9kOGVaV3hQdk1PNGR6VHAzSmgyc1NIT1E3RW1LaGw5a3g0aHpSaWhpVGp0cTZWYkcxS1RaRDJ1QmNkeGp5RjBYYnJUMnh5YW0rMTErUEJ2S0Faakp0dVY2T0tTemFqSjhvNTJDRkN3WDJCV3ZaYW9xYUErcEYrQ0J3dk0yTE5VTnJ6cTU2c2UzWk1BaS9xYXFQQWtrTFkwMCsybHdKbTBYa0JjM3ExY2wyL1FmL3VzNDYwZzZqTklKWWdGU3ducEFXa1BWV0ZXdE1JVkZGdEFQVk85Z1VMcVhaMnE4Wlk0elpiZHNMWVFkWHcvWS9SeGdVeGs2cW9lTGlOelA5NjJmek1XdEZiSGFEaU9BbG90Uk5ydVBraTkvTUo3LzhkbzQ0YkJ6VnZOYXFlSEJsOXNDSGhiRWxadkl0dHlSVk0vOUI5VlhBV24rWjNCRVVEZGRMb0grclpWTlhycGRqQ2tmejYrZkNIa0xmZDUweHhjNUQyRThjRjltOFdET3N4ZGVubHExci8wK1lEYitwcWs4RGFRdGpUVDVSUlJVTkNQWGxNQWkrMDk2cEQ2eHJiYlo5NERhVXpvZjlueGRrT2YzQVRiZDhoZG9BQUNBQVNVUkJWRGh2TnNoRVJHeURaMHdoVUFrUWZRRU5ycUg5RjB0cHRZMkhNY2FZWFNKRFBBOE1ZUWNHV1FQRDEySG53azdmaCtyTFR1T0lkeDNOaCtzcU9NejNxYkpXeEdZM2llZUlKcUkwN04vQTFBUEcwTHU2alhVck41RFpmQ2ZhNEVCMXQvNVplK2pQTVRueTM5T1BVaS9peG9xVFE4R3Fha3lPS0wwQzk2WFR2YjhyLzlWdDFyM0k3TEE3cjJFMFVUNnFNRmVFV2txcFdNU1VzcjdyRG1FVVVCNTI4dVRsZjZSalhxNVhaZkxQOG45bk95WWRzYnJDUlpaNXprMERSZ08raU8zaFRXNzFWOEtLOG5JVy9YYllsYnByM1lPWFcxZVU3U2l0VGM2V3FsaHNWcXd4QlVFVjBTNVVyQnJXR0dQTTd0aVJFTGEvZ25Db0VIYXJ0ckJ6SmxQN2hkTTU5b3habkYrYllMcTFJalo3a0RoSHRETE9wR09uY3Q1L244NnBiNTVCZmVUMWxiSFdwdGp3eWd1cDNuUVFQS0NxbTZ3OXNja0pWUVhwSXBTL1pNcG96L1Z5VE9Hd3ViQ214Tm04V0xOajdydW1lMFdxNjhGc3lEeFVIMEZ0WnF6SnJkZG13dko4cU9HVjJwbjgvWW9IcnRvSTlycmNudExhNkZ6YTBvc0wvNGJ3SW9nTkRUWW0vNFhBYXNMZ2o2UithUmYyeGhoamRzV3VoTEREQmJCK0JLSW5UcVh1UzJkeTBza3orRkJsbkFPc0ZiSFpDMFFFUHg1aDNKSDc4ZTR2dnBXenp6bVNjUWwvU3hnN1hLdmlYUWxqVFlFNll2N05tWVFHTHdMUElKTE05WHBNQ1JJSlFKZUw2cU5qYjc3WlpvS1pIV0p6WVkwQkJzNkxkYnh4bWMyTE5jTzU3NXJ1NWN1RDFteEFNNklQQTEwV3hwcGMyRndKbXdLZXltYkRiM1MwYzZlRnNEdXV0SUpZZ0d6dlJrSzlCN1ROcW1LTnlXZXFLRDNBbjhuMExyZHFXR09NTWJ0Z3VCQjJZQmc3WEFnN3NCMnhEMFFpRUQzbEVCcS85bmJPUEhwL3ppMlBNY0U1ZkN6VU1udUpDQzRSb1dIR0JNNzgvT244MTMvTllVTENKOGJXMWJDN0U4YmE2N2VBOVhUVEpScjhUYURUcW1MTmlGTjZKZVJoZW5zM2lCM0NtUjNVTTVvR3ozR2h6WVUxQms5Z3NoTSszaEJqa2phWDREbTkyVEh6bTN1V1A3L3UzNmtnL0NxRWZ3VnRWK3ljMUl5Y3paV3d2YW84Rm9UNjFlV2QrdWUyMXVZMmJQKzN3MHJ2QS83Q2xoN0M3RDBvaTRCTXJwZGpqQmxXQ0xxS3JQNlcyTXZXWjk0WVk4ek8ybFlJMng5S0RaNEpPMndJNi92RXpwck4yQytmeVR0bmpPZnNSSXl4SWxiQllVYUE0S0krb3lZMWNOS25UK1g5SHo2Qi9Xb1R4SGw5bTJJTFkwdFVQZXQ2TlFnZkNzTndOWFlnWjBhU3FpSzBCVTcvVXRtMnJEUFh5ekdGWWZXM0tVLzd2RVhoZUJIS3NlOGZVOXBFaGJnS3M5T09kM1hXVVp2ckJaazh0dmo2MUtvVks1L0todG12QW5lSzZrWUxZODFJMkJ6Q2RnRVBaUWkrdUd4dDIwTzBObmZsZWwyRnB2U0NXQWpwN0ZpSjZoMm9WY1VhazU4MlY4T0szSXNFTC9LeCtYYlRoREhHbUoweDFLSGVjQ0hzd01CcXlCQzIwaWQrM2h3bWZ1RU16cDNTeUdueENQVllHejB6c3B6dlVUTnhORy84NUVsODhCTnZZbXA5SlFsMnZqSjJxQURXd3RnQ0ppMHRBYW53RllFL0l0SmhWYkZteEFpOUVvWVBhemJ6bE54N2J5clh5ekg1VDV0eDVRa20rWEFlTUliU1BKTTBaakFCYWhIbWlzZkJlcE5WaVp0dG1IOXpadmtmWGxpUXpvWlhoYXEzbzdwR1VRdGp6VjZ6T2V4dlE3azNHMmFhVno2ejRULzg2em9iUjdFTFNuUFQ4L2s3dXdtejk0QXN4S3BpamNsSHIxWER1Z1diY3IwWVk0d3hCVVdHK0htb1ZzUTdGTUxXSmtpY2Z5TDdYWHdxNzl1L25wUGlFVWFKbE9nZTJ1U1VnRVE4S3NkV00rZER4M1ArWjk3TWpQRTFsTE5qWWV4UVZiRkR2WTR0akMxQTFabjFIWkxsZDZndXd5b2p6RWhRVlZVMlpqUm82WGlsWjEydWwyTUtROGQ0YXZBNEYyRW0xcExZbUlFY3NLL0ErYjFaeHVSNk1TYmZ0UVFyNzNwdVVUcWQvbzRLUDBGWm9SRGtlbFdtK0d3T1lUZWcydEtyWEw1ODhRdFBzUGg2dS9sdUY1WHFuZnpLOFpQU3hCSmx3QkVJWlNCMjZHQk1YbEJGNlVha0JRMSt6OGYvWkcydWpESEc3SXloV2hJUERKNDh0ZzVnKzU4SGhsbVIyZ1NKRHgzUC9oOC9rUStPcStYb2lFOFZGc0thM0JMbmlNUWoxQjg0aHZFMVpheDZjUVdiMnBKYkRsOTI5cHBtdU9weFUwRG1MVmlnWDVoK2VDOFJyd0huRGdZU3VWNlRLWEpDcjRQN05NamVPdTczUDlxWTYrV1kvS2MzRWNsbU9ScmhVb1R4bEdwaGlERkRFL3F1UCtwRGVQWEtKaGJOdTk4S2g4eTJMTkN1UlE5M1JLYWM4RUxFMFN0d2dJaFVxdUpFYkM5dmRrOWZLMkpDMERXaDhxc2dtLzdlcXJzV0xHUmRTemJYYXl0a3Bidng2YStLVlhrUnE0bzFKcCtFb0N2SVpxd2ExaGhqek03YWtibXdBNnRoaHcxaEszM2k3eitPeVJjMDhZSEdhbzcwUFNvcDViMnp5U2ZpZThScks1anhqaVA1NEVXbk1ITnNEV1ZzWFJFNytLYURnZFd4ZytmRURteFJiQXBRZFdaOWgyaDRoOEJhckNyVzdFMnFxdEN1b2Q3UjA3VnVmYTZYWS9LZmd2UTZHdFh4VVlSOUtkMmlFR08yeFFFTjR2aHdkNXo5dE5tdU84eDI2Zm83bTFlbGtzbGJza0hZcktwUEl2UnNEdEdNMlNXYlh6OXBWQmNIOEoxczBIM2Q4cnY5bDZERnFxNTNVeWwvcUlkMHIxMk9CTGVpck1FdVZvM0pBNm9vYllTMDBCTThiN05oalRIRzdJVGhRdGpoV2hFUDFaTFlCeUlKbjlpNzV6RGgvRGZ5N3NZcVpudU9DckdReXVRWEVTRmVYY2IwczJaejdvZmZ5SlRhQkhHR2IxSGNIOHdPZkI4TUY4aUN2ZDRManJTMEJOS1RlbGsxL0R0S2Q2N1hZNHFYaUtRbDVObFViM3IraEpZV214Rm10dThHeW9Nc2IwYzVGb2puZWpuRzVDM0JCNllUNGIxZGpkVGxlam1tSU9qcWU2OWFsK3JnOTJIQUphcDZMOEo2bXh0cmRvVkNpTkFCK3M4d3E1OExPM3AvdnZLdXE1ZEJzNzJlOW9CU0RtTGhjL2Yxa09yNkU4S0RxUGFBMmgwanh1U1VwQkVlaCtEWFBISzdWY01hWTR6WlVUc1N3ZzRNb0FaV3dyNnVHallDa1RNUHAvRVRKL1B1OGFNNDF2ZW90QkRXNUNueEhQRzZDZzU5M3pHYzk0SGptRnpwRTJQNE9iSER6WXNkS3BBRmU5MFhuR1haVFIxQmxoWlFxNG8xZTRlcXFtcGJTUGdieWNqYVhDL0g1RC85TlY1UHdCU0VjMFdvcDlUUElZM1pOZ0dxRk43bUFvN1E3eFBMOVlKTVlWalgydHkxZE1YeVIwTk5mMEhSbTBCZUJUSldIV3QyaENxcVNnQ3NJZFQvbHc3NDdOSXV2WC9GQTFkdEFIc043U21sdmdGU1lxK3VRYkkvQjVhZ1lpWFd4dVJPaU9wNlFtNmxhODBydE5pZ2VXT01NYnRzY0tqVUg4SU9EbU5mOTRoQTlKUkRhTHo0Wk03WmR6VEhSejJxc2YyeXlXL2llNVExVm5INFIwL2czSGNmdy9pRVQ1VFhiakFZcmpKMnFFRFc1c1VXdUJrdExlbHNzdnRKa0ZhZ0M3VWJqYzBlSnBJR2VjclQ3Ri9yVzI2MHltdXpmWnVvMVNqbkF0TzA3M3ZKR0xOdFRtQkM2UEdCWklTeGFuc3hzNlBtMzV4Wjl2dkxYKzdOSm44UWh1SFhyVld4MlJFRFd4RnJHSDRubVF5dldubm5NMC9UMnB6TTlkcUtqYzFsdUh0VnlOdW10VU8wR3NkTW9BekV2dVNNR1ZHcXFQUWdlamZaNUMxYy9JY051VjZSTWNhWWdqRlVOV3gvcURRd2ZCMnVDbmJMbzJrcW83LzRWdDU2MEQ2Y0VmT3BFN0VRMWhRRUVVZTBQRXI5QVkwa05uV3k1SVdWOUlTdnYzdDU4QUhNY0gvUHJvTUszTGVQT1NLZHlrb0hJc2VJYzZPeG0wbk1uaE9xNmxwVnZiYlhTejlhTmQvR3lKaHQwKzhUNjRRbUhCY0JZN0hQSTJOMmhBajRDS05EWVZYMGJGNllkeWZwWEMvS0ZJN3VGeC91am81cGV0bVB5cE1JZFNMU0FKb1F5enZNSUp0YkVYZUNQaHBtOVJ0QmQvS3VWZmRmdmhvV1dHZWR2Y0RlZ0FETk9PclBtNGJuL3dBbng0SzFmakJtUkNsWjBPY0pzaGZoTGZpbnpZWTFSYWVwMlFmOGV2RFQ1Y2xJdVl0N1RqT3hyTGdhMy9sVEJkbmZvUTNPaWFlb3AwaWpDR05CaHIxclhKUlFsZlVLeTV4b0p1eHJGZGV0anVmRExFc1VWb2JaVkc5UEdBdWlzWjdNK25XWkxCM1ZBYzgxMjBXY0tTYmJhMGs4M0R6WXJVTFkyWk9wL2NxWm5IVHMvcHliaURFV3UySFJGSjR3azJYanM4dTUrNW8vYzhlOVQ3QW1BMmtncy9tUkhmQ2NCWUlCeitHQVp4MzBBR3RKVlZEYVAvemhVYmlxejRCK1FxRU9zWU0zczV0VUZhRmJWWDhUeTJhK1Z2YXpHNWRqbnd0bU83cXZaMXdRNFhzT1RsY295L1Y2akNrd0daVC9SSVdQUmxmemdqVGJ5QUd6azJaZkVKa3dvV0dpYzlFUEN2SmVnZkdxK0NLV0I1VTZWVlFnVUhRZHlsM3BrQit1N0FpZnR5cll2Y3ZlZVAyYXp5eGp6S2gzNHR3M1FDWmdkK29aTTBKVVFUYVFEYjVIMlBHL2ZPb09xNFkxaGErcDJXK01kc1Y2Z2tpOHNxSzh6SVhoZnVKMGpEaVpMTW9Fb0JIUmFZSWtRS0pBVk1IYk1vZFM4QlY4VVIzK2UxcEVSVFZReUlMbzV0OFhLcG9TSlF2MEtyeUV5aHJRSmFvc1ZWL1haQUo5MFFWMFpUcEpydXNjbTJMK3grekdCMU9vWk5EUFE4MkZIUnpBZWd3UndoNnlEOVdYbmM2eHA4emtnMlZSSm9wWUNHc0tsQkwyWmxqMzVGSmFycnFIZXg5OG52VnNQNHdkK0FpeE1MYmdLYml1OHk2ZWxvM3hBN0ViamMyZWtRVjlYalc0cUVaUy81U2JiN2I5bzltbVYzNUd2TGFIdHpuSDFTTFlHWnN4TzA4Rk5vUWgzOHA2M0R6cVk3VG5la0dtSUVuRFdWOXFpTHY0eVloZTVIRFRFQ3JGUHBOTGxpcUthQS9JUzBFMitIa216ZTlXLyttNVpkQmlJd0wzTWovWEM4Z2J6WGYxY1AxNy9rSXNkanpxNWlKVVdvdGlZMGFDcE5Id2NRaGFXSC9IcGx5dnhwaGRNbmV1Tnk0NUk5YVZKbDdwS0FzajdPZTV5a05IaTV1dEJBZUxrOUVnRVVXaUlob0Y4UkdKRDl6OER2N0NFZGorMTlBUXR6SUtmWEd1S2lxaWt3VXlJWkoyUXBwUXNwNW9GNzQ4Njlmb1l4TXExejZaYmZ6eWkxMnA4cTU0a0U1Wk1Hc0sxT0JxMk9IQzJDSG53azZxb2Z6Q2t6ajhwSVA0cjdJSUV5eUVOUVZOY1BFSTliTW1jUFpuVHFhcko4bURqN3pDSm9ZT1Z2c045ZXZoRVA4N0dlTFhUQjRTQ0ZlMjlieWFhRXo4SEpYOXNSREU3QTVWRmFFdERJSmZkMjlzZjdiMmpsdHRyMmkycTZHTjJqRE9YQkhxMVQ1L2pOa1ZvbEF0d2pubFdlNVc2QlNzS3Ric05GMTc1NVZyNnBzKytYdS9mUFR6c1dqMHZXaDR0b3FNUVNWbTFiR2xvKytNa0N6b09sWCtHcUEvN3R5WWZMcjk3OTlzdzY3eFJvUzkyUVo2c01ubitmRkg0L2svQURjZHNhRGFtTDBzUkhVRkdueU9udDQ3dWJTbE45Y0xNbWJIemZYcW0yWWtOSmF1akVXaisrTGtVQjgzVzBRUEFXbEF0RnlGTXFmRUZmSHlaWU9yZmUrN3BDSTlJdlFRNmlhRjV4QjVNc3dHVHdYT2Y3NjMyKy9ZdE9ubEh1WmJ0WVBKVzl1YkM5cy9HM1p3OFBxNlN0amFCR1dYbnNhTUR4ekxKNnJMT01nSkVXeC9iSXFBS2tGWGtsZi8vQXcvdWVKTy9ybDRQWjI4VmhVN3NDSTJ3K3RiRkErc2loMWNHUXQya1Y1UXVzLy8xTGlNRi9rR3dseFVLNjFGc2RsRktaUy9aWUx3MHpmODlIdUxtaTBJTU51aHpVUjdHamc1Y0Z3dnNDOFd4QnF6cXhSbFBVSnpzcDNiNmo5UFo2NFhaQXJaWEsvKzlCbjFzWWdjN1ltY0w4SWJCRWJsMDNtVjJmTlVVZnIyYmgwS0M4SWcrR2sybTNsZzFacDFLKzNNYjJUWkhmOEQvWHhKeUpzUDc4Q1hCRTRPQVMyM3FsaGo5aFpWbEM1RWYwUFk4d3MrM2JJeDF5c3laZ2NJUjErYmFKeCs5S2hSMDhjY0ZFbTRkMGVpL3FXZWt3OTc0azRWNFRCeE1nRVlKU0lWZ2tRUmNmbTBxUlVRRVltSVVJWlNoVWk5T0RrQW1PT2NlNHNUUFNVV0MvYXJMS3RJUnZkdFNwZFBiTktlSmZVQkxMRERkNU12ZG1ZdTdMQWhiQVNpNzU3RGhJODI4YjY2Q2c3MUhIRXNoRFZGUWdTSitGU01xYVkrSGJMNGlXVnNTbWRmRjU0TTlabStJMkdydlVjS3lCWFZwL2YyVm5WdndNbXhUbVEwRm9hWW5SZXE2aHBSdlhwVWgzdjB4QVgvdGdNN3MxMlhuY01vOGZpNENuTUU0cmxlanpFRlRBQmZsV2pDNThFcjdxVXQxd3N5aFd5QjlpeHE3ZW9ZMjdRa0ZzLzhVOFJ0RXBVR0VTb1FpWWp0ODR0T1h3aXJ2Y0RTVVBYV0lNdTNVcDFyL3I3bS9tdlhzMnErdFNJZVlSYkVEbmIwazJtcXBxMUIvVm1JVEFDeHFsaGo5Z3JKSXZJOG1lQWF2SVVMdVh1VjNWbHQ4bGRUYzd4cVdsUFZxQU9QbTFSYm1YMUxOT28rN1J5ZnhIR1NRNllLVWlkQ2hRZ3hvR0R1SmhSQlJIQUNVUkhLZ0dxSGpBVU9kazVPalVibE9DOHFOUlZUNjVQbCt4K2Q3YW8vVWxuK2I5dXNtVndicWhWeGZ5WHNVSE5odHdwaGdValRWRVovOW5UZXZ1OW9UdlI5cXV6QzB4UVpFY0hGSWxTT0gwWFpobllXUDcrQzd2RDFJZXZBNEhWYklleFFMWXBOQVppM3BEWDg1UFRabmJHSVh3SE1CTXF0S3Ric01GVkY2QktWTzZKcHVTMTYrM1YyNDZ6WkxyMkpTTnB4WkNoOFNwUXhGTWgxa1RGNVMvQkVxQWpncGMrY3lLSnI3c2R1aURHN1owbHJ0dnVGaDlyY2dVM1BlYXIvOGNRNVZCdEI0aFRRZVpZWjNwWTJ4TUphNEMvWlRIaDFPdG4xdTFYM0xueTFaOG5QVTdsZVg2bXlJSGF3VnBSejZydkpWblVqN2tpUUd1ek9ZV1AydEJCbEhhSCtrUGJNL1Z4OFgzZXVGMlRNRUlTakwwbnNjL0JieHRTV2UyOUtSTjJIUE9kZDdKeDdHOEloT0dsd0l1VWkrTVd5VVJWQitpNzBKQTVTZzJPOGMvSUd6OG5wdmhjNXFLb3NYbDQ1cmFrck5yWXAzYk9rTll1MXFEUWpiN2lXeEVOVnd3NGJ4azVycE9xeU16aHU5bVRlRVl0UUwySjdQVk9VUklSSWVZelJZMnZvZlhrOXkxN2RRSXF0dzlqQkllemc1Nkw0aml0VjF6M3pXTHByNXV4VkVkODdRSVY5VVNJV3hwcnRVbFdRakNwUEJJRmVYZlhxazR2bUxWbGlOODZhN2Jyc0ZFYTdDQmVpSElOWU5hd3hlNENnUkowamtYRDh6YXBpelo2U2ZLRTEyVG0yYVpVZjFjYzhnb1VPTjFxRmFvR29JbElzNTF5bDVMVTJ4Tm9KUEJjUWZqZVZ6ZHkwS3RqMGRQZWZ2OXRobmU1eXk0TFlvZnhoU1phbTZXdUp1QmpJZEVUS3NBTUlZL1lRVlpCTzBOL1IyL3NqUG5mN21seXZ5SmhCcFBHVXk4b3JEanhsZkcxVjRpdy80cjdnNEgwaXpISENlSkFxRVlrV2UvV2NDQ0tJTDMzVk02TUVwdUM1WXgyYzRNV2xJckYvVTBkMDN6bXA1TXYveUdDQnJCa1pNdWpuWFdwSlhKc2djY0dKSEhUV1lieS9Jc1lrRWF6N2lTbGFBdUljc1pvRWpaVXhWajJ6bkRXYmVoaDRJODFRejhNRnRZUCthRk1JNW9GK2E4NWhIYjJodnhMaGNFRWFFTEZ6QUxNOUliQkVOYnc2azluMDk4bzc3N1RxQ2JOZFc2cGg0U0xCcW1HTjJXTUVENmkwcWxpenh5MXBEWHRlYk8yc3FKajJTcmFzK2w4aXRBRjFnc1FGSXRwM1k2ZDlsdWM1VlJRaEJPMUdlVlVsdkQzTXlyZTcwOXE2L3A1dnJHWHhvOWxjcjlGWUVEdTgrNTd0NVl6RFhrVmtQMkF5UXRUbXhScXp1MVJSU1NQNkNHRndKWTNwUmJRc3NEdXJUYjV3ZFdmOWQwWDV0Sk1uUktQeHVWRmZQdStjZTZjSTAwRkdpVWc4MythOWpoUUJRU1NLVXVsRXhvb3dPK0pKVXl3YXE0MGRjRnhiWk55YlVza2w5Um03dTg3c1pUdmJrbmh3TzJKLzgxelk4UjlwNG4yanl6blVjOFN3UU1rVU9RSHhmY29hcTZoUGhTeCs4clY1c2NPRnJ3ejQ5VzM5dGIxM0NzUzgrZlBEYng0OWUwTXk5THNGT1F5aEd2dnZaNGFqcW9pc0YvUkhmaXI5bTlHMy9kU3FyOHdPc1dwWVkvWWFxNG8xZTFYbnF2bVpya1VQYnBUNk9jOTRNZTloY2JRSlVvdG9URVI4VlVyeUxDemZEYWlBN1VKWkJ0b1NxRnlkVGlYL3NQS2VoMS9wWFh4TGI2N1hhRjVqUWV5MkhGblRSVm41Y3B4M0NNSllzRHVIamRsTkljSkxoUG8veE9VUjN2ZEx1NHZQNUFOWGQ5YlZGVlg3SGJkLzNJKytMK2JrQzA3a2JZSk1GYWdSa1lodE9QdjB0eTRHS1JPUkJ0RERJczQ3S1I2VHhzcHA5WnZrZ0tONlU0dkdXaUJyOW9iaFdoTDNQdzlWQ2J0VlZXei9YTmhKbzJueWZTcUx2YkxkbU0xRUJCZjFxWm80aXNTR2RoWU5taGM3MUh6WTdjMk5OUVZtM24vK2svN3F0Sm1yd2tpc0V2UkFvTXhhRkp1dDlMVWs3aElKLzZnUy91QzZuOTI0c3RVK0E4d08wSnVJaEk3WkFWd0VqTFZxV0dQMnNNMVZzZXF4Nk5NbnNOaXFZczFlb0ttbGYwOTJMcXhmcS92V1ArVjU4amZROVFKVkNBa1JpVmdnbXg5ZUMyRHBWSGdKNUZkcHpWeVQ2WlhmcjF5elluSFhROS9yQkJzcGtXOHNXTnlXMWlVaFowM2FpSlMzQVVlQVZHUHpZbzNaVlNISVdqUzhnV3pIWFh6c1Y1MjVYcEF4ekc0dUczdjRjZnZIUFgxZkpPTCtXMFRPUU54K2ZlMkhpMmYyNjU2MitmOFhEeVFoUWgxT1pqcHhKeVlrMGxCMVFPTkc3NEFUdW5zWHQ2Wnp2VTVUVklhcWhoM2NrbmpJOEJXYkMyc01nSWpiYWw1c2txMnJZb2Q3RFB2bjdzMUZtejNyaW1jZjc4MU1uN05NSXJLL3pZczFXOWt5RjFhZkVBMnZXUHg0Nm9WelY4MFBjcjBzVXhndVBva3FMOHBIVkhnamtNajFlb3dwUWlMZ3ErSVNVVnF2dUFjN1V6Tjd5UUpOdmRUYTIvbGkzVG8zdHY0cEl2SWdUdGNLVWlOQ1hKU0lZb0ZzTHFpaWdnWWdIYUF2aGFxL0NBbS9GUVI2OTZvVnExL3EvdnQzT2xrMTN3TFlQR1ZCN1BiY3ZURERDUWV1c1hteHh1eU96WE5oVlg5SFQvSm1Qdk9iMWJsZWtTbHhUYzErL2ZTbWhycFI4bGJmODcva25Ec0xaRCtRU2d0Z2QxeGZoYXc0bExpZ2RRZ3p4ZU1ZMzVkbzJhUVRWblVkMXRURGdsWTd3RE83YTdocTJNRnpZUWNHc2hFR0JMSzFDZUlmZTVQTmhUV2xiZUM4MklvNEs1OWF4cHEydm5teE1Iem91aU10aTAyQm1BZDY1VkdIMnJ4WU01d3RjMkZUNmJhSHAvN3BaOGxjTDhnVUJnVkpuOFY0Z2N0UUptSTN1eG16VndoNENoVXEvTzNLSTFneHJ4VUxYTXhldEVDVFMxcVRYUXNmM09DTm4vTXNFZTlCVVY0Vm9Rb29BeUpRbXVPN1Jwb3FLa0lXdEYyVkYwTENuNldEN0xYYTBYWHZpai85NjVYT2hiZDBXUUNiLyt5aWEwZll2RmhqZG9QTmhUVjVSV3FhbW12cXE0UFowWWgvaVJQNXNJaE1CNndDZGpkc0NXU1J1SWcwQ0RMTDgrV2c2b0N1eEg1SGIrcGFQRFpsN1lyTkxob3FoQjNjam5od0NMdFZWZXhwTTJtODZHVGVQN3FjUTUzTmhUVWxURUI4ajdLR0ttcmJ1bmorNldWMFpNT3REdkdHcW9hMXF0Z2k4ZnA1c1J6U055OVdMRFF4b1lpczAxQi9IRW5iWEZpemM1cXZKWkgyT1YyRXQ5RjNRRy9mQzhic0hTS0NoQUZya2hVODhjMTdzQnRtekVqUTVNdi9TSFc5MkxvaFd2ZUc1MTNjLzZ1aXl3VXBSeVRXTis1SFBVWEV6dFQybkMzdGg0VmVZSk9pejRVaFB3OWM1cHJPVFBvdkcrNWV0S1J6eVkrN3JRVng0YkFnZGtmWnZGaGpkcFhOaFRYNTRlaExFdU5udlhsU29qenlJWWQ4VmtTT1E2UmVCSnNCdTRlODFyS1lDaEVtT1NmSGVGNjBybUsvdWpXZCt6UjFzYVRWM3Y5bVoyMnJKZkhBcXRoaDU4Sk9HMFBGSmFmUmROQTQzaEx4cWJHNXNLYkU5YytMcmFpdkpQbmlhbDRlMEtKNHVIYkV3ODJRTlFWcTNuLytrLzd5RVljc0Q5U0ZnbmVnQ0pYWUNKNVNGZ3BzUk1OZmExWnV1dTdXSDZ4cXRmZTQyUW1mUFljYUJ4ZW9jQmdReS9WNmpDbHl6amxjSk10OVY5eUwzVFJqUnBMMkxQdEh1dVBGMWszUnVqZThvSjcvRi9INWwwTTdGUmNWMGNqbXVqWGZycmwzblNxS2tGUzBBMWdDM0JzRzRmK0dnYnV4cTNQajM5YjlxV3haYXRIbHZWYnNVSGdzVE54Uk5pL1dtRjFoYzJGTlBwQ0swNzVZMzFoWmVacm5lVjhUNFN4eGJ1TG0rYWIyT2I0WGlDQWlFdEcrR1NJSGViNGNVeGxES3ljM3JlcGNYTjl0RzBhemc3YlZrbmh3UmV5UUlXekNKL3FlT1V4NngyemVWeEZuWHhIYit4b0RpT2VJVk1RWmxjcXk2SW1sck90SjA5OUdmbnN6WW9mNy9MYkRsZ0p6NWZ6NXZUcDkxc3VCaTNnNG1RWlVZUDhkUzQrcUl0Sk9HTjdwSkh0dDlVOUh2M0lpclZaWllYYVl6c1hMVG1TS0NwL3VLMXF3enhGajlqSW5FQTJFeHk0NGtsZS8xN3BseklReEk2Wm4yVC9TWFl0YjJ6cThwcVZsTloyUEVNYi9xS0lMZ1c2Z2F2TTNnYURpV2VIRDltME9Yek9vZG9Lc1ZkV0hGUDE1R09xMXFhN1VYYXZhdTU3dStPdVZhNU5ML3AyRVZqdFBLMUIyR0xVemJGNnNNVHRCRlpWT3NMbXdKb2RtWHhCcG1IUGFwS3BJL0JQT3lhZEU1R0NRS2hGc016Z0NCQVFsamtpandPSGllWlBLcDlTOTJqbXVhUk5MV3UyQzBXelB0cXBoQndld0EzL3VudzhiblhNQW95NDlsYmVQcStVb3o1SEE5bTNHOUJQUGtXaXNJdmJxZWw1NGJpVmR2TDd5ZFZ1UGdld2dvRUROQTY1NGVuNTN6NnhqWHZLYzFpQ3lQOWpuWkVsUlZZVXVVZjdzdzdjZlcvek13c2xMYmdtMi94dU5lYzJGRjFJZWNid0RPQldoSXRmck1hWUVpQ3BPaFBaRUZmKys2bTU2Y3IwZ1U4TFd0UWFkQy8vVjA3SHd3VTBkK3g2eE1LcVJoelhNL3RuaFhnRkJOdTh0UmNSdGZ0M2FQbk16VlZRZ0FPMEJOb0ErSGNCdEJGd2JwTHQrbGR5VWVXVDFYNjVZMGYzS3cxMHMvN2VkbnhVQmUvSHZQT0hINTA0a2pEYWo3bTJJMXRpOFdHTUdVMFhwQlgwSVNYK1Jtc3d6dkt2Rkx1ck5pS3B2YXE2SVY3dkRQQ2NYQWNjajFJbmRnSlF6Q2lIUUdXcjRWQmp5M1k2ay9xM2p6ODJic0VOOE03UnRWY042bTUrM3FvQUZvdjNQOVpXVWZlMU1qcGc3aDgrVVJabGdGZkRHdko2Q3BqT3MvOXNML1BTcnYrSCtCV3RvQnpKQWV2TnoveU03NEJGc2ZvUjlmOFNXNXgyWkpXdnlrSUpyUC8rU1NUajlJbkEyVG1xeHprL0ZyeStFN1ZWNDJNdnExNWMvdXZLSkdjKzFwSE85TEZONHVtOWlMTXFQUWpnSmlPZDZQY2FVaUt6QXN3cnZyZmc0ejR2dHYweGVhWFoxWi9XVVI1T1JHaThlbWV3OE9RV2tDZGhYaERJZ0prcE1LYTFxMlMwelg5RVVTQXEwVjVIVkVQNHJ5SEtQaDN1aDNRczJ0YlhSUld1ekJhOUZ5QTZrZDBYc21TNG1ITG9RSi9zaU1oNDBabUdzTWYxVVVWSUlqMEhZektyVWsxellZbDhnWmlSSnhXbFgxcGVYNjFtZThFV0VZMFdreGtMWTNOcGNIUnNUWkt3VGpvejUrR1g3SGJ1MGE5R1lMbXRWYklhd3ZkbXd3N1VsamdCK0JLS25Ic3FZanpUeC9sSGxIT2lFeUVqL0N4aVQ3d1RFRTJKMVZkUnU2T0s1SjErbFBSdStMbGpkWG92aW9UNjc3WnFvd013RFBmeUpDUjFUWjFRdGxBaU5DcE9BR0dMWHQwVkxWVUZTRGg3VElQMzE5YXRmZXZ6QWYvN0JRbGl6MC9RbUlxbVF3MVE0SDZqSHZnT01HU2tpNEFrOHQra0VGbDl6UDVsY0w4aVkxN1JxejR2L1NIZSs5SEJIUjhYVWxSb0pIM2QrN0I0djBQdEQ0VG1uc2s0UkVRZWdXWkFReFFPa21JTFp2bmJEcXFna1Fic1IyaFZaQ2p3WXdxK3pRZlptRWUvbWRLcjN2cFZoMnd2dDkzeHpmZktGMWlSTGJFUkVzZkp6dllDQzFFTEFqRmRmWk96NHF3Z2pNVVJPUkxUY3dsaGpWRkZKZ3o1T2tMMkMzdVI4bXUzT2FqT0NabDhRYVpqUU1ERWgyZk1SM2lYS1JKQ0kyS0ZBWHRpOHFZNHBzcjlEUGhXSkpxYU9PM1BHOVNzN1p5eWd0VG1aNi9XWnZERzRHcmIvNThGaDdPQkFka3N3ZStBNEtzOC9qdVByeXBrcFFtekVWbTVNZ1JHSFZ4NWo4cnZtY01veks5bHczN09zcGEvS2RhaUg0N1VxMlA2Zndhb3dDdDY3YUFsMFdkT2k3a25Ucnd2OGFMV0lOQWxVcWxYR0ZwL05JYXlxemcrQzdCVTlYZXZtVDduMzNsU3VsMlVLVklvRUVkNmt5cWhpT2p3M3BnQ0lRb1VxYjY3MHVaKyt1WnpHNUovNU4yYzZZR01IYktTcGFYazlUVTk2aWVSdjFNVXFmVS8yOWVBUUhMT2M2T0VnOWFvU0I0MkpTRVFWdjVDK1c3WlV2SXBtY2l4OER3QUFJQUJKUkVGVStpcGVTUkxTQnZwVUtEd1JCdUhUQk42aXRFdDJaRFBSM28xTG4wOWkzVWhLU3NHOG1QTlM4OXdvRGVWejhLVVo1V2lFdUlXeHBuU3BvbVFSZlo1TU1BK1M5M0ZoUzFldVYyVkt5TkdYSkNhT3FaN3Q4RDZOdFNMT2V3TmJGYXZxZFoxdHRMYTFOcmRqQi9wbSs3TmhoMnBKdktVdGNXV0N4R2RPWk5ySFQrYlNxaGdIaXJNYkQ0M1pqcUE3eFlvL1BNWU4vM01Yanl4dm80dlh0eWhPMDllV3VMOU5jY0RXTFlvSFY4M2FaM2tCMHRtekl6MnpqcG1aZGQ3bkZEa1ZvUVlMWTR2SDVuYkVvSStIMmVEeVRMYjk3Mk51dTgwTzc4MHVVWkQySHpISkM3Z0ZPSXErZlpneFp1UUVDb3MxeXdlcUduaE0zb1dOQXpPRlpmWUZrYnA5YXVLdTJ5K2pNbEhoRSt6dlJBNzFWQTRCcG9qUWlCQVh4RU9KSW5pSytxaEVJRGZ6WnZ1cVhGR1VERUpXbEt5aWZkZEhRaEtWamFMaFM0SEsweHJxVTRHNEY5S3AzbzVzS3RyYnRueERMNHV2dDV2ZlNwaUZocnZyMnJrSnlzdmVpTXIvSU81UVJLTVd4cHJTcEFIS1lqUzhrdDcyTzduazkyMjVYcEVwSFkyblhGYnV4U3VQaVhwOFJaSERSYVJNN09BdzcyM2V4S1lJZFZFWTZ2VloxVHRXM3RXOEFUdkFMMlhibXcwN1ZCQWJIZkFjUGZrZzZxK1l5L3VuTkhLYTcxR0o3WGVOMlI0TlExS3IydmpYbFhkejQrMy9aRm1tTDN6dGZ3eWNGWnVoTDRETjBoZkNCdGlzMktLaVRVMSsxK1NEcDZyblhhSk96bEtvdy9aVWhVOVZGZWx5d2orQ2JIaEZkK2ZLK1JOYVducHp2U3hUdUY1cEpsN1h3SmtJMzBFWWorMjNqQmxwQ214U3VDb3IvR2pVeDJqUDlZS00yUzB6NWtaSFRad1I5eVBwaEsvUm1BVEVOY0pFcDlMb0hGTWNNaGJIV0ZRbUFUV2JSMFY2MG5jdUlJQ29hRVIwUUM0aktxb1MyVlpvcTRxS2tFWFowaEpZUlZVZ2kwb0lxSW9HZmNWSGtpSFVib1NYRkZhZ3NpcVVZRWtZeUpvd2NDOXJFUFRHTkoxcTZ3NlQ3WDY4MXpxL21ZRnNvN1FuM05CVWdadDRNczQxZ3pzSVVkL0NXRk5TbEJEUlpXaDROUm45TlorNmRTTjJBR2RHeUtqVG1xdktZbkt5aDd0VWhNT0FlQ0cxTHlsMW04UFlyS0t2Qm1INHZWU2EzNno3WS9NYTdET2tWRzJyR3RibjlVSHM0R3JZNklSYXlyLzJObzU5MitGOE1oNWhIeEVMRDR6WlFack9zdkhmTDNIcmwzL0x2VTh1WlJOYkI3SDlZV3ovWTF0VnNmWVpYc0NVdWQ3YUQ0eVpGSS82RjRIT1JhUlJyY3RJSVF1QmRnbjFmZ0s5ZHUzcWhVOWFPMkt6dTlwdXBGWWMvK09VOHhDcWNyMGVZMHFSUUJMNFN5ck5KMFovbXVXNVhvOHhlOXpzQ3lKQXBLWnlYRFNlU0VVaWtWZ2tyVjRzSWtHbDgyUWF5amdQSm9DTGhrNFNqbkFLRU8vN3pTcXFVZ1V5ZVp2amlwU3NDc3NFWFEvOVlheGtRdFVsVG1oVGxVd1lobXRDZEptRWJoR2ViTlJzTXBsSlJ6S3hTREt6TkpOTjQ2V3kzR3ZWcm1iYjdLQjZUL25tM0dxcUtzN0U0NHNnVXhGcmcyZEtSb2pxS2pUOExzbjBiVng4KzFyczhNMk1rSnFtNXBxS2FuZTZML0pabkU1SEpXWWhiR0ZTQ0ZCZEZvYjhMRWlIUDExeGIvTUs3TE9rMU94TU5XeGs4M09VMXlwaVkyZlBZdXhWNytIaWNkVWNKZEovQVdhTTJSR3FaTnQ2ZVBIYVAzSDFUYTBzNnMyUTR2VkJiSCtMNG9FUHE0b3RVZ291K2Y3UGpFOUc1VU1pOGlIUThZaFlHRnQ0UWxFMnFvWjNoV20rdTJyK1gxNlk4ZHh6Tm8vTTdMWU4zMmQ4TkVvTHloRjIvbVZNenFqQUVsSGVVYmFHcDZUNXRZbytZNHd4K2NXcUJQYVVMN1Mwayt6Nkk2STNJQ3dENjgxdlNrSUlyRU81bFhUMlZ4YkNtaEVrNDg1c3JxdW81cDIrNDhzNG5Xa2hiR0VUOEJDWklJNlBSdUx1d3JHblh6NFJtbTJmVXJwa2lJY2I5T2dQWngzZ2phOGpjYzRiT0d4ME9RZXlyVHRlalRGREVzR3JqRFArakZrY00zMDhWYnoySHR2eVBtUHI5MkgvKzVOQlA1c0NKeERHYi8zZXNteVNtelVNdndjc0VUU0RxdTMxQzBjSXJJWHdWMDZ5MzN4cTZWTUxMSVExZTRJMjQwZWo3Q2ZRaUZpMXZERTVKQXFWQ2pNWmF6ZWhHbU5NUHJNRHpqM3AwcFpOOUtSK0Mvb2pWRmNPN0MxdVRCRUtVZDJJYWd0aDZzZHMvTVZLTElRMUkwTWF6dnBTZysrNTgzM1ArMjlCcGdvU3RSQzI4QWw0SWpJTzVBT3hXSGpwdUxPeVUyQ3VIZTZVaHNIVnNQMC9EeFhBRGc1aVBjQS9mQnpWY3liVEZQT3BFUXVEak5rVjRqbktEeHpEOGNmdFIwUGl0WGJnZzI5ODZBOWdCejhQVmRWdUNwaUExdjNmZDFmN1lmaC9vRmVIOEl4Q3I0V3hlVTVWVWMyQUx0VXd1REdha2U5VS9xaCs4WW10cmRsY0w4MFVoelhseEZBT0FjcXh6M3BqY2tvaEZncXpPak1rY3IwV1k0d3h3N01nZHM5U0xyNTlMVUhYcmFDM0FDdXd5bGhUbkVKZ0kraHZVZjArYTMrNUJHdUJZa2FHTkp6MXBZYTR4RDRvd3NlQS9hd1ZWbkVSY0FpTmlQeFgxTVcrT083TUdSYkdscDZocW1FSGhySmJWZW1OclNEKzFsa2NWRnZCRkt1R05XYlhpZUNWeHhoMzhzSE1QbUFjRld5N0tuYW9FTllVR1FHdCtObjE2OE8yM2w5THFGOXd3Z01pYkFUYisrY2xWVlhvUVhsQ1FyNlVTcVZ2dXZxVzd5NFZtdTIvbDlsakVyWEVWSmlsV1BCalRLNEp4RVE1eEJmS2NyMFdZNHd4dzdNZ2RzOVRQdEd5a2pDOENjSWZvcm9NMU1KWVUweEMwSFdvL2dybE96eHd5OHNXd3BxUlVubG04K2k0aTM5QW5Gd2dJdnNLMWdxckdFbmYvbVMwaXA0UjlieFBUM3I3akFuWUlYOHAyTmxxMlA1bmYvcDRxdWJzejdHK1o5V3d4dXdtOFQzS0RockxNWWRQWkJSYlY4VU8xNXA0cUFmWSs3RW9DT2lvbHB2YnExY3NmTWhsZ2krZy9CelY1ZGFxT08rRXdIcFI3blpCZU1ueTl2UmRZMjc3NGRwbUM4M05IaGJwb2N6QlROU0NXR1B5UUVTRUE5UlJwODEyem0rTU1mbktEckQzbG51ZTZ1SnRCeTBrOE5zUnBvSlVJeW9nZGhoaENwY1NncTVDdzFzSTB6ZXk1clpYdU5FdTdNM0lxSGw3YzAyVnVITThKeGVKeUdRTFlZdWJnQ0FTUjVnSW5sOCsvZmdYT3A5djdjejF1c3hlTVhpKzVMYm13ZnBBWk1CenBMNlN4SWRQWU9aUlV6Zzc3akVLYTFOdXpHNFJ3ZmtlWlZHZlZVOHZZK21HYmpMMGpaOElCejBQZnZTellLNUl6VnU4T0xqeXlVYzNCTE9PZUNZVTFxaklCS0JHd0Vmc09qZG4rc0x3ck1JS2xKOWtzdUYzWDM3bUh3dG0vZVhPWks2WFpvcVBOdU9ucWpsRTRMMElvN0FiYm96Sk5RR3l3QlBSS2hiTnU1dE1yaGRrakRGbWEzYW56TjZqZlBUMnRRVEI3WVQ2UHhBdUFESmdkd3liUXFTS2FvRG9NalQ4THVuc2pkYU8ySXlrVWFjMVYxVW9wM3VPU3dRc2hDMFJteXRqR3lBOHoxTjNmdjNwelkzWVlVOHBHS29kOGVBWmxWdUMyVm5qcVd3NmlCTmpIcU1SMjlzYXN3ZEkxS2ZpOE1rMEhUV1pPbDZyaWgxcVh1ekE5NmhWeFpZQWdiRHNwejlZRmJZbi8xOS9xMktzVlhFdWhRcGRLRTlvcUY5SzAzVkQvUzNmZittSStmUHRJTjdzRlRZZjFwaThGQXNkaDNWMldudGlZNHpKVjNaWXRYY3BuN3AxQTY3N1RqU1loL0lVU3RMQ1dGTllWRkd5d0dLVXEwbW1iK1BUdjFoaElhd1pLZlZObjZ3b2k4bkpudk0rNjBTbTJFelkwdEkzTTFiR09QaFFXZFM5YzUrVHZqZ3ExMnN5ZTlUZ29HWndkZXh3YllrOXdLdXZKUHJXdzVneXRvYkRmRWQ4NUpadFRIRVRJVktkWU1xWmgzUFl0REVrMkRxQTNWNTdZbFBFQnJZcWpvZDhua0Irck9nUzBGNXJWVHhDVkJVbGplcEtSWDRWWklQUHJPckkzTm40NHgrdkVRdkZ6VjVrODJHTnlVdHhRdVpFeXFuSTlVS01NY1lNellMWWtmQ3hsbmJhMis4bkNPY2hQQUwwV0JockNvTXFmWlhjejZQaGxXVGFmczNGdDYvRldzNlprWEwwSllsRVZlUFJIbHdxb3ROVkxZUXRSUUllSWhQRXlhZWxNbkZhN1pzL1g1M3JOWm05WXFnUWRwdUI3S3p4VkIxL0lHK3lhbGhqOWppSitsUWNOb2tUajM2dEtuYndqT2Fod3RndHYzK0UxMnR5UU82OU54WDk4WGRmOU5LOTE2cnFaMUQ5azRpc1FXMTI3RjZqcXRMWGduSVRoUC9RTVB4U1hMUGZlSHJKTTQvTmFMbXhLOWZMTThYUDVzTWFrNWQ4RVNabVFzWnJzNTJaR0dOTVBySURxNUh5K1RzNzhUWStTRGJiak1yRFFKZUZzU2EvcVFJcDRDbkM3RGZvYmIrVFQ5MnhFUXRoelVpWmZVRmtRa1B0RVhqdUt5THVNRlJpWXJNZlM1YUFKOHBrWCtSekZSVVZKNDZiM1d4dGw0ckg0UEJtUjJiRmVnMlZSTjg2aS8ydEd0YVl2VU9FU0UwWkI1elJWeFZieHZBVnNRUEQyUDVuc1BiRUpVRWdyTHp0aDJ0cmw0ZjNrd3crRzJTRHkxR2REN1JqbFpsN2xxb3E5SVRvQzZwY245WE1oVFZyazc4dCsvSDFLMDVzYmMzbWVubW0rR2t6ZmhCbFA2QUJzVkV4eHVRUkFjckVjZkQ2aE4wa1lZd3grY2lDMkpIMHNidDZlSDc5djlITVZ3bjVLM1p4YXZLV0trb3Z5bU1FMmE4U3B2N01KYjl2dzBKWU0zSmMvZGlHU1U2NFZORERnYmlGc0ViN0FvQnBEajRyWTkyaHpMNGdrdXMxbWQyeXJRQjJ1Qm14VzBLZnlYV1VIemVOWTJNK3RWWU5hOHhlSWI1SDVhSGpPV2JtUGxTejdRQzIvNzBLVzFmSG1oSWc5MTZmcXI3dEIwczBwYmNSeUlXQy9nemxWWVZlYTVXN20xUVZOQ1d3eW9uZTRhdDh5a3RucmgvOTR4dGZsTHR1N3NHdTBjd0lXVk5PREppcGF2TmhqY2szQ2pFbkhCSlAyQTJxeGhpVGorelFhcVJkZjIrS3h4YzhSU2I5VlVMdVJIVTlhaGVtSnErRUtCMmdENUVOdmtodjhpRXViTEUyVjJaRU5aejFwZnFFSC8rSWlCd3JTTG1Gc0FaZzgrc2c2b1JEL1loY05ISFN1QW5ZSVZBeDJWNDE3SmFLMkFqNE04Y3pha3dWaDNsaWQzMGJzN2M0SVZKYndiUTVCekNoTmtHTUFWWHBiTHNpMW1iR2xpQUJIZjJMNnp1cWYvYmRwMUtaekxjMDFFdWRjRmVvdWhJTFpIZmVhd0hzV2tJZUV2aHlHR1MvVXZGNDl6K3JicjFoZy8zL2FVWmFZeFcrd21TRWFLN1hZb3g1UFFkK0ZxWjRmZnMxWTR3eGVjYUMyRnk0ZVg2R2gzNnhnR3h3QmZBamhGZFJ6VmlyWXBOYnFxZ0d3QnJnLzVGTmY1RjE4eC9sMHBiZVhLL01sSmE2cy82N011cGlieFVKMzRrd3lrSllNNUFJb2tLNW9DY1JlT2MxbnRKY24rczFtVjB5dUYzcDRPclk0U3J2SE9EMnJTTngraUVjRW84d1dxd2ExcGk5U1h4SDVWR1RPZnpBZlNobisxV3gyd3BnN2Z1OFJBZ0VEYmZjdUxydHBiWS9SZEtweTBUMFVnZDNLNnhRMVI0c1FOdzJWVVZKaXNnYVFoNEtOUHlhYVBxVFBja05MVFUvdVdHcHpMODVrK3NsbXRMVUNSR0IvVkFMZW96Sk53cStFOFk0ejI2VU1NYVlmR1FIVjduU1FzRDZXeGZUbTd5ZUlQdzY4Q1RRWTJHc3lRMVZWTkxBWWpUNERqMjlWOUg2eTJkb2ZpNmQ2NVdaRWpQN2draGNZNGQ3OEhFbk1rR3cyVU5tYXdJT2tkRk85UDNSaEp6WWVNcGw1YmxlazlrdGcrZEpicThxMWsyb3AyemFXQTczUE1xd2NNZVl2Y3B6UkNlT1p0YlVPcXA1ZlRYc2NGV3g5cDQwQUV4dXZTVlo5ck1ibDNWdWNuZG5NcW5QdWt4d2tWTmFWSFVaYUJjV3lMNmVxaXJhcTdCSzBmc2s0QXRrZ2s5azIxZjlzdW9uTjc0MDVyYmJ1c1hhRUpzYzhpQWl5Z1RBeG9NWWszK2NLTlZCTDZOMXJwMmpHR05NdnZGenZZQ1Mxa3dJdDYvaGhybDNRTm5MZU81aTRBU1UwVGJyekl5Z0VLUVQ5SEZVcnlQYjhVOHV1V01qZHBGdlJwNnJIOXN3eWZNaUYrUGtJRlY4c2FOY013d0JENUh4em5HUkg2MWF5dXdMSHNNcVJBclpEb2V3bFQ3Um95YlRXRmZKZ1o2emlneGo5allSL01vRTQ5OTRFUHMvOEFKcmxyZVJwUytFRGRoK1MrS0IzK1MydHl4UkUxcXU2d1dXdmRMMHdYVU4rMVg4SitYNWh6bzRVOUZUZ0hxVU12cSsxMHR2NTZlcVFJalFxOURtbElmUjRDNU42Yjk3YUYvYmVOdHRQUmErbW55Z0lKMEJWU0xVSUJieUdKT0hKRlJpQXYrZnZmdU9rNnVzSGovK09iZE0yWnBlZHBOQWVvV1FJcjJFaEdvQUtRbEZFQkdWb2dLS2hXSmJ2L29UQkFVVlFjR0NDaW9ZcXFBQnBJUW1OVUFDZ1JTU1FNb21JVzEzczJYYXZjL3ZqMGxtTTdzelc1TE56dXp1ZWI5ZWVXWHV2Yys5OTVsTlpuYm1ubnZPR2ZyUlJONWxIbDZ1SjZTVVVxcVJCbUx6d1ZmbjFYTEp0TmVaTnVsYXhMb0k0WHlNR1lMZ1FBLzhNcW82aVRFWWZFUSt3WmpIOEwzZkViSSs0TEtISTdtZW1lcVpCcDVRMFMvb1dGOFNrU013RkdoSll0VWFZM0F0NUVESDVZcUJaVU8vdTJraEg2RVhLN3VDYkdXSm13WmdkMTlPOWFVY05wRFFzZU9aRnJBcFJhdTdLTlVaeEJJS3Arekh0TkdEV2J5dWlucmExeDkyOS9mbHBzdXFCeG0rNE04UkZsQnA1czdkVWxkYTlwWXgzT2RaTWh0amprVmtHSmhDREdHU2xTKzY5K2RBWTR3UklnSjFDQnZFbUJkOTMzOGk0WHZ2Ukxja3RwWTlkbGNEK2xwUitlUk9ITmN3SkdFSW9aVVBsTXBMQW83QTBKSStCQUM5dHFlVVVubEVBN0g1NHE2RmNWaTRpbCtlOXh1Q3dlVlljZ1V3QVV5QkJtTlZ4OXRWaXRoOGhQRitUMzMwUWY1MzMxcTlZMDdsekdIZkNBY0w1RVFST1F1aGoraVhlOVVHSW9pQlFqSE1ETnIrdWFXenIvMWQ5Yjl2M0o3cmVhbDJ5UlNFYlNrajFoN1JuK0pSQTVpMnN5eXhVcW9UMkRhQnNsSW1IemlFM2k5OXdOWjQ5ajZ4RnNseXMvcDdYR1VsOCtiRmdFMXZUcnRrMjdTREN0K3JJZlo3akRQZFdOWU00R2lFQVVDQlFOQjBweHR1akRFZ2NURDFCcXJGTjY5aWVNNlcrQXQ0OXBhU2pkVEkvRHVpdVo2bVVsbTR2bUVFb3YwbmxjcGJnbzNONEQ1QnZkNnZsRkw1UnQrWTg0dmg2MXFxV08xeldvcFk1UnRyU044K1F3UnprY0FRN1F1cjJrT1NGMmo3Q3RabkMyMzNoZW9aRmEreG9DS1I2M21wZHRtOWZHbldrc1NBTmFBWWQ4WTQ5aXN1WUtnbDJwOU1xYzRpWUlVQzlEMXlEQk9lZUpmMXl6WVNKM3N3VnNzVHF6YVp2dkN1T0F2WkJtd3pjNyt4dmpaa1A1dVFhTGx4cmNNc20xa0dwb3FSRWdOQk1DRzZXcWFzTVFZUmd5Rm1JQ29pdFJqekliNlpiL0JlOHVLSmoveUdyZFg5NTgzVDNxOHE3MjJMNGdTQ2xHSDA4NWRTK1VyQXdUQzBMcW8zVENpbFZMN1JRR3creWxTcUdGTU91Sm9kcS9hY01SanhFRFpyS1dLVlQwcG5YMXZxT0h4V2hBTU0rb1ZCdFo4QjI3TE0vaTd1eGVWaC8rUDFzQzdYYzFKWnRWYVd1TVVlc2NONlUzRElDS2JaRmlWb3hwMVNuVWtzaS9ENHdVd2JPNEJYbDIya2xzd0JXQzFQclBhSUpQdklOaGpZd3R5dnJHZ0lCeCtOT1A1dzJ6SlRSWmppdzFTUS9nSWhNRUVnaU1uRHdHd3k2elZxSUNvUXdaaHFNRXNzSTI4Ynozc055Nnp3YTJMYkZtMWVYbmZzZ2dWNjQ1anFNcHdDSEVrdzFLQ0JXS1h5bFFGWFlLaWxyMU9sbE1vN0dvak5WN3VYS2c2NXk3Q2N5ekJNQUVvMU8xYnRBUitvUS96VitQeUZoc2hEV29wWTVZVnBsN2hGVm1nSzRwOEowbHY3d3FvOWtTeFJMQVVpSEMrdVBGdDJhc1hEbFk5VjFPZDZYcXBWclFWaDA0S3hMdGpqaDlGcldGOG0yMEk0RnhOV3FpY1RDUFF0WWZ6MEVReDZiZ1ZiZGpTUVFNc1RxdzRtNERQdmpscWcxc3lZc1duTGlCR0xmTXU2djlRS0YwVVNqTVN5Sm92RlFjYVhLUWg5TUNZSVlndTRSbkF3eHU2VTRLd3hodVQvOHdSQ0hDTWVtSmhCYWdXenlNSzg3UnV6eVBabGFiVGUyK0dFYXVzcjYrcnFKeWJMTWl2VjVWaHhISVJoNkkyemU4MGVjQWdFZStGVkxnQXZlelZ5cTNRMFNHT3hLTDkyRFNUYTloWEg2alVPdTN3bTNzYVg4YmU5QzhiUE9FNUMvYkQ2VEVvdGV4dGV5RHBXZFFtMkx3eHliRUs1bm9oU1NxbDBHb2pOYjhsU3hUZC83bUZLL2ZlQXVZaWNnNkVNSWFUWnNhcDF4Z0J4a0UvQXpDZkJQVlRIM3VPNis2clFUQVNWQi9xVmwvVzNiZnRDWUxnQlc5L1UxSjdhV2FKNGdHUEw1Nk5ZYndITFNGNGdWZm10YVZuaXJObXdnM29ST21rQzQ4SUJCbHVXbGpCWHFyT0pJQ0diMHNOR2M5QzR4YXg2WXhWUk1nZGhXeXBQcko4L1ZadkpnZ1VKRml6WUFld0FOaTJaT0hmdGhJTUd2YnJaOVFxQ2VNVWlvYkcrelNTQmdRakQ4YzB3STlJM21UV0x0Yk9FcWdQWVlBUkFSQ3hqak5OaXNIWlhrRlVrZ1RFSVluekJDQ2FPa1lRSUNSOWlRTFVsZkFTc1NmaitadkRlTStLOFoyb1QxZldXMStCWE5qUU1YL0JuclQ2a3VvVjRqSkFiWUlqMmlOMTdnZWsveEI1Nk1pWlJoN2Z1djBTZVByZFpRTllaY1JhaDR4OUlMWnZJWnVydUhkYm1jemhqTHlKdzBEVUErTnMvb1A2ZkV6S09zd2NkU2VqRWgxUEx0WDhJZzdmM2Ixdk9mcWZzMFg2Smp4L2Y2M1AzY0NLR3dvVEhNR0JGcmllamxGS3FrUVppdTRKdjMxUEhYTjdsNE05VkVwWlhjT3lMZ2NQQTlFVndOQ0NybXR0WmhoaHFFQmFCZnpjU2Z3NTc2U2F1V3hqUDlleVVBdUNFYnhXR2JVNnlZQVpDb1dqbWpOcExCZ0lHcHJpR3M4dG5YZmViOWMvY3NEWFhjMUlaWlhxdE53MitOZ3ZLRHUxSGFGdzVVMXlMd2l6SFVFcnRXMkpiaEliMzU2Qmh2WG5xRGFpbWJUMWkwNDVCTWhpcjVZbFZ1MDFjTWkvR0VtSkFEYkJ4eGNrbnIrazdkT2lMa1IyNGJqZ1FLQkxqeGhNUzlsMTdvdmdNOUVWR1d6QWNrWDVHY0FUTE1zWWZLQ0tEV3ltdjZnTmJNYXhGU0JpREVaODZqQ3p6cmNRYWZOYUkyQitJRjYySkowdzBhTHN4TzVwSTdJaHZpUXlkTnkrQy90OVczVkE0eEREUEVEYjZHV3l2U0tnL2R2bnh5Y2RPSVZaaGViTWdySVQ2RWp6eTltYjdPVU5QSVBIUnY5cDBIbWY0R2FuSFh1VnpGSnl6TlBOODNLSzA1WUs1aTNiZXo5OWM1SWxUd1k5RHFGK0w1elk3UGlaMDBtTnRtbWRUdFhmcWY2KzlKSUNMemRCY1QwUXBwVlE2RGNSMkZmUHdtSGZQSi96NjVQOFM3N2VFZ1BWcHhMb0FHSWVoUk1zVnEwYkdBUFZnVnVPYkIvRzkrM0dxUHVhU3h4clFpd0lxYjFSWWc4THNaeG5yYzRnWkxJaStoNm05Sm9KZ3BMY0ljLzF3OEhtbVhmSXlDKy9TbTAveWh6UjUzTktmcG9FZGUxQUpoUU9LR1d0WldtcExxVndSd1MwTnNmL1lRZlFKTzJ4cVNLVEtFemN0S1o0cDIxMC9oNm9PTlhyKy9DaVFxYTVuNW9pRFVtcVB4UXdqYk8wN3VkZWNVZWVBMVhncE5yN2k3ODNHQkkvNkhSSWUySHo5a2IvRnEzd2VFNnR1OFJ4Vzc0bFlwV05TeTRtUEhzV2QrSlUyelcvMy9acXhnd1NtZmhkbnpPZGJQRWJrdVphM3EzMU1jRHpEL3JtZWhsSktxWFI2NGJ1cnVYSitsQ3Z1K1lobzRoNE1YOFZ3TjhMSEdCUEpldHVhNmlHTUFSTURObUI0R09GcmVOVzNzZm1lWlZ6NldEMTY4VXZsa2Q3SE5SU0h4RDdiRXBrSW9sL29WVWV5Uk14K2ptdDlybDk1V2Y5Y1QwYTFxS1VnYkZvd3RrOFk1N0RSbEljY2VvdmVmS1pVTG9sdFV6QmxHQ09IOWR0Wi9yWDFJS3hTU3FrdXpqTDBNa1piUSt3dGQveWxqUXQrbk1USys5SzJCdzc2RHM2SU9ZMUR0bjhBeGdOQUNzc0l6Zm83cmQzRDdJeTVJUFhZUkxjbmU5RjJwb2dXSmNveHl4SktjejBKcFpSUzZUUWp0bXN5WFBtM0d2N0pJamJQcmNRcGZBR3N6NE01REVOZnhOaGFycmduMmRuRENLbEd6R0k4L2tyQ2VoYjNuVXErcG1XSVZSNmFPOWN1cUFzUFJ6Z1ZURzlwcVVlWFV1MGtnaGlrQU15c2tOZ1BjdklWVzVsL1c2WnNHWlUvV3N1SXRmcVhFcHhZeGlqYklvd0dkcFRLS1JIYy9RWXdhbUFKTHkvYnlBNHlseWJldGV5VC90cmVSVzhRVkVxcExzU0FLNktmd2ZhR1hUNFRxOCtrMUhKaTljT1krbzJOMjRlZVJPRGduemJ1NE1lSS9IY083c1N2NEU3OGFuTE1zRThUUFBSbW9xOThNOHRaQkhmVStidWQ0MEh3WTFsTC9qcjduOTdoUFdKTlpFdmFjdlRGeTRtLy83dU1ZOTBKbHhFODZyZDdkVDdWaEVFUXpWNVhTcWw4bzRIWXJ1eHNQSmkza1lvWlR6Q2diREYyNEN3TTV5RU1CMU1NV0JxUTdmWjhqTlNEWDRueEg4UTM5L0ZKd3lvcTV0V2hGN2hVbnVwVE83SFFEVmxuZ05uUElMYStTYW1PSm1BWjZHK0ptZHZQTDM1N0Myekk5WnhVU3RNc3VaWXlZbFBCblA2bEJJZjBaWlJsRWVqaytTcWxtckFGdDM4Ukl3ZVhwakppbTc1bXMvV0piVnFlV01zVks2VlVGMkVKL1EyYUViczMzRWxYcGkzSGx6VDJnYlVISDBYNGhBZEJHbi9FMGRldXg5LytQckhYdjRlei8yZVF3aUhKNHh4NE5jYUxFbnY5K21ibnNNdG5JVVdON1VFVEgvNmpRNTlENUxtTDRMbUxtcXdWaXI1VUQzYXllNGhmdXlianZzNklzM0RIZlJrQTQwV0pQUG1aRHAyYlNqS0NiVUhMalh5VlVrcDFPZzNFZGdjVkN5TEFhdTQrL2ZmRWlsL0EyR2VCekVZb3cxQ2tHYkxkVFNvRHRoN01OdkQvaStFK1l0WmlYcng3Ry9Qd2NqMURwVm9ndHAwWWFFencwNWFZVXZTdWFyV3ZpSVFzNFpoUXdCN0R0RXUyYUsvWW5HdmFIemJUdWt4bGlRV3dCeGNTN2x2QWNFc0lkc1prbFZMWmllQVVoU2dmTVlEZVlZZU5EUW5pcEw5bW13WmpRWU91U2luVnBSbWZJS0xmM3ZhVTFYY3l6djZucGEzelBua2RBSHZnWVlSTy9qYzRCYWx0aVk4ZUpiNzRGd0NZV0JXUlp6OUgrSlJuVW1XSkExT3VRd0tsUlA5M0ZmaUoxSDVOZThIdUtrdHM5WjlPd1psdnREclBvaTgxWkZ4ZmYvOTQvS3BrKzIyNy9EZ0NVNjRqK3VxMzhiZThoUlFNU2dWaFRYd0hwajd6UGJCU3RELzIwQk9UNHhKMXJjNUY3UmtMTUVadlhsVktxWHlqUGJhNkQ4TVhIcWxpdzlxRkVMMEpML1pGZlAvWFlON0ZTQldHaFBhUTdlcU1BZU5ocU1XWWxXRCtSTXovSW5nL1lHUDlpMXg1OTJZTndxcDhOL0NFYnhVRUhmY2tFWWFhM1cvM1ZhcURDVmhpNkdjNzdpbGxaV1hhSXlmL1pPc1AyeXc3dG5jWTUrRFJsQWUwUDZ4UytVSnNpL0RVWVl3WTFvOGdMUWRobTVZa1Zrb3AxUVVab1JlaUdiRjdLbkR3L3lQVHIwTm54Rm1FVDNrR2NZdFQ2L3d0YnhOOTlvSzBjVjdsQXFLdlhaTzJ6cDM0RmNLblBaL0tsSlhDSWMyQ3ZSaS9RK2EvUzJEcTl3bWY4bC9zOHBrRUQ3OEZBS3QwZE9QcHFwWmwzM24zL0JCZkwxM3RNd1lMb1ZldXA2R1VVaXFkWnNSMk54VUxFc0FXS21aVVVkSi9PWVhCUi9HZDB4QTVEUmlHbUJMQTBRelpyc1FZREQ1Q0xZYU5pSG1DUk9KQlJKYXhKVkpGeGJ4WXJtZW9WQnVKS1FnTnNwRXp0VGVzNmd4R0tCQ2ZUNHZ4SG1KR1JSVUxLaEt0NzZVNldXdjlZV1ZBaWZhSFZTcmZXSUs3LzBCR2x5WDd4TmFTUFFoTGxuV2dHYkpLS2RWbGlPam5zRDFsRHo0YVo5anNadXVka2VjUU92WnVkdit4K2pVcmFaZy9HeE92YlRZK3Z1am5XQ1VqY0NkYzNuanNnWWZqVHZ3S3NkZXZKM0RBVmJUMVh1ZllPejlyY2J0WUx1NkJWemVmdzdLN0NVeTlIdXdROXVCamNJYWZpZFY3UW1xN3Qvbk43TWUwZHl0czQyWE92RlVkSUptM0hzcjFOSlJTU3FYVFFHeDNsUXpJYm1NdTFSejcyZFZnUDREWUoyUGtMR0NVQm1TN2d0MENzTEFHMzM4YzhSOGxFbG5GZTZ1cXVHdWhsdGxVWGNyQUU3NVY0Qkk0V1VUR0FtNnU1Nk42QUlPRkplV09Hemlqck5oYlVRbGJjajJsSGk3Ylo0NlcrOFAySXFEOVlaWEtMNVlRR0ZUQ3VLSDlLR0I1MW94Mk1pdzNwU1dMbFZLcWF3aWhnZGoyczRNRWo3NHI0eVoveThKa1pxaVZ2RFRyMTZ5azRWOHpzcGIyQllpKytGWEF3cDF3YVhLRkZ5WCszbTFJc0RmT2hNdmFQSzFkSll1ekVUdVVNUkJyNnRZUmUvZlhCQTc2RGdDQlEzNkdhZGpVZU53TkwyUS9xRnZTZUp4WVRadm5xdHBOUkFPeFNpbVZkelFRMjkzTncyUGUzN2NEMWR3NWR5M2kvQWNUL0RUSW1jQklNS1dBcXdIWmZHSU1SanlRSFJpekR1TS9qakdQVUJkZlJlMEZnQkJiQUFBZ0FFbEVRVlEvcXFoQU03cFVWeVFFUXdOczRVd3dmVFViVm5VR0VjUkFrUmd6MjdLOEI1bjd6KzNNTzF2cllIVytUTDFnMjF5YVdQdkRLcFYvUkxEREFRWk9HTXpBUG1FcXR6V2s5WWx0V3FZNHRSc2FlRlZLcWE3SjBFY3NiRzE0MVQ2QkE2L0c2alUyNHphLytrUGlTLytBTytFeS9HM3ZJVVZES1R6dlF3Qzg5Yy9RTUw4eGl6WjQrQzl4RDdncXRaeFlmZy9PbU04UlgvNVhUUDBHM0FtWEltNVJtK2NWL3ZUOFBYeEdFSC83QnR6eFgwYUN2YkZLUjBIcHFOUzJsZ0t4RXVxVGVteWkyL2I0L0twbHhtQmJRdTljejBNcHBWUTZEY1QySEQ2WHpxc0dkbkRqM0hVVVdZL2lobzRIYXk0aW96R1VBQ0hFMkJxVXpRVmpBQitJWUtoRHpNZDQvcVA0OFg5akd0YXk1ZUZxRGNDcUxtMUdSZEMxT0F3WURhTFpzS3J6R0N4RUJsczRNM3R0Zm45WkZWVGxla29xSld2d2RlY2Y2UjNHMWY2d1N1VWxzWVhRcENHTUhOS0hwZHZXRTZINTY1Z202NVJTU25WVmdvdlI5L0wyTWcyYlc5d2VlK3YvSVFXRGlUNzNlUW8rdXdwMmxlKzFXcjVjRzMzOWVoTHJuc1QvNUxYa2Vlb3FPMlMrYldGaVZjUVgzVXpnNEorbXJmYzN2NG1wVzU5MVA2dWdyUEVZTFl4VGUwbkFOMXBKU0NtbDhvMEdZbnNlbjJ2blZRTTEvT3kwRGZRcC9RL0dPZ0NzV2NEUlFCbVlRcEF3NkFYUGZjOFlEQkVzNnZIWkF1WmxqRHlIZUs4VHFmbUU2a2RxcU1EUDlTeVYybHZsZHJUUXBtQ0dRS21JZm9GWG5VY0VNWVlDUzJSR3VDRDJkdzNFNW9XbVpVdDMvZDIwdjZRMW9KVEErTUdNdEMwdGg2ZFV2aEhCSGRxWGtRTkxDTEsrMmVzWE10OW9vWlJTcWdzUzZHVU10cjZUdDA5aXplTUVNWURnMTZ6RUtobVp0dDNVclNQeTVPbkpCZG50RXB4cHZZaFBZc1hmVW8rOXJZdDI3dWVuSHllTCt2dkh0enpBS2FEZ3JJVlpOOGZlL1JYdUFWY2g0WUdOODFuNXp4WVBLYnRsenBvZEg3YzZSN1hITExFb3pmVWtsRkpLcGROQWJNOWx1T1pmTzRBZC9QcmtTb0s5L29kbjkwV2NJeENPd3BJandmUUJ3aUJCTkNqYmdZd0I0aUIxUUEyd0VNOHN3SXU5U054c29LcDRCeFYzTjZCbDIxUzNNZGVXd21DNVdPWmdrSUpjejBiMVNBRVJKdGhPYUR3VEt6YXdwQ0tXNndrcElITXdOdTFQcnpET2dGSUdpV2hmYWFYeWpTVTRwWVdVOVM0bVFPWWV6NWtDc0UyWDlmT3VVa3AxRFFYb2RhRjJNL1ViOFRlL2hmSGpKRlk5UVBDd24yY2ZiRFYrM0RWZSs3NnVtTm8xbUZnMTNrZVA0SXo1Zkt2ajdhRW50YmhkN0ZZU0toUDF4Tis3bmNDbi9pKzF5dHZ3ZlBiak9ZVnBRV2gvKy91dHpsSHRNVEUrNFZ4UFFpbWxWRG9OeENxNGNuNFVpQUpidWZtRWRSU1UvZ2NKbG1HY1E3RmxGcjZaaGxCSzhvTzM5cFBkSThhQUpNQTBZTmdCWmltKy94U0p4TXNZUHFaaFJ6VU4vNnJUN0ZmVkhRMDhZYitRYlZsSEE0UFFMKzhxQjBRUWpKVGF0cGxWUGliNnh2b2xiTTMxbkhxZ3BwOGRXc3FZU3dWeENrSzR2Y0tVV1JxSVZTb2YyU0dYdm9VaGdtVE9mTldNV0tXVTZpYU1TZDEwbzlvcHNmcEJFaXZ2eDk3dnRPeUR4RUxzM1dKbmlmcjJuMmZsL1NTVy83Vk5nZGpnNGJlMisvaHBMQWRuMURscHE1eXhGK045OG5ybTRZT1BCTEZUeSs2QjM4QVpleEdKRmZmdTNUeFVKb0pXSVZOS3FieWpnVmkxTzhPM242b0Q2cWpnRS9yUFhZNEpQNHF4UmlEbWFDeHJGcGd4aUJSaVRCQ1JBQmhMQTdQWkdJT1JHSmdvVUEvbVl6QXY0TXN6d0RLcTY3Y1QyVnhIeFFMdC9hcTZOUk1LRkluRkxKQVMwUy92S21kTVdPQVlrd2orRWRpR1ptSGxRcVlnVGRQMWFYK0tnZ1FLQXd3UTBjK3NTdVViRWNRUml2YnJSV214ZzdNalFaekdIcys3TW1LYjdiYnpqMm15VHQrVGxWSXFud2tKOUwxNmo4VGV2aEV3MkMyTWtmQ2d0SkxDSmxIWDd2TkUvL2QxN0w2VDJ6L0JQZUJPdWdLcjk4VDBkZU8rUU96dG4ySnExelFiNzR5WWs3WnM5WjRBUVB6OTMybS9XS1dVVWoyQ1h0UlNtVlhndzd4YW9KYUtHWnNvN2ZVdW9WNS9BMjhzRnRNd01nWDhTU0M5RVVKQUVBalFvN1BkZGdaZXhjU0FDRWd0OEQ3NDc0RDNKZ25ldzFqYjJkS3dnNHA1V2haVDlRd3pLaHdIYnhUSVJKTHZFMHJsaEVGc01FTnRaRXJadElvMWxRc3IybitidWRvVDJXNithQ2tZYXdIaWdsM2VpMExYcGtpa0ozKytVQ3B2aVFqdS92MFpVRnFFdTZPS0NKbkxFR3MyckZKS2RYRUNjWGIyV1ZMdDFmcFB6U3JlUDMyUCtnM3RQMDJpb2MxRGErOXMrZGV5dUVVVVhyd2o4N2Fpb1FTbVZUVGZZQVVJVExtZTZJdVhVZmVuNHNieEJXVlpNM0FUSys3VnJOaU9aNERXbXd3cnBaVHFWQnFJVmExTFpteFdBVlZVVEt5a2RQUnJGQlNGTVU0UkpNYUJQUTJzS1lpWkNKUmdDSUlFRVJQbzN0bXlxVjZ2dTBvNzF3SExNR1lSOEE0bTlnNG1WazBERGRSc3JxZGlRU1NuMDFVcUIvcVZoTU91RTVzSnBxL3Nmb3V2VXAxTUJERklzZVhLckdoNXc3TXNSQU94dWROcUppd2d2WXB4SnBZeFFDd3RoYWRVdnJJRWUzQXBBL3FYNEs2clNydVpvbW1QV0EzR0txVlVWMmJZYkdDUXZwUHZHL2JRRTlLVy9lb1YrL1I4UlpmdVlVamREaEkrNFVFa1VMSnpoU0d4NHU4NG84OEhNbVRGaWtYb2lGK0JIV3J4c01FamJnTS9SbnpKN2ZnMXEvWnNibW9YRDhPV1hFOUNLYVZVT2czRXF2YXBXQktESlRHU2dWbjQ5Y2xyY0hxL2hPZUhDWVJLOE0yQldESUZaREtZY1VBUlNBQndBUnU2YW5EV0dBd0pJQUhFRVlrQjljQXE4QmZoOFE1aXZZMGQzVXJVYm1ETDlnWXFIbXRBUy9lb0hpNU1RekcrUFZORWl2Ukx1OG9ESVRIbWNEY1JHQXdWbTZGQyszSjN2cWJaY3J2K2JoYWM3VnVJczM5L0J0dGFsbGlwL0NYWXBRWDBLd25ob3NGV3BaVHF0bnlJaStqMWpYMURtcFh1OVRlOWxxTzV0Q3g0eEcxWS9UK1ZXbzR2dlp2b3kxK2pjTWp4U0hqQXpxelk2NGkrZURrZ0JJLzVJL2JRazFMai9lMGZZUFVlMyt5NFZ1a283S0VuNFI3NERXS3ZYVXZzblpzNjQrbDBUd1pFMENwOFNpbVZaL1RDbHRvN1Y4N2ZsUTI2SGFqa2xya2ZBMDhURG9mQjlFYWNpZUJOUUJnQjFpQmdCQkJHakVNeU9Hc0JBWklsSTUzY0JtbU5BWHdnanBFRVlqeVFHTVo0UUFURFdrUTJncitDQk11eEVrdUl5aWVFNHZYVWJtM2cyMDgxN054ZktRVXdvOEpKd0tpZ21HRUdjZlhLck1vNWc0WFF6dzdJQVdXbm11V1ZqMmxXYkE2MTJpYzJITUFwTGFTLzlvZFZLbjlaWUplRUdWQ1VIb2h0N1E5b1gxaWxsT3BhaEIwR2ZQMU8xL0djMFo5TjY3ZnFWNi9BcjE2K1Q4OFovZDgzV3R3dWRvREFJVDlMWHhjb3hSbjkyZFN5aVd3bDl0cDNJTkZBZlBHdEJBNjVBWC83KzhUZi94MFM2azl3eHA5dzlqdWxjWHlpanVoTFh5Vjg2clBOejFlMDM2NUhtSGo3KytPcTNRaStiOUFmb2xKSzVSbTlzS1U2MXRYekdvQmRqU2txdVdYdVNxTHVVNFJOQU10eUtaQVFQZ01RcTR5RU5RcmI5TVhZb3hES2dJRkFDTEF4WnRmRm5HVDNLWXlMMlMxSUsxaXRCMjZOd1lqSDdyMFJrbmR3SmpERzMzbHNnNWdFUGg1Q0JNTjJoTFdJdnhwaEs4WXN3MmNqSnJFQjQ5Ymp4QkxVUmFONDFWRmVmeXJDUE8yN29GUTJBd08xUWRjcW5nd1VpMmlHak1vOUVRUWpJVXRrQ25qelFRT3hlU0pqWm14aEdLZFhtQUVhaUZVcWY0bGdGd1VaVUJURUlmdU5GYzEySXhtRTNiVk5BN0pLS1pYbkJHcU53ZGR2ZFIxTENzb0lIcEtlL1psWTl1ZDlmdDc0dTc5c2NidTRSYzBDc1NaV1RYemhqd2tjY2lOZ2lDNzRBaWF5TlhtODkzK0xoUHNSZS9OSE9DUG1FSmo5SkJJZXVOdk9QdEhudm9DL0k3M3NzRDN3VUV5OERxdlhtTlE2Zjh0YmUvZmtlanFEUWNqYzRGY3BwVlRPNklVdHRTK1pKb0hacExselZ6T3gwR1Z3WFpCWTJNR05CVENXQy9FQ0pEQUdZNVZqR0FFbWlCaEJyR0tRNFVBUVNBWm1qZDhYR0FvRXNwOWVQRENiUURZZ3FZQnBBc05hTUZzeCtLbGxReVVTZVE4L1dFY2dFaU1oTWJhS1J6QWVZZW1xQkhjdGpIZjhqMGVwN3MwcGRFTWljaWhJUWE3bm9sU0tFREw0aC9nMlJhQzljenBKcTltdm1mNFV1RGdsSVFhSTRIYnlmSlZTYlNTQ0ZRelF1NlF3MWNzNVcvWnJhMzFpTlVOV0thWHkyTTVTcC9vKzNZSEVjZ2lmL0JoU1dKWmFaeUpiaUMrNW8rUE80UlpSZUhIem1GeDdlOFFXblBNQkFMVi9DT0ZPdUp6NGludElmUHhZYXJ1SlZSTjc2NmVFejNvVHEzUk0rczdHSi9yQ0pTUld6VU9jd3JSTjRkTmZTUjhhcThIYi9FYTc1cWFhRUl5QVhzTlVTcWs4bzRGWTFmbm16Zk4yWnBKR01teGQydG5UVVVydEU1SklGSlM0TmhNUVFucm50TW9YeHVDQURMUEVER0ZHeFRvV1ZDUnlQYWNlcHVtN1FiWkFqZFU3VENBY29KK2xHYkZLNVRPeGhmRFlnZlR2SFdiZDlnWml0QzN3cXBSU3Fnc3hDYlpnYTBXd2ptVDhCTEhGdHhDYThTZXdramtHMFpldndNU3Fjanl6Rm5oUkd2NDdGMy9Md21hYlRIUWIzcHIvWUIzUUdJZzFrUzFFbmprZmI5MVR5ZVZFSGQ3R2w3QUhIWm54OElsbGQ0T3ZYOC8yaG9CbmpONXdySlJTK1VZdmJDbWxsT3A0RXl0YzEvYkhZVWtmakZpNW5vNVN1K3dzazExZyszSkF2M2pkb2kxbzJhWjlTTEk4YnJxdVdYQzJPSXc5c1p4K2xrVW95NzVLcWZ3Z0lqaERldEd2YnlITzlvYXNyL1ZNR2JLYVdhV1VVbDJFRVdLU0xIbXFPbEJpeGQ5b2FOaE0rS1IvRVZ0MEU0a1A3K3ZRNHh2ajQxY3Q2OUJqK2kxa3JFWmZ2UWE3N0Zpc3ZwTkpySDZJNk10WFllcldwWTJKUEhNK3djTnV3UjUwT0JMc0F4ajgrZzBrVmoxQTdNMGZkdWhjZXlLZlZBYTdVa3FwUEtLQldLV1VVaDJ1MzhqNm9DVkZrekZTcVAxaFZmNlJvTUJCZG1IQmcyZ2dOaGRhS2xrcWdQUUtZZS9mbndHYURhdFUvck1zckw0bDlPOWRrT29UcXhteFNpblYvV3dIellqZEc0bGxkK090ZWJ4eGhSZE4vclh1S2VyblRjS3YvakRydnRGWHJpYjY2cmNhVjJUSkd2VnIxeEo3NC91N25iU2UrdnZIN2RXODI4V1BFWG4yQWlUVUQ2OXlRY1locG5ZTmtmL082Ync1OVRDU2ZKMXV6L1U4bEZKS3BkT0xXMG9wcFRwY3dIaEJnY2xnd25vTlZ1VWJnWUFJQjBnQjJyODR0NXBtekthQ05rRWJ1eWhJSVFiTnFGY3EzeG1zY0lBQ0o0QzljMDIyMTdZR1pwVlNxb3N5aGdZc2pMNko3emtUcThiRXFqTnVheWtJbTl6WlQvNXA3UngxNjRtOTlaTTltVjZIOGJlOWw5UHo5M1RHZ0dSdUJhZVVVaXFIOU9LV1VrcXBqaVllNFdJeE1nNGttT3ZKS05WVXNrOHNReTNmS21mR0RMMHByZk5rQ3NKa0xHTnFPNGd0MkdoR3ZWSjVUd0Jic0cyVE1kdGRLYVZVTjJBSmRaS3NlcXFVeW1NaStNYlFrT3Q1S0tXVVNxZUJXS1dVVWgxcjJpV080empERWRNYi9UMmo4cEFJSWtqWU5XYmN3TUIwdlZrZ04xck1tQXZhV01VaFNrVDBQVVNwdkNkWW9RQWxvY3dac1VvcHBib0JYL2dZaU9kNkhrcXBsaG1ESnhacmNqMFBwWlJTNmZUaWxsSktxUTVWVmxibTJzaElrSkQyaDFYNVNqQ3VzUm5wU3BFR1lqdWZaUGs3OWRpMkVkdkN3ZWg3aUZMNVRrQnN3YkhzRnZzLzd6WmNLYVZVVnlNZXE0MGhDcGhjejBVcGxaMElDZU94TnRmelVFb3BsVTREc1VvcHBUcFVKSUZqR2FzTU1XNnU1NkpVTmdZY1N5aUxCV1A2L3pTM01wWXh0V3lzWUlCQ3pZaFZLdjhKU01paElHU2xYcThaUzQ2VCtlYUxiT09WVWtybEVUdk9Eb0V0QW9sY3owVXBsWlVSaUZySkRIYWxsRko1UlB1aUthV1U2bEFGUG83Qkh5ckdjdlB4MHVxa2tZTUp1ZzZidHUxZ3c5WWFQQzgvV2gwZE9Ya0VMeTFhMWFheHN3K2Z3RzNmUERPMS9MTjdudUhPUjE3cHNMbmNlYzNaYkt1cDQ4blhsdkx5NG8rSUo3eXNZKy80OWh4T09uUmNhbm5FV1QvcHNIbnNTeUxpR01OUU54N1FRR3orRWRzZ0FSc1hEZERrQmF2LzlNYUZXQlYrOVllWnQwVzM0ZGUwN1gyc0k5bERqc2RiOTk4MmpCUUNoL3dVcTJUMHptVkQ3STN2NFZjdDI1ZlQ2LzRFRVl1QVphWGRPSkV0NkVxVE1acFpwWlJTWFlEbkVoUDRDRGdRME0vUFN1VWpnK2ZESjY1UWsrdXBLS1dVU3FlQldLV1VVaDBxYm5BY2tXRkFJTmR6YWFxNElNaGZmL0JaZWhXRkFmQjh3L2svdklmWDMyOWZDNVdDMEo0OXRmcElyTms2RWZqZUYwN2dDN01QNW9GbkYzSDk3LzVOb29YZzhPZ2gvYmp4SzZla2xsOWI4akYvK05lcmV6U2ZUUHFXRmpMclU2T3hSRGpudUNrODhzSzdYUDJyUndrRkhGekhaa2Q5dE1QT2xVc0dISXlVaTBzbzEzUHB3YklHYUFJMllsa0UwUExtN1dlMTQrTzk3OUdXT0ZqQm1XK2tIaWZXL0p2SS9GTXliMXQ1UDVHbnoyM3hXT0lXdFgxK3V6SHgya3hISTNqNHJiZ0hYRVY4MmQxRVg3Z1UvT3p0NjRKSC9BcDMwaFdwNWZqU1AySHExcmM2SnhPdlErT0ZMUkpiQ0ZpV2xpRldTcW51S3VHU0NQaDg3RU5jMzl5VnlsTkNRbUJOYlp6bUZ4NlVVa3JsbEFaaWxWSktkU2c3U0FnWVFoNEdZaTgvODRoVUVCYmcwUmZlYlhjUUZ1Qzl2MzFuajg0Ly90d2JpY1licTNrVkJGMXUvT3FwbkhMRUJBRG16SnhNT09SeXhTOGV5cmovaUxLKzNQdWpDeWdNTi81bzl4L2NoeWQvZFZtYjU3QjVleTNuL2VDZXJOdG5UVThHWVhkWjhOWktBSTZaTXBMZmZHc09TMVp0NEpYM1B1YmVKOTVrL2VicU5wODM3eGdFTWNVQ1pjQ0hyWTVYSFMxalNlSmR5MjRBSytoUWFQWDAwc1NXUTlHWHN3Y1dtNnAvWUFvRmM5NXU4L2lHeDQ3RnExelEvbm50aGNLTGQrelJmclYvQ0lNWFNTMkxVMGh3eGg5eFJwNERnRHYyQzRoVFNPVHBjNXJ2YkxrRWo3NFRkK3dYMGxhNzR5N0dIWGR4cStldXYyOTBXaGF3YXNZS09CUUdYT3dzMnpQMWk5VnNXS1dVNmtKNmgwblUxTEZCREhHOXpVYXB2QlVYV0JzTWFDQldLYVh5alFaaWxWSktkU2pIWVJnUWxoeG1zbDE4eXNGODd3c250RHJ1ekJrSGN1YU1BMXNjczY5SzdZNFoxcC9idm5rV280ZjBTNjNidEcwSHY3ci9oWXpqRHhwZHpwM1h6cVYvci9UTXJZRjlpdHQxM3RheWVVODRlR3pxY2NMeldmQldNdmd3ZGV4UWJFczRjRlFaQjQ0cVkvNHJIM1RwUUd6eS82ZTRXSXdBTXYvUTFiN1NXdi9JNUFyQlRnYk1PMmRTcXV1dytrd2lkTno5V0wwbnBOYVp1a3BpQ3l1YWpaV0NNa0t6L29aZE5xUHpKdGpUQ0FqWWx0RlhxMUpLZFZjZlZwSG81N0xXRVEzd0tKWEhQQjgySktEdGQzSXFwWlRxRkJxSVZVb3AxY0ZrSkhtWURac3ZBcTdOVjg4NmtzdlBQQUxIYmt6MlcvZEpGUmRVL0kwMW03WTMyK2ZjNDZkUThjV1RDTGpaa28zYXdXUlBRT3BWRk9ib0tTTlR5eTh2WGsxTlhUSURiZXJZOHRUNldOempnNDgyN2YxY2Nzd1k0NG93UE5mejZPYWFCbWJhRktoeGJheUFUU0gwOEl4WVk4QjRJTHU5OXMxdVBadXpyZDhMRXVvSGlRWk1vcTVEanRlaDdDQ0JxZDhsY05DMVlEVzJwL04zZkVUazhWbk4rdE02SStZUVBQcE9KTmdudFM2eDRsNFNLKy9QZlB4Z0g0S0gzNW8yM3F0OERsTzNvV09mUnpjaklJNURnZU9tWHEvdENjaHFacXhTU25VQm83WVJyK3ZES3VNU1JUQm8rWG1sOGxIQ0dOWkZSQU94U2ltVmJ6UVFxNVJTcWtPWlpGbmlidjM3WlZlVzdLQytKZnp2cml0VDY4LyszbDk0ODRPMVRCbFR6b00zTkpiQVBQYXJkN0IyMDNaT1ArWUF2bjdPMFF3WjBDdnRlS3NxdDNKQnhkL1l1TFVtYmYyZ3ZpWDg1SktUbVRsOWRNWjVQUDd5KzN6M2QvL08yTGYxa0luNzhkUExaak84ckRHZ1VGMGI0ZHUvZVN6cjg1cDl4SVMwNFBEakx5MEJrbG0wazBjM0JtS1hyZm1Fb29JZ0FLNlRIaHp1WFZMUTdMalZPeHJ3V3dnQTU0b2d0bUNWNVhvZUtvMEEyQmJpV0xqUzB5L3lHWS9hdXh5S0xtMTgvZFRkM1FzVHIwWGNvclF5djdWM09WaDlEMHJidmU2dmd6Q3g5TXoxb2k4MVpEeVZWVHdjZC9JM2NjZGVUUFMxN3hCLzd6ZDdQWDMzd0t1eCt4NUk3TDNiOERjdlRNN3p6dVEvcVJRT29mQ0N0YW14RFk4ZWhiZnhKZXlCaHhJKy9aWFUrdnI3UnVQWHJNSVpmUUdCNlQvQ0t0NC83UngrMVRJYUhqOE9VN2V1OGJtVWppRjR4Syt3aDU2VU5qYSsrRlppaTIvSk9GY0o5eWQwMkMvU2c3YkwvMHIwelI5QXNEY1M3SjFhdi91NUZKRHNFZXRtNkJIYjd1T2dRVm1sbE1wTFVvRy85ZGRzZGFGT2pOWXNVU29QR1dOSVdENlZneTBOeENxbFZMN3AxaGZLbFZKS2RUN0xTQjhzNllEVXpZNHordXlmNG5sK204WisrVE9IY3QyRngzWDRIS2FPRzhJTmw4OXVGcmhjOE5hSGZQTzJmN0c5cGo1dHZXMEo5MWFjejRpeXZxbDEyM2Mwc0dqRmVtWk1IUVhBS1VkTVlQTG9NaXIrOEFUUExVeVdFQjQxcEIrWG4za0VweDk5QUx1MWVtVjE1VGErZE1OOXJLN2NsbldPbnpscVV0cnlVNjh2QStDUWljUFNBclFIakJ6TXdydXZ6bmlNVE91UHZ2dzNyUHVrS3V0NWM4VUlsZ1c5V3grcE9wc0ZZZ20yNkNXK3ZlTkYwL3FxdGlRNDQwK3A4cjN1eEs4UmYrOTI5alltNWs2NERLdDBOTTZZeitPdCtROE44MmZ2MFhIc2dZY1RPdWIzWUtVWFcvRFd6aWZ5N0lXWXlKYjA4ZVV6c1ljYzMzdytCMzREOThCdnRQbTh6cGdMY2NaYzJHejlybUN5U2hFRFZsNzk0bGRLS2RYaEFpNHhZN0VPbnpGQU1OZnpVVXFsTVVDZGNWa3ZsMmdnVmltbDhvMEdZcFZTU25XMFFlVFo3NWNWLzd3KzExUGd6US9XY3VVdEQzSDd0K2RnaWVCNVBqLy8rM1BjOWVnckdBTWl5ZXpTV0R4Wlh0VHpEZCsrN1YvYzkrTUxjUjJiSmFzM2N2bE5EN0IrY3hYZi84S0pYRFQ3VXdBTUhkQ0xQMTUvTHErODl4SDFrVGd6cDQxT0M4QjZuczlmNXIvSnJmY3RvSzRoZTB1bmtlVjltVDUrYU5xNlhabTJSMDBlbVdtWGJzRFlJQU56UFF2Vm5BL0dOL2hhOTY2NThGa0xTYjFwZEtENDBqK21BckZXcjdIWVEwL0FXL3ZrSGgvUEhuUWtWbWxqTnI5ZjljRWVIOHZiK0JLUnA4OGxkUHdESUJiNENXSnZmSmZZT3pmRHJ1cUlkaUFaZUFiaTcvOE9VNytCMEltUDdQRTVsVkpLS1pYT004UXRuelZHaUlrR1lwWEtOeDZHVFlrRzJuWVhwbExkM2NTS1FQRUlTb3BobU9OWVIxb3dBNlFmZ2cwZ3lTenlIWjV2WGhUZmY2SEI0OFBOOVZTeG9FSmZRMnFmeUtzTDVVb3BwYm8rRVhFeFJqbzZTTkFkUFBuYU1tNis5MW5PUDNFYVY5MzZNRzh2WDUvYTlxTXZuY1Rvb2YzNThnMy9wTFloR1V4NGUvbDZmdkxuL3pLNGJ3bTMzdmM4OFVReVNQdC9mM3FTOVp1citPNUZqUmxmaDAzYXY5bjVWcTdmeXBXM1BOU21mcTdubnpnOTY3WVREaG5UMXFmWXBZZ1JRWHp0WjV4ZkRJRDRHQU9lYUpuU1pxelNmZk42VEt4NkFIUEVyMU1sZUFPVHJxUmhMd0t4N29UTEdoZU1UM3pKSFhzM3Y5VVBFM3Y5T3B3Smx4Tjk1ank4VGErbXRnV1AvQTFXbjRsRW5qZ05FMHVXZUU5ODlHamEvckhYcjhldlh0SHN1TUZEZjQ0VTc1ZWNabVFMMFJjdmJ6YkdLaDFONE9DZjd0WDh1emtqNE8zc1VydzNyMWw5dlN1bFZCNkxHZUlGRmg4YWlBTEZ1WjZQVXFxUlFGeUVqd0lPMmUrK1ZxcEhxTEFHblJ6dDZ3WmtxbVhMSERFY2dkQWJRd0dDalRFQ08yL25GWHpiWWlxV2RWR0J3Nktocm5tQTB5cGVYTHUrY2pNTDc5TE1jdFdoTkJDcmxGS3FZeGxUS0lMVitzRE9jK0xYNzhUMzIxYWFlTTdNZzdqMDlNUDIyVnp1Zk9RVjdubGlJZldSeHU5SDExNDRpd3RPU2daQzcvdnhoWHoreDM5bmEzVWRrT3dEVzk2L2xKblRSek44Y0I4bWp5cGo4dWd5QnZVdGFmVmNJOHY3Y3YrUEwyVDFobTJzKzZTS0RWdDNzTFc2anUwNzZxbXRqN0pzeldaV3JOMU1PT2h5NW93RE1oNWowc2pCbFBVclRTM1BmK1VEYm4vd3BkVHlkUmNleHhFSERrOHRuL0t0M3pjN3hxWnRPNXF0eXd1Q0dLUXcxOU5RelRWNCtORUVPM3lEYitrOUhaM0RpNUJZY1EvdXBHVGZhM3ZZeVZnbEkvRnJWcmI3VUJMcWh6TmlUbW81c1hZK2ZzMnF2WjVpN0oyYmlDKzVBeE92VGEwTEhIb1Q3c1N2QUJBKzdYa2EvbjBpcHVHVFp2dDZtMTdGMy94RytqeUw5MGVLaHpXT1dUTWZiKzBUemZZMWthMTdQZmZ1ekpCOHZjYWllSTJyMnJPN1VrcXBycUIvZjJJN1BtR3AyRVFRdEhDSlVubkVRTXhZdk90Rk5DTlc5V0FuWHhFY2FERTY2SVl2RmVGRWpBeENLQlN3VXIreG1pU05pRkJrRFAwRnltMUxQbVdNZWJtOGZOQWZvdVhmZVhQTHYyN0swNHRacWl2U1FLeFNTcWtPSlVLeGdieUtuYXovcEFyUGI5dTEzdXJhaGhhM1d5S0VnaTRBNFdENnI5RlF3S1VnRkNBVWNOUFdoNE1PQmFGazRtVjlKSllLd2xvaS9QalNrem52K0ttcHNXWDlTeGpVcDVqdE5mVTgrNXV2TUd4UTIxcVlSbUlKWE1mR2J2S1RMeW9JY3NESXdSd3djbkN6ZmI1MHcvMnNXTHVaYzQrYlFrbGhLT054enpnbVBVRDd6MmZlNGYzVmpSbTJ1OG9YNzdMN3RyeG5zRVQwYnY1OXJLMFg2UXhOQWpLZWo2Y1JtdWJxL2xTTWlkY2liaEdGRjNmczk4TDQrM2VsQXJFZ09PTXZJZmJhTmUwK2pqdit5MkEzVml5TXYvZWJuWWUwRUtjZytYRG4zeWxPR0hHTHdBNDNXVitRWEErWWVHMWpFRllzZ2tmOUZuZjhKYW1oVWpRTUtTelBHSWdObi9wc3EvTjJ4bndPWjh6bldoMm5takJnZkR3UkRhb3FwVlMzZGpieHdPMHNqY04yWURDZzdjR1Z5ZzhHUThRa1dMekZwdVVMR2twMVZ5ZDhxM0NJVTN5MFpjdlZJaklOb1ZSb1c1S0lDQUlVR0JncXlLbXU3WXkyS2J5OTVNU0t4MnFlck5pTzNqeXFPb0FHWXBWU1NuVW9JeExJdDQ4bzcvMjkvWUdFM2MyWU9vb3RWYlc4dDJvakUwY000dEdidnBoeDNGOS84Tm1NNi85elMyT2dZTVJaUHdHZ3BEREVyVmVkenJIVFJxVzJiYXVwNTRLS2UxbjZjVEtJOE9DQ3hYemozR095em10elZTMy9XL3dSVDc2MmxPZmZYa2tvNkhMYzlESE1uRGFLNmVPSDByYzBlN0puNVpacUZpejhFTmV4K2ZKbkRzMDR4cll0VGo5cVVtcDVhM1VkTHkxZW5mV1lYWkZCM05aSHFRNWtTQSs2Tmd2QUFpYm1ZZUkrRVFOdFMyVlhtYm1GaUVtMGViaS9mUW5lSjY5aER6Z2t1ZnZZaTRpOThiMzJuZE55Y1NkK3JmR1kxY3RUdldhdGZsTXBPUE9Oakx1Rlp6K1ZjWDNCbkVXcHg3VjNKbVA2RXVoRmNOYTlPTU5tcDdhWnlHWWFIajhPZit2aTlzMVg3VFZqTUFtZlNNTFArbm8xWkg3dEs2V1U2a0lFekE2UGFteVdBaU9CZ3RiMlVVcDFDdC9BRmh4V2pMNk1hT3ZEbGVwbUR2dEdlRWk0NkJoTCtLRWxjZ0FRa2oybzJpQmdHU2dDT2NpQzYzc0ZUVkJtM3pDdit0L1hiZDhIczFZOWpBWmlsVkpLZFREVEgzQzZTNldxeTg0NG5HOSs5bGkyMWRSeDFuVi83cEJqSGpCeU1MZGRmV1phdHV2bXFsb3UrT0c5ckZpM0piWHUvcWZmNXNxNVIySGJGdkdFeDRmcnR2RHV5ZzBzL3JDU056NVl5NHExbXdHNDlQVEQrTVdWbjBudGQvbk5Ed0F3dkt3UGswWU1adnorQXhrN2JBRER5L3BRM3I4VTE3RjVhTUc3K01ady9MUlJXY3NjZTU3UGwyNjRuNHRtSDh5bkQ1L0F2R2NYNFhuZEp5NW1rbmZ4OTh2MVBIcXdUSUVZQStCN21IaUNDRVlEc1h1ajhJSjE3ZDRuc2Z5ZVZDQld3Z053OWorOVhmczdvejZMRkphbGx1UHYzRXhIeHR5cy90TUpIWGNmVnNuSTFEcFR2NUdHeDJmaGIzOC9iV3owK1MrbkxVdGhHYzZZejJPVmpFaGI3MjE0a2NUeXYyWTVvWU16NW5QWUF3OG52dXh1L0kzLzY1Z24wbzJJNE1kOUloRXY0NDBWU2ltbHVwR2lCaUwxTG90OG1JbG9JRmFwZkNBUU1jSWJrUWcxdWRvdDJXY0FBQ0FBU1VSQlZKNkxVcDF1Um9WVFhzeGt5N2F2c1RBSFlnanV6SERkSXp2M2RURXlRbXo3aWlJN3RyMXdXc1cvS3hkVzFIZmdyRlVQcElGWXBaUlNIVXFNdUdZdlB2VHNDek8rZWp0K0cwc1RuM3ZjRkw1eTFoR3A1ZTljTUJPQS9yMkt1T3ZhczdudWpzZjNhaTdmK3V5eFhIckc0V2tsaERkdXJlSDhpbnRaWGJrdGJld24yMnM1NzRmM3NMVzZqalVidDJjdHJ6eDE3RkNPUDNoTXMvV3JLN2V4dW5JYmo3MjBKTFhPRW1GQW4ySjIxQ2RieDJ6Y3JYK3JNYzNhWmZEMjh2Vzh2ZnhoZm5uLzg5UTF4T2hPVWgrd1ZiNHhub2N4SnRWdlV1Mm1vOHNSTjVWWWVUL0J3MjhGSy9uU2NDZGMwc29ldXhHTHdKVHJVb3VtZmdQeEZmZDAyTndDQi84L0FnZGRBOUpZQ2RIVXJhUGhzVm40MWN1YmpVOTgrQStzZ1lkZ0R6b1NlK2pKMkFNT0JtbGVuY29lZERqeHBiOG5zWHkzdVZvTzdwZ0xjU2QvT3hXNGRZWWNULzByMytxdzU5TmRKTytld0JNL0xRamJOQU0yNjY1S0thVzZrT0ZFMmNvaW9JRzJ0NkJRU3UxREJxSmllTXVLb29FaTFlUHNGM1Q3aStOZGhXRUt5RjRGWVhkbndCWVk3UnE1SWpMRUxHRWhTOUdLWFdvdmFDQldLYVZVaHpJWTF4aEVta2IwOWpIYnRnaTZ5VjlycnBQZXJtaDdUWDJiZThUV1J6TUhHN2ZWMVBQRDN6L0JvZzhyVStXRko0OHU0K0ViTDA2Tk9lNkszN0txY2l0VHhwVHo0QTFmU0swLzlxdDNFSEJ0L3ZtVHo2Y0ZlUUZlWGZJeFY5M3lNSnVyYWpPZTk4L2Z6MXp1ZUhlN252Y3ViU25GL1BoTFM3ajJqc2Y1NEtOTkpEd2YyN0o0OExsRnpKazVPVzNjcWdmYlY1WTAwL2gzVnF6bnpHdnZidGR4VkkrUnNVUngzTWRyaUZJREdvenRiQ2F5aGNUYUozRDJPeFVBdTN4V20vZTFoeHlQQkhxbGx1UHYvZ3E4eHVwby91WTNVK1dGN1FFSEV6N2p0ZFMyK3Z2SDRWY3R3eDU0S09IVFgybGNmOTlvc0lLRVAvTWlnU25YcDUzUHExeEE1Sm56TVBVYjA5WUhwdjBBWi9RRnlhelpKb0ZYazZnanNYSWU4ZmR1SXpEMXV6akR6d1N4Q2MyNG00YmFkZmhiMzhFZC8yWGNTVmNnaFVQUzlwVlFQK3o5VGlXeC9DOXQvcG4wQ0FhL0ljR09hRHoxZW0xdmdGVURza29wMVZXY1RkeStuYVcrcFgxaWxjb1RCbWhJR043OWVDV1JYRTlHcVU0MW95TGtCK1BIMkdJZkJoVHVTVG5pYkVRUVl3aUl5SGhIWkhidjQ2NVp2LzNwbjFWMzFQRlZ6Nk9CV0tXVVVoMUtJSUZJcDE5VW5YUHNaRzY0ZkhiR2JZdnUrZlplSGZ2dDVldTU0aGNQVWJrbC9UUFg0Q1lsZmF0cUc3SWVZOFhhemZ6Mm9aZTU5c0prVU1NWStPMURMM1ByZlF2d2ZJTmpXNHdjMG85bE8vdkQ3bElRYkgvQ1psdjIyUlc4amNVOVZxM2Z5cUlQMTdQNHd3M05BckZLN1VPWmVrVWFBTS9EZUQ0Sk5FRFRqRis5UEpXK2JwV21aOEw3Vzk5SkJUcjNSbUw1UGFsQXJHbjRCQWtQYk9PT0ViRHF3U25BeEdxSXYvKzdyRU9sYUdqYXNvbHN5ekl5MmJzMi92WU5CQTY5YWRkb1ltL2ZRT3lOSDREeHdIS3hlbzNEMy9ZdUFGN2w4d1NtLzZqeDJOSHRlR3VmSlBIUkkzZ2ZQNDdWZnpyQlEyN0VIbkw4YmhPeUNaMzRFRmd1NHFUMzF6WU5tNGd2dVlQNGtqc3drUzJvZEFhTU1jUjlTYnREdkdsZjJFeDlZcFZTU25VeDJpZFdxVHhqOEh4RHBjRGE2WGNSei9WMGxPcE1BMHBpcGJZZE9oY1lJTkM4OU5GZTJwbGRXMm9iNjR4d09QellkcWhCdjh1b1BhU0JXS1dVVWgzS0NJbWRVWUpjVDZWRC9QYWhsN25sdnVjejlrYmRQUkFiVDNoczM5RnlKYUM3SG4yRlVNRGg4N01QNXB1L2ZvUUZiNjBFd0xFdGJ2dm1XY3ljTm9ydjN6V2Zmejd6VHNjK2lWYTh0SGcxdjVuM0lyT1BtTkNwNTgwMVl6Q0lscGJKZ1V5Qm1MUWdUZFREcjR0U1o3UkhiRE1ORDA3RHhHc1J0NmpGTXNVU0tNWEVNdHl3NjRRaGtmMm1FWURFeDQvaFZTNGd2dXh1RWgvZVI5R1hveTJPMzhYYjhEelJsNzZLTy9GcjRNY3luMy9YL0hiUE52VmpyUVk0WTR0dUJpZU1PK2xLSXM5K0RtL3QvT1FHeXlWMDNQMDQrODBtK3VKWGlDLzlJOTZHNTRtOWN5TkVxL0UyTE1ENzVBMnM0djF4UnN3aE1PZXRWQUE3c2VKZTRrdCtTL2owbHdCSnkrYmRYZlNGUzBsODlHaWJmZ1k5a1FFVGpWTVhpZUdqZ1ZhbGxPcjJ0RStzVXZsRGhLZ3RMRGFHekNXMmxPcXVabFE0ampEU0NCUEZFTnBYbHlDTndSSE1jQnVad21HM2ZNd3JWN2Y4WlZxcExEUVFxNVJTcW1NWnFVTE1vRnhQbzZQYy9MZm5zbTQ3Y0ZSWjZ2R0dMVFdZTmx4Ni92VzhGN25uaVRmWnZpUDUyUzNnMnZ6cUcyZHk0aUZqQWJqeEs2ZFEzcitVVys5N0hpQlZCbm1YeTg0NG5HbmpobkxaVGZOU3dlRTdyems3clVmc3JuMENyczB2djM0RzgxLzVJSzFQYkZNMzNmc01zWGptQ3JDZis5SGZXbncrVjU1OUZKOGFQNnpGOFR2cTJ4YkV5UUhmR0tweVBZa2VMbU5RMWt0Z29qNHhvd0dkTnJQNlQ0ZklWdndkcTdINlRLTGdqTmVJTC8wVHNVVTNZV3JYSXVFQkJLWitIMmZFSE9yL09SRVR6WjZCaWhlaDRiRmo5MmdlSnJLVjJNSWZ0VHJPN3YrcDFHTy9kaTF0K2FlT0xmdy80a3R1eDBTMjdqeElrTkNzZitBTVB3T0E0REYvUUlyM0kvYkdENGd2K2dYMm9DTndSc3doZU15ZnNIcVBUeDNIMi9BaXNUZStpMm5ZVEhERzNUUzljU2l4L0MvZ0ZPQ01tSnM4N2xHL3hkdjRzbWJEWm1Nd0NVUE05MU9CV05EWHJsSktkVi9hSjFhcHZHRWdpdUdkU0EwYUhGSTlTbjhJdVZpSFc0WmVkRkJmMkV4MlpzVVdXWlljT2FqWDVxYzNvcTgxdFdjMEVLdVVVcXFEbVFZTWZtZC9IYi8vNmJlNS8rbTNXeDFuMnhaSFRSN082VWNmd1BFSGp5WGNwSXl2NS9uWWR1c1ZUVVRnaUFPSHA1WS9YTmYyQy9TN2dyRDlleFh4dTJ2bU1tVk1lV3BiVFYyRSthOTgwR3lmZ2xDQW4xOXhHaWNkT2c2QUd5NmJ6WGR1Znl6ck9Td1JicjNxZEU0NmRCd25IVHFPTTQ0NWdCLzgvZ25XZmRJODdwZ3RDQXZ3OHVMVkxUNlg4MCtjMXE3eCtVVEFpSDZJN2t5WnNtQjNmNXdLeW5xQ0gwc1F6YkJQajJjTk9BUXBISUxkWjFMYStvSXozeUR5OURuNE8xWVRPT2hhY0Fwd0ozME5DZlVqOHN4NUJBLy9KYzZvOHdBSWZPci9pTDcwdFZ4TWZ5ZkJIbkpjYXNuZjN2dzlMNXRkUVZncEdFVG9oSWV4Qng3YXVDMVdSV0xWQTlqbE13bWY4a3pUUGZIV1BrVnMwYy94TjcyQ2UrRFhDVXo5SHRnaG1sNURqbi80RC96TmIyS1hINGNFZXlNRmd3bWQ5QzhhSHAvVmFqWnhEMlZpQ1dJeHIxa1FWa3NTSzZWVWQ2UjlZcFhLRjlvZlZ2Vll3U0FCTEgrc3dRN3UrOHVQNG1LWnNUYkI0RDQvbGVxMk5CQ3JsRktxb3pYa29rZHNTNG9MZ2h4OTBFaG1UaC9OakNrajZWM1N2SUxXaXJXYnVmT1JWeGpRdTRqdlhEQ3oxV05PSFR1VWZyMGErd2d1V2IyeFhYT2FNcWFjMjc5MUZvTjJLMjhjaVNYNDRrL3ZaMm1UUHJFVGh3L2kxcStmenFnaC9WTHI1c3ljekg5ZWVUOVYzcmlwSXllUDRNU2RRVnVBR1ZOSDhjUXZMK1htZTUvbHIvUGZhRlAyYnJjbkdIeWpYMWc3VjdhU3hMdHZNMVcxZUpYYjJPd2JFcDAzdGZ4amxZd2djTmd0YWV2Q3B6eWRkYnlKYk1NcUhvNHo2dHpVdXRpaW01Ti92L1VUbkpIbmdGaTRFeTRqL3Y2ZHFaNnFuYzBlZEhoYTMxbC9hK3MzMGFUdFAvQlFRc2ZQU3k5dm5HZ2dNdjhVL0syTEFmQTJ2WW85OEZCTTdWcmlLKzhqOGNGZCtIV1Z1Qk11SnpUcmIwaDRRUExjTlN1SnZuQkpXdURXSG5nWTN0b25pYjEyRGNHajcwcXRDNS80Q0pHbjVtRGkyVXRDOTBRR3ZHMjFiS21xVC9WMWJpbndxcjk5bEZLcWl4TXdOUTFVbVVJK3NMUlByRkk1STVBd2hyVVMxZjZ3cXVkSldGSGJKandZTWU2K0xzeGd3RUVZbEhBU2J1dWpsY3BNQTdGS0thVTZsQkcyaThITFpZR3FQaVVGVEIwN2hJTW5ET1BnQ2NPWU9IeFExaXpYVjVkOHpOMlB2OGJUYnl6SEdMajA5TVBhZEk2dnpUa3liZm4xOTllMGFiK0FhL09OYzJmd3BkTU94YllhZjBqMWtSaVgzRGlQaFV2WHBvMjljdTdSWEhyNllXbnpyNjZOY08xdkgwOEZZWXZDZ1dibmVlR2RsWnovdzN2NXhaV25VZGF2RklDQ29Nc1B2M2dpczZhUDVqdS9lWXlOMjNwNE1NSGdrN3lUWCswYkxaV3FheHFBVFh0YzIwQmlTU1ZiakNIV3luRzZOUlBiZ2JQL1o5bzIySTlqb3R0d3Axd0hra3hNOGRZK2liL2xyZVRtN2UrVFdIRXZ6cGdMUVd5Q2gvOHltZUVKWUxuWWc0NW8wMmtrMkJlN2JFYm1iZUVCV2JjQmVKVUxBSktacUduclgyalR1YkdEQktiL0g0SEozMHc5UndBVHJ5WHk1T2w0RzE5T3JZdStlRG5pRnVGdGZCbXIvM1RjQTYvR0dYVmVXaC9ZeFBKN2lMNThCWmowVnNSU2tDdzdILy9nOTlqRFBvMnovK25KMHc4NWdmQm5YaVR5MzdQeHE1ZTNiYzQ5Z0RINEc2cllXbE5QbkZiNlB6ZFpyMVNuV2ozam9sQy9vYUVTNDRaRytqWXpnS2tHQmxvaXRtK01zWkR0UnZ6RkdQODUxelB2Vnp1eHFzRjMzZFVnK3Y5VnFXYnFEUTFod3dzSXh3QmhldWhuTmFWeXlVQ0RDQzlhTHRXNW5vdFNuUzBrUWRzZ3BYUkdWUWFESlZBVXNJT3RsODlUS2dzTnhDcWxsT3BRWWlTR2RQNEZxNW5UUjNQZThWT1pPR0lRZy9vVXR6aDJXMDA5RHo2M21DZGZXOHFLdFp1SnhCSUlRa2xSa0tNT0dwRWFWNXVsdCtsUmswZHd6SlNSYWVQZStLRDFRT3h4bnhyRHRSZk9Za1JaMzdUMTIydnF1ZWduLytEZGxSdFM2d3BDQVI3KzJjV00zaTBMRnBJQjM3Lzg1dzJpc1FTSFROeVBZUU43ODZrSmpUMWE2eU94MU9QWGxuek1wNi8rUFQrKzVHUk9QWEppYXYyUmswY3cvOVpMdWZyWGovRGN3ZzliblhkM1pRUURvbmNPZDc1TXdaaTBRRTBjL0kzVjFFZmoxSVJjZkpHZVdmTE9SRFpqSXB1UlVQLzA5WFhyOGJjdndSNXlRbXBkN1IrTHNBZDhDbmY4bDFMcllnc3IwdmFMdmZuRFpIbGl5OFV1bjRrOTdOTjRhLzZEQkVvSm41cTlIL2J1N0lHSFpoMXJseDFMdUN4N2I5bmFPd1Y3eUFuWVEwOXFmQzZ4R3J5Tkw3WjZYbWYvMHdnY2NoTldyN0ZwNjAxa0N3My9PUmwvODV1N0RRNGpCWU53aHA1SThKZy9OTnZIcjFwRzlJVXY0MjE0RVN5WHdQU0s5R00yYkVvOWppNjRHT3YwOGFsaldIMG5VekRuSGVvZlBUSVY1TzdoakRIRVZtN21reTA3VXBrWXJaVWkxcUNXNmxSbXhneW5idjhKL2FLdWM3U1BuR0ZnS3RBTElTUkdiSU1SU0daM1krUlF4RDQzN3BqbEJYN280Y2dsVnoxaHRsZHVsSG56WXEyY1Jxa2VaV0FkRGJWRlBHOE1sNHJRRHkxUHJGUm5NMEFOaG1lS3Q5REQ3N0JXUFZGREVEOWtpRUFudEVZVGpQakV4ZmIwZTR6YVl4cUkvZi9zM1hsOFhIZDk3Ly9YOTh4bzg1NDR6a29TYUFnRVVnS0ZsQ1c5ME5DeVV5aWxEYmU5cFJDZ3Q3bGx2YVFGeXU5UkhsVnZXVUpaQWpna1lDQmtKWXV5a2MySkV6dUs3ZGh4WWlkZTQ5MnlaVm43cnRGczU1enY1L2VITEVlV1IvS20wV2g1UHgrUGcwWWphZWJyTU11Wjh6NmZ6MGRFUk1hVU9icGRDV2JFYnR2YnlwOWM4aW9xeXd1L3RhV3plWmF1M2Nrano3ekVVeS9zSW94aXJ2L2EzeHlhdVZySTN1WWppeVZmZGZhcC9PenFqeDkyM1dOcnRvMDZaM1grM0JuODhFc2Y0UzBYblh2RXozWTF0SFBWOSsrbXJySHppUFd1M1ZwL0tJaU5ZczlQNzFyT0wrNS9oczkrNUcxODgxUHZPZUsyQU9xYURyK2QzdjRzWDduMmZwNWF0NHYvOTc4L3dLd1pBeU10a29tQWh0WnBmdUtzbVRmbmpoeWFLMk50OE1PS28zQUFVMmlPcEtXeWhLa2NUWE9xdUdDNkJyRUEwWjU3SUtqQWQyN0VkMnpBZDJ6RWNwMjRzbG5NL096aHgxd3EzdlVyQmd0U29uMFBFN2M4ZTlqUGZkOWVvbDIvSS9tYVR3LzgvdHV1SWIzL3NYSDVkd0FFYzE5RDVYdnVQT3k2cU80K2lBdWY5QUxnS2hkUWRmbE5CU3QyZmRkV3NvOS83SWpxMUtyMzNrUGl2QThkK2ZzOU83QnM1NkV3MmFJTUxsbDFXSFd0NzlsQnVQSGFROTlicm92c294K2c2bU9yY0RQT0FnWUNiWVd3QTh6d3VaQ3U1aTR5SVhpT1BoZFc0YXlNSzd2eXlzb09OL2VOeWJMZ3FvUnh1Y0hwT0txQWdZb0dOL0EvN3RCK3E1dU4yWHhIY0xZRjlvYWM4Y0g4bkxOKzJmSDNYMW8xLy9hRnZhWDVWNGhNUEs0YTMzc2RUUzdCS29OWE9oajlURmdSR1Z0RzNqazJKMksydVdwMHNwQk1PMGx5TVc1R0M0NElLT3JzVmdleHg3VkcrZWs5T2tsT2pzcXBSVVJrYk1VK2RVU2Z4M0hRMk43RFRZODhkOWgxM2FrTUQ2M2N3dWQvY0ErWGZ1YkhmT1hhKzFueTNIYkNhQ0EwZmVrb2MxMXZYYnoyaU92UzJaRDZsc01EMmxzZWZYN1UyK25vU1JjTVBSOWF1WVdQZmYwM1I0U3dnNzU3ODVNMGQvU3lwN0dEajMvenQvejgzcFhFM2xpelplVHEyOXNlVzFmdytnZVdiK0pELy9JcjFtN2RqemZqS3orNW41MzcyMFpkOTFUbm5QUE9XNnJVNjVoR0NsVy9qaGpNcGtMaTdqU3Q4VFNmRTV0YjhYbHlUMytPY05OUGlSdHJzVnpoMTR2eXQvdzd3U212Ry9qR1l2SnJ2bDd3OS9McmY4RGdmL2JnMURkUTlwcFBGV0hWaFZtWXdub1BuMnNkYmw0NCt0OWsyN0MrdlVkY0grMjZnOHg5ZjF5d1JYRCtoZjg2N1B1NGFRWFpKUjhuZmRmckNOZC9mK0JLbDhDVnpUb3NoSTMyL3A3TUE1Y2Q4ZC9ZOSswbDg4Q2ZERlRTcnZ6aW9ibTdBa0NVeXRIV2x6L1VSdnlJbWMrTUhzb3FnSldpYVg3ZlA4enNaYzZmSmN2Y2Y1dlpYK000SDhkTWpuWWN4RGxuamtxTXMzRzh6NExnbXJLS3hNZjNYL0c1VThkbjVTS1RRMGM3L1RpZWRFWVBlajBYR1U5bWtQYXdOSk5DSnhiTHRKVEpWb1NZMVdIRlB4SEJqREF3NnNwam5mUWdKMDRWc1NJaU1xWThibS9DVVpKMnI3OTY4Rmt1dmVoY1ZtL2V5OU12N21iOWpnTjRHL21Zd0k3NndrRmtaMithWDl5L2ludWVXbi9FejFvNisvaWYvMzR6UC8zcXgzbnZXMS9EbzZ1MnNublA2SUV1d0w5ZC96Q3ZQZjkwTGpyL2RMcFRHYjU3ODVQY3MyekRxSC9UbjhuenVlL2V4ZDZtVGpLNWwvK1RidDNiUWo2TUtTOTdPVUJvNmV6ak53K3Q0YTRuWHh6eDlocGF1L25iYjkzQ215OTZCV3UzN2gveDk2WUxNMkp6SE50d1h5bW1naFd4MlR4UlY1b09tK1pCN0xHSzlqNUk4dHdQRWl5NGxIREw5Zml1clFWL3ozZHRJZHIzTU1uelAwTGM4aXkrZHcrVzd5YnorM2NXZlkyV2JpVDk0THVvL1BNN1NMN3lMNG4yMUJ4VFpXbjI2WDlreHFsdklKaC9DWmJySkwvNlh3bTMvM2JFMzQ5Ym5pWGFjY3RBQmZDT1cvQkR3dCs0OFNtdytMQUFObTUraHZ5Ni95UnVlR0xFMi9SOWRhUnJMZ0d2ejk1RHhSNmZ5dEdheWgyYUQxc29lQzAwSDFZSDdLV282cTY4c3JJcW1QVXVDL2dQWis0U3NBcU9kNGFsY3c2ekt1ZDR2VS93elZselo3cU92Ly9TdmFxTUZSbndxbXF5WGRmeGZETEpQdUFNb0t6VWF4S1pGZ3h6anZZZzV1blo2OUNKeFRJdGRkS1JtMlduUGVlYys3UVo4NXdyVGw4K013d3NHenBiazAybSs0dHhIekk5akhQalNCRVJtZXJPL2N2L2ZIOGk0Ulk1M0hsSC8rM1NLaTlMY05iOHVZZGQxNXZPMHRXYlB1cmZKZ0xITnovMUhuN3h3Q3JhdXcvZkZ6dDF6Z3plKzlhWFp4SSs4c3hMcERJNUxqaG5QbGQ5N0RLdXVYVXBuY2R3SDZPNThOd0ZPRGRRb2R2Vmw2WS9VNXB3SUprSVNBUXZGNWJrd3NtVG1ablJFWnYvMXY0SC91T0dVcTlsQ25ORHZqb0dxcEFHdHdRREp3VW1HVGh3Vno1ME8yc2VzNy96Tjd6em8yL2lLeFZKRmh4eHk5TmRvcExLOTkxejZOdnM0cjhBbDZEc0RWOGgydlpyTEQ5eVRoQ2M5a2U0cWpPSjl5OGVqNVVleVNXb2VQc1B5Sy8vL21IeldHR2dGWEh5bFg5NTZQdG96OTFZdnBkZzNrV1V2ZW5yNUovOUJwWTl5V3ArbCtCUUgxS3pnV0JXVGtnVWszcXhudHUvZGpmM3JhdWpBOGdQMjBJZ0dyTEZETFF3SHRyR0dCVE15aGl5SzY1SWRNODU4NUlnU1B5M09mNEVveExuVHZiWVI0U3hoVGo2ZWxzVFQxKzRlT0hJUGRWRnBwSE9YekszM1BOdjN2Ri9ITXdyOVhwRXBnVWo0eHdQWkVMK2RjR1hhQ3oxY2tSSzVleVBWSjlYbGd6dURKeTdsQ0tkREdRUTQyMVh6dnRQTmoyNDVVV28wWWRIT1NHcWlCVVJrVEhsQTZ0TFdKQXpzR0tka1RaVzhtSE12dWJDYlQ2UEp2Ykd0MjhxWEQzVjJac3VXSm02KzBBSFgvLzVReWQwZjhOTmxMYkNVZXlKNG5IdlJEMDJuSVVXVzEycGx6SE5GYXlHQmF3N1JiaHRQNDBmdWVSUXBkMkVmajBaZDNGMklId2R5bUxDalQ4KzZwLzY5cEVyNThlRnhlUldYMTM0UjlrMndtMi9QdUo2MzcyTlhPMW54K3orRmZ1TkRZTzRwWmUyN3N5SUZiR2p0U0VYS1lxV3l2bnpxMXppYzRaN0MyWmpFY0tDV1FMSGhTNlIrTUlyem9sMkd1eDFlbHlMY0Fxays0MmxPUDRuTUJmdHI0a1Vtd0VwRDB0UHkzTGsvQ09SYVNUc296TXh6KzUxY0FHNEJXTjlESEtnR3BZMHVNY3N6TzFUQ0NzblF6TmlSVVJrVE9YUytUN0QycDFUTzFHWnVBN3VVT2R4d1lGU3IyV2FHWFV1N05BdEUrRjN0ZEVkZVRLWURuYUxURUJtUnRUVVNYdHYvekVGc1hvZVM5SHQvT0FISzhwbmxMM05ITy9ITVhkTVFsZzQyS2FZS3B4N2E0YmdRKzJmL2V5c01ibGRrVW5PWFVYb1lsNHlZeXVnU25HUllqTmlieHh3eGhxK1JxYlV5eEVwcGJiYTZuVHN3NGNOdG9JVlkwU2FOKzhQeEphL3Q3bTFRL09ZNWFRb2lCVVJrVEZWTWNQeW1PMDFOTVJlSmk3bmlNdzRFSWVCNXJ3VjEwakJ5Mmh6SkFlM09KVW5USWUwR3pxeFEyUUNzamdtdTcyTjFyYStna0Zzd2I4cDhETUZ0REptemp6ejFYTVNGdnd0dUxNWTYrTWR6am5ENWlkYzhIYytUcDQrcHJjdE1vbk5DT2gxbnFkQnN5cEZpczZSRFJ5citsTzB1b0ZSRHlMVG1XOXM2NitQdlY4RTdMT0JNU2hqd3NEanJOVUgzTmFkaWw1aTNhSmlCTDB5alNpSUZSR1JNWlh1ODVFNXR3OHJ5dGxvSW1QQ2pNaVpxNjhnMHBuNzQyTzBXWkJEZzV2RFprZjJaWWg2MHJUR3BpQldaS0l4dzJkRHVycDZ5WFA0ek5laHoyZFZ4TXE0c1N1dVNNVE96Z2YzRmh4Vnhia1RramozQitWbEZXKzBLNitzTE1wOWlFdzJ0V1FTanFVR25TZ1lFaWttQS9yd0xEMmpINTFRTEFLdyt0cE1UeXIzdUkvODlVRDlXSVN4Qmg2emR1KzVLOHhrYnU5YityMnVNVmlwVEhNS1lrVkVaRXlWQjNHRXB3bm5GTVRLaE9VZ0FtdktKeFR3amJOQzFhL0R2eiswOVdiSmQ2Vm9NRU92SnlJVGpCbHhLa2RMT2srZXdpZFR3SkVCN0VqWGk1eTBsc3JLU2hjRWJ6UGNLUlRyV0lkenpveFp6aVhlMGVkbnppektmWWhNTXE2RzJFZlVCNTduRExWS0ZTbWlFR05uSExQQlZaTXQ5V0pFSm9xK3BkL3J6S2J6ZDhRV1h3KzJCOGpiQ1l3M01zTVlPQW04eWJEYkxaZS9ydm14eW5wMGtwR01BUVd4SWlJeXBsb1N1Y2ljcjBldGlXVUNNNGhpcy9wc3BNZHBDWTAyUjlJRHZqTk5XTmZLWHUvSm9kQkdaRUx4UnRqY3grNjJQcklVcm9BZHFTSld6MlVwaXFyeTB5ck04V2FzU05Xd0w2c0k0TTFod21ZVStYNUVKbzN1aUJTdzJCbWQ2SFZlcEJnTVNKbmpNWXZwS1BWaVJDWVlhMTM2M1ZaUDdyZFI1UDh0OXJZRzZNUXNPcFpBMWd3ekk4YlI2Mkd6ZWJzbTdNOWZ1Mzl4c2c2cUZjTEttRkFRS3lJaVkydnh3akRNc1FPei9oTTVBMDJrMkFZZWw1WXp6N2JPZXAxSlhBS0ZLdVFLYnUxZGhHdjJVQjlHcFBSNklqS2htQm01blkzc3F1OG1TK0VRRmhTK3lqZ0tmSlFJWEhBcWptUng3OGtTNE9ZSFZwNG83djJJVEI3blhrMG1NRmFZWTcxRCs5Y2lZODZJdlZFWDVIbDBYby9hRW9zVVlBZnUvMTVIUTF2UDRuek1QOGMrL3JHSERXRHRodlZqSEJiS21tR0dlVE5MRDdUV3Q1MW05cXZZNHF0NlUvMjNOaTc1VG9OQ1dCbExSZjZBSWlJaTA1RDNaV1VkWnZGdUYzQWVvUGxaTXJFNHZCa2RGdHR1dGxTcklyYjRESEFqWEQvcUZrSzB0NTNlN2d6N3F5bzRKK0dvR0s5Rmk4aW9mQzZpNS9sOU5EUjFIZEdhZUhqNHFuYkVNaTVjSWdoaVl4NlFLUGl1TTNZQ0QvTmNlYXdnVm1TSXFoenR2VlhVbU9OTndDc292UDhuSXNmUGNQUUd4djFSUC9XdVdtMVNSVWEwK3RwTU0yeWRkM24xZ2NvcS8wQlpHVzlQQk1IYkRONGFCQ3lZVWViT3dEblNlZC9talI0ejFvS3R5WG4vcklXNWZjMkxWM2RCclVaWXlaaFRFQ3NpSW1NdVRQZG1LMmZQM09DTXQrTVV4TW9FWStTZHVjM0pPTjlYNnFWTU00TUJqT1BJTUdiNGZNbERjeWJiZThpMzlyRHJqRG44VVNKUUVDc3lFWGhQMkpaaWUzMEhmYndjdmc2dGloMnBMZkZ3Q21abHpLU2owRlVreThzc01GZnMvTWZNQXFlSVNlUXc3bW95Nlo5VEd5VllIOEJwUnRIYmhJdE1EMGJzb1M0Ujh2RGNIRDJsWG83SUpPQzdhNnU3Z1I3ZTk2Lzd6a3lVUGVTcVpzNTQ2NWxWNTd6MWdzcmJuVkg1WWtQNms4L3R6dFpsWENidE82SjArek4xYWFpSlM3MXdtYm9VeElxSXlKanJpcXB5czV5dHg4aUFPNlhVNnhFNW5PVndySGU1OGt5cFZ6Sk5EVmJJRnBvTGU4UjF6V255TzFyWWRmRXJ5QUt6VVhXRlNNbkZScmkvZzUxTm5ZZmFFaDh0aEMyMGlZeXBxdGo3dU56Nk1PZUwrazdoTUlmMTQwMFZTU0xEcUNwV1pNeXBHbGJreEJsTGZ0amZEUDBBSDdqaGhpZ0lnaEJJWG43aGpQcWFuM3l0cnNUcmsybEVNMkpGUkdUczFWYm53ekRhREpycktCUEx3Y2RqMXJ6ZnVMZXFRMEZzNlkwVTBMeGNFZHROZnMwdTltbE9yTWlFWWQ3SWJtbGtWME1YV1k2c1psZmdLaVZoTGhGanJndGNzZHZKeFJCMFYrUVRxcG9RR2NaZFRhYk1VMnZHQnMyS0ZSa0RSb3hSNTFRTkt5SXlxU21JRlJHUll2RGVWYmFic1J0SHJ0U0xFVG5FNFEwNm9wQmRMRjZveCtiNEdha1Y4ZERMaGFycGZBalJ2ZzU2dWpQczkwWTRYZ3NXa2NMTThOazg3VnNhYU9uS2tPZllLbUJGaWk2WHpPUzlzUVZueFExL3pPVURaNXNqeXlsa0VpbWd1NDBPNEg1dmRLUDNBSkdUWVFiOUdJL0VFZnRWRFNzaU1ua3BpQlVSa2FJSTA3MVpjMndZYUU4c01rRm9QbXlwRlFwZ2gvL3NpRm14ZzNOaXZkZUpIU0tsWmtiWTJVOWRVdzlwQ2xmRGpoYk1IblpUNDdab21SWmErL3B5aWRqV21wSENyRGlQTHpQRFdkWjc5M3dtRzZTTGNoOGlrOXhaMVdUS1BjdHg3QWFkUkNkeUVqeEdpOFVzbWROTGI2a1hJeUlpSjA1QnJJaUlGRVZYVkpVelorc055NmlkcUV3Y2x2UG1YK3lOWXgwOExhM1JxbUdIYjlhY0liZXpoWjNlRHJWQkZaRVNpWTJ3b1pPZHpWMWtPREowSGY3OW9KRk93QkFaTXhmWDFPU2p2Ti9pekhZNTUvSkZ1aHZ2akZiejBab0ZOZGRyWDBLa0FBZldsNklGdU45VUZTdHlvc3lNdEhNc2RrbDJ1bXFLM1haZlJFU0tTRUdzaUlnVVIyMTFQc3pZSm9kckI3WFFrZEl6d3h5dUw0N2k1N3E2dW5Ud2RPSTRXa3RUMzk1RmZzMXV6WWtWbVFBT3pZZmQzMG1XQWlkT2pMQ0JEc1RMT0FpRDdpNW5QSUJaeDVoWHhacVpRY3JNUFp5SWZJUFQvcTNJaUg3K0Rmcko4Z2lPSGFncVZ1UkVlSXdtTSs3ZEh0QlY2c1dJaU1qSlVSQXJJaUxGNHZ2enVSWVBxeDBvOUpLSklPK3hMZDdpUGF4YnBBTkM0MitrT2JFanpZZzlGTzZFRU8xcW9iYzd3ejZEWWxVNWljalJHSEVtUjl1VytzUG13NDYwYVU2c2pMc3picjAxN1lrZXduZ2VSMlpNdzFoSEZNQjJzK2lPMmJlMGRvL1o3WXBNUWRYZ3MyVWNNTS9kR08zb2ZVRGtlQmpRUjhEdlhjUzJTNi9TeVF3aUlwT2RnbGdSRVNtYXZyaWlQL1k4NmJFZVZiRkp3MThETXdBQUlBQkpSRUZVS1IxOC9LWHhmbWsySCtuZ2FXa1ZxcEE3V290aWErd2xzNmVOOVZGTUJoM01FeW1KeU1nM2RiTnhieWQ5Rko0UGU3UzVzSVAwSEphaWNHRHRqVUd6OTNZanNBZm40akc2YVc5R3EzbTdNV3JyMytXb0dhdmJGWm15Rm55QmZ1OTVFTWNxSUZQcTlZaE1JaEhHUzBITTcyYXRvTFBVaXhFUmtaT25JRlpFUklxbnRqcnJ3K3p6d0Q3bk5OTkVTc2laWWRidWZmeDAxNU43VXFWZWpnQWpoN0FGcTJMck84Zzh1WVVOK1loTzFBNVNwQlFzaXVsZnQ1ZTEyeHZwNThnUTltaUJyQ3BqWlZ4Y3VIaGhMdWhMclRSdk41blpBZUJrUTFPUHQ0NEFkM2U1ODQrYzl1Q04ybzhRT1FZT2JGNDdUWUhuUmpNT1lOcC9FemtHQnJRRHQyUlM3SFkxSi8wZUppSWlFNENDV0JFUkthcWNsWFZoYnBsQlg2blhJdE9Za2NXeE9wT1BHMUFWeTBReXZEcDJlS2h6NkxwTVNQekNYbHBiZW5ncDh1UktzbHFSYWN4N29yNE1kU3Qzc0srcGp4ekhOaDlXcENUbTFQeW1LOHBtZnVmZ2x4ajFEZ3VQdTAyeG1XRVdBNjNPMlYwNW43dSs2dGZ6RzUwZTJ5TEh6RldUanhNOEg4QzlRQmQ2L29pTXhoeWtIU3lMNFBIVHZvRk8vQkVSbVNJVXhJcUlTRkYxdGpabTRqaS8xTXk2MUo1WVN1SGc0eTdselo0c0x5L3ZLZlY2cGprcmNIbDRZRk9vTmJFSDR0MnRwRGMyc0RhT1NhRURlU0xqeVdJanU3dU5kZHViNk9IZ2M1SmpDMlAxWEpWeDU4Qk91MjFSY3k2VnVoSDg5N3huQTlDRFdYeU1nYXczUnovWVRyRHJ5a1Azb3dXL09YMlBvMW9WZlNMSGFmYVRkSVVoZDVwaksyaldwY2dvdkJrTlVjVE44MXJRaVQ4aUlsT0lnbGdSRVNtdWRZdkNYSnpZN2h5YmNHUkx2UnlaZmh6RWhtdUlmUGhjNDBQVm1rODFNUnh0UnV6d01EWUdmRU0zMlVjMzhsSTZUNnVaMm5TSmpCdkRvcGllWjdhei9tQmI0cUVoYk1HNXpod2V3aGFhRFMxU1ZBN3M5RHQrM1RxM3BlL084cGlyOEN4eXNNMDUxNEZaR29nT2hiSXZWNzltZ0M2TWZjN2NIUmI1LzVQS2hyLzQvazAvcVZjSUszSmlYQTN4dkJ5NzhOenNqQlkwWWtLa0VBTjZ2T2Z1VEMvclhUWDVVaTlJUkVUR1RyTFVDeEFSa1drZ1RjcVgrNmNEbDdqTW9OSTVYS21YSk5OS3h1RlhZTWtPRkFCTVJNYzBJNWFCNENmZTJVcnZnUzQyenE3aS9LUmpkb25XTERLdGVDUHNUTEY5WFQwdGZSRWh4OWVXV0srN1VqSU9qQWR2N0RQWTBQUjMvMVJmVlJiY2FZbXl0eWVTaVhkNHN6ZGt5NUt2Yzg0bHlzTzQxWm52Y3VhM0JjWnFZbHNkV0xSbjI2YW80OUoxaTFUQkozS3l2a1k2K1RNZWk4djRNNHlQNEpnSitrd29Na1NJc1RIaHFWbnhJcDJsWG95SWlJd3RCYkV5c2YzNGlpcm1KazRocXZoRExQRm5CUGJINENxSC9FYUkyWFlDbHBITFBZc0xPL2hDVFQ4NjRDTXlvYlRWYnNtYy9aR0xsNWNIZklhQStVQ2kxR3VTNldHZ0xiRjErOGllYkl3Nk5LZDRZakNPUFBCMnRJcllRMkZzZlR2cGRYVThmOEhwdkR0Wnpxd0N0eVVpWTh0aVQyWnJNK3YyTk5GSDRlZW0yaExMaE9ZZzVvNUY3UWFkYlZkOGZtZDVNblBmUzY4ODY1Vjd6MXh3aDBIVkJXMmQvL0RhNXZhNk1KdlBCbGJSdi9IQXB2UzdhMnVqVXE5YlpLcHdZRnM2YVQzL1RINWp4aHVjY1pFNUhaTVVPY2dEYlI1dW5KTmx6eWRxMVBsSFJHU3EwVTZQVEV5L2ZFc1ovdUxUU1NiZVIyU2ZBUGNhbk0wNUdNSU9hYWx0QnU0U3pENUFSZVZld3ZMZjg0c3JINktaL1ZUZnBCYW9JaE5HVGR6dkw2Z3JEMlk4Q3U1Y00rYXBLbGJHU2NhTUZWRXUzTUNTaGJsU0wwWU9NelNnY2J3Y3Zqb0czdXNMaHJGdGZlU1hicUh1QTI5a2IwVVo4d05IK1RpdlcyUmFNY05uUXRwV2JHZkxuaFl5akJ6RXFpMnhUSGdPUERYWHA0RFVEVGZja0F5Q0lBS2l0V2N0cUgvYnQ2dnJTcjAra2FuczRtcnlQYi9teFNEaVBvUFBBL1BSQ1hVaWhwRTJlS0xNVSt1K1JyclVDeElSa2JHbkdiRXk4ZnptbzdQeHIzOG5pY1NQOGZ3bnpsMk80MVU0ZHhvd0M1ang4dVptNGpnRk9CZXp0NU53WDhPNTZ6bkgvd1hYZlVvNzlTSVRTTStNM2IyeEQrOEQ5cU81UURJT3pERERPbjNzYXhyelpXMmxYbytNYW5oUVU3QWFkbkRiM1VacVh4c2JZbzltL29vVW1UZnlyVDFzMmJDUHpneEVIRnMxN0NBRnJ5SWljc2ljQnJxSnVkT01MWURhZm9zWU1iREh4ZnkyS2trejJuY1NFWm1TRk1US3hITHRsZk1JVC9rcmd1VDNNVDZNYytjTVZNRzZvd1Nxem9FcngzRUd1SGRpeWUrUVRIeUduMTk1QmdwalJTYUdtcHE0MTRlNzhQWW8wRnZxNWNnMDRNZzRzeFZ4TGx4SGJiVzZKRXdzaGFyalJwb1RlOFNzMkxvVzBrOXZZMjArcHRkMHNFS2ttQ3oycERmc1o5MmVabm9aY2tJRWg0ZXdSd3RrS2ZDOWlJaE1NNjRhMzUxanJ6Titia2E5UXkxWVpWcnpRRnRrM056Wnh5WjNsVTVPRUJHWnFoVEV5c1R4bTgvT3BzbytTaEI4SGNjbE9HWnczSTlSNTNCVUFCZmcrQ0lKOXhsdStJY0Z4Vml1aUJ5L25obTdlNlBZM3cvV2FxcUtsU0l5d3pEcjhaNzdHL3ZTN2FWZWo0eXFVQXZUNFFIczBOREg5MFZFcTNiUjNOWExWdTlSeUM1U0pONFQ5MmRwV0w2TkhYWGQ1RGorK2JDYUV5c2lJb2M1OTJveWx1WXBaOXhxUmh2NlhDalRrd0Y5T0I0aXgzM25mWlB1VWk5SVJFU0tSMEdzVEF4M1gxRk9IRjZHYzEvRzNHdkFsUis5Q25aVUNaeDdCWTUvaE1TSCtQa1ZzOFpzclNKeTRtcHFZdS9ZWStaV09xTy8xTXVSS1MwUGJNN0Z0bzdWMTZwOTdlUlFLTHdacVVWeHRMdWR2bzBOckFsaitsRFFJMUlNNW8zMHJqYWUyOUpJRndOdGlZZFh3NDQyRzFaRVJLU2cyZjlLUitTNEJWaG0wSS9lTzJSNk1Zdzh4cnJBK01XOFZleDNlZzZJaUV4cENtSmxJbkIwekR3Ymt2K0lDMTZMcytRWTNXNEMzTGtrZ24ra291cEM3cjRpTVVhM0t5SW5vWEVQdmQ1OGpha3FWb3JFREFQcjl1YnY4ZjIwbG5vOU1xS1JxbUJIQzJNUEJVQjFiV1R2VzhmNm5ndzd6Y2lQOStKRnBqb3pmSCtlcGlVYldMVnhQeWtLejJ3ZTNrWmNiWWxGUk9Tb0hOaThGaHE4c1JEWWdPYkZ5dlRpY2RTWjV5Y3pLdG5xYXRTaVcwUmtxbE1RSzZYM2czK1lBZjR2TU40QnpEakpTdGpERFlTNnI4ZTd2eVZUTlcvTWJsZEVUdHlXNm53dWxWdHZaclVZcVlIUVRHUk01WUVOM3JPc3JiWmFsZGVUMDJqdGlRY0RvR2hkSFowdjdLVTJGOU9EZ2g2UnNXU3hwMzlYQ3l1ZTNrWlRKaUprNUdyWTRUTmlRZFd4SWlKeUZLNmFxTCtWalQ1aW9lYkZ5alRpZ1ZhTCtYV3ZzY3A5Um1OV1JFU21Bd1d4VW5xejNEd1NpYi9Dc1lBeGYwdzZCellIM0lkSmN4N1YxWHJNaTB3QXJkM3RuVkZzdjlNSGJobHJCaDVuN2Q2NDFSdU5LQVNZNkFwVnpZM1dtdml3RUdoWE81bDduK2VGN241MmVWTWxoY2hZR2F5R2ZXdzl6Nnh2b0pmRG4zc2poYkVLWDBWRTVMaWNYVTA2eUxKTTgySmxtaGlZQ3dzUHhYbnVQZWVMZEpaNlFTSWlNajRVU2tscDNYMUZPY1lsd0I4QVpVVzZsd0NDTTNEQjIxaXdaVWFSN2tORWpzZTZSV0ZmbnZYbTdENGNYYXFLbGJGZ2hqbXp0UGM4RVZud2RPTkQxWm9OTzNtTTFKSjRwUGJFaDFYRnZyaVBwL0l4M1NnQUVoa0xRNnRobXpNUkVZYy85NDRXd2c0UFpQVzhGQkdSRVdsZXJFd1RtZ3NySWpLTktZaVYwdXFiWFVFeThSYU0yV1Bha3Znd3pvRlZFYmcvSnFoVUVDc3lRZlErWHQwZGtyL1RtMjBDelhlVWsrY2dOcWp6Y1hoVFkwTjlNL3BnTzFrZDY2ellHSWgzdFpPNTV6bGU3RkZWck1pWU1NT244elE5K2lLcmhsVEREZzFoQjc4V09tbENyN3NpSW5KY05DOVdwZ25OaFJVUm1jWVV4RXBwWmFKeUhLL0RVVm5jTzNMbE9QYzZBbGZrK3hHUjQrQ2I2cFA3elB1YndacE5iYWprSkpoaEh1dU96ZC9kazQ0MnMyNlJEdUJNSG9WbVNnNFBYMGVmRmJ1WHpvME5ySWhpZWxFUUpISXlMUFprNmxwNTlwbGROQmVZRFR2YWpOamh6MlhRODFGRVJJN0I0THhZNS9tWndWNDB2a2FtRnUrZzJUeS8wbHhZRVpIcFNVR3NsRmJDRWhnTE1KY3M5ajFoZGhweHN0ajNJeUxIWTExMU9wM21TVE43RWlPbEZzVnlFdklPWG9oOVZOTzM5SHRkcFY2TW5MU1JBdG5oSVd3TXhQWHRaQmF2WjMxL25rYnZkZUJPNUVTWllibVFyaFhiZWU2bHhzT3FZWTgyRy9iUVRZenpra1ZFWklvNHU1cTB6N0xVUERlWTBlQVV4c3JVNE0zb0FINlhOR28wRjFaRVpIcFNFQ3VsNVJNQk1CTlg3TWVpT2FDQ1JGeWs5c2NpY3FMYVExcnpZWFF6WnZ2MFlWdE9oSUUzckMzMmRtUFFkbW85cXE2ZWpFYXFwRHRhSU91Qk9JUnd6UjdhdGpheU12TDBvVEJJNUVSWTdNazJkTEhtcVIzVWQyWElNM0piNHRFcVlnL2Qzcml0WEVSRXBvUTVWOU9WTU81MGpodUJaclJmTDVPYllmUTR4LzF4ektLcU5nNW9McXlJeVBTa0lGWktxenhuR0NIWWVPeUlhR2RIWkNLcXJZN1NQZUZtdzlVWTFxR3FXRGtlWnBnelN6bmowWFNjV05tdyt1cE1xZGNrWTJKNEdEdFNpK0pEMjlZRDlEL3dITS8wNTltdnFsaVI0MmVHNVNQYWwyMmw5dmw5ZEhOa0FEczhoQjArRjFaellrVkU1S1E0c0psZm9DVVI4MXZnSGdZcUNSWEd5bVJrWnFRd2xyaVE2K2JVVXVlcTlWZ1dFWm11Rk1SS2FYbGlIRzNnb3FMZWo3a1ljKzBra3NXOUh4RTVJVDBycittSjh2RmRCaXNNK2hYR3lyRVllSnhZNkdGVGxBOXY3RWhGTGFWZWs1eVU0VE1saDRhd1F5OFhiRThjUXJoOE44MmI5L05VNU9sR1laREk4YkRZazY1clo5V1NUZXp0NmlQSHNWZkRLbndWRVpFeDQ4Q3EyamdRNVZsb3hxTVlQZWg5UmlZWEF6STRucWxJOE44ek85anFhblNpcUlqSWRLWWdWa29yZGpGbUxaZ1ZOeUIxRnVGY0F4a0xpM28vSW5LaS9JR1d4am9mKzRVTzI0cERKMDNJc2ZEQVBoLzc2OElvczVuYWFqMXVwbzVDVlhaRGc1K0NZZXlPQS9UZnVvb1ZIU2syZXlNMy9zc1dtWnpNaUZOWjl2NStIVXZXN0tTTFljOHRScStHSGI2QkRwaUxpTWhKY05YNHVTdlk2encvd0xIVVRLTW5aTkl3SUlleGpwanY3R3hpczZ2VzhRMFJrZWxPUWF5VVZqYk1ZdlljdVA2aXRpYzJjdmpvQldiNWROSHVRMFJPenJwRlliYVhGMkx6MTRNMW1GcFF5U2dPVnNOMnhPWnZ5V2RaMXJMa2gvMmxYcE9NaVVJekpndFZ4UTZmRlh1b0tyYjJKVnBydC9KSU5rODdwdGNSa1dOZ1lVelArbm9lZjNnOSsvdWlJMmJERmdwaVZRMHJJaUpGNVdxSVo3V3pQZlpjQXp4amtFYnZPVEt4R1JDYXNjbkJkM3B5ckx1NG1ueXBGeVVpSXFXbklGWks2K3FhTEpFOUM5WmN2SU9sWmtBUHNhMGdYNjREOVNJVFdGdHRkU3JuODR1OWNSZWFGeXNqTU1NY3BNeFlRaTY2bzJWSmRYdXAxeVJqYnFUWmt5T0dzRUFFeEUxOTVPNTRqcGYydExFOGpFbWhBM1lpb3pIdnliWDA4dUtkei9Qc3RrWlNESGsrVWJnbHNhcGhSVVJrWExocW9yYXRiSFl4MStCNURpT0wzbWRrWWpLTUNNYzJCOStmNlhubTNLdkpsSHBSSWlJeU1TaUlsVkl6d3Q1V3NNZUI3ckd2aWpYRHlPQnNCUUU3dUdxUldoT0xUSEN0RDVhM1JabjhUV1k4clhteE10ekxjMkZ0WXhUN24rOXZiYTFIMWROVHpiSE1paDA2TDNiNEZxM2RTZmQ5YTNraWxXZXZtVnFCaVl6Q1owTmFuOWpFNG1VYmFRMGg1T2lWc0txR0ZSR1JjWFBoUW5MZGVaNzN4alhPc1JFamo5NS9aR0l4ak5oZ2o0LzRVWlJscWZzQ3FWSXZTa1JFSmc0RnNWSjY1NVQxa2MvZWkzUGJHRGo0TTVZOHpocncvSTZ3VFJWVElwTkN0VzlzYTkyamViRXlna056WWFOY2FoUHJkSUxORkRlODJxNVFJSFJFRU5zWGtYLzBSZXBmcU9QeGZFU1g2V0NkU0NFV3hmVHZiT2FwQjlheXZTbEZsc0luTnd3UFpGVU5LeUlpNCtyY3E4bGswenpqalc4N3h3WlFaYXhNR0lZUkdlekc4UU5uUEhMS1Yra3A5YUpFUkdSaVVSQXJwZmVKbXBoMGVqdmUzd1kwamwyTFlqT2dFK01lTEY3TGx4Zm54dVoyUmFUb2hzeUxOV3lmRFJ3QWxtbk9CazZ1YWROYzJHbGhlRFhzU0dIc0VTSHM0T1VkTGZUZi9neXIyL3JZNkdNZHJCTVp6b3lvSjgyZSs5ZngxTE4xZFBIeTgrZlE4NGpDYlltSFhoWVJFUmtYWjM2Ti90a3plY3JCZjJLczBjeFltUUNNZ1lLU3JlYjVMcDA4TVB1TGRLTEhwWWlJREtNZ1ZpYUdienlZSWhQOUhyZ0RhRG41TU5ZTVhEZllZMWorSmxwdVZUV3N5Q1RUVmx1ZDZvNTVPSTZpUlJnTkNtT25Od1B2ekRvTjdnbmhOczJGblphT0s1QU5JYXJkU2ZzVFczZ2tFMUxFV2ZRaWs0K0I1V0o2bnF2amtjVWJhTWhFaDFvU2p4YkNEcTJHQlZYRGlvaklPSE9mb3IvSFVSc1oxWGhXR0tUUSs0K1VoZ0U1TXpZQS84L25lWERPLzBlbjArTlJSRVFLVUJBckU0WHhmMjlyeHVKZllIWTcyQUdNNkFSbnhucWdIZnpEUlA2SE5EZldVYTJEcnlLVFVkOUQxUjNaWEhTYk4vOWJvTmswQzNSYU1zTXdlanoyVUdSK1lmTURhQzdzOUhDMHF0amhnZXp3cXRpb3JZL3NYYyt6ZlhjYnkwT3ZBM1VpQjVtUHlUWjFzZmJlNTNuaHBSYjZHWGplREE5aFI2dUtWZmdxSWlJbGNmWlZwTnUzOHF3UCtCYkdNcUFIZlRhUThXVkF4anhyQS9qV0xNL2pwM3lWYnJSZkpDSWlJMUFRS3hPSHcyaTZwWUY4L3FkZ1A4YjhWb3dVeDd4RGJRYWt3ZS9EKzErVDRiOW9yWCtKNmxyTmx4U1p2S3o5OGU4MlI1YS9FYzg5bUxVcmpKMWV6REN3RkdaUHhMSDk1TUQ5dFh1Z1dvK0I2ZXRZSzJJUGhiSXY3S0g3cm1kNW9qZERuWmxtVG91WTRUTWhqWTl0NE5GbDIyaGpvS1Zlb1JDMlVQaGFhQzRzNk1DamlJaU1vd3NYa3R2MUFodWlpRytaNTBHTVR2UTVVY2FIbVpFeVdJN3h6YTRNeTkwWFNKVjZVU0lpTXJFcGlKV0pwUnJQbDI4L1FMcjdKdkJYZ2I4WnN6cU1MckFzUit4WW00SGxNZXNGOW1QK0FUeGZ4UHhQNkxwcHQwSllrU25CR24vL25RT1pNUDZaZVI0MG8wdGg3UFJ3TUlUTllMWXFNbjdjc0h2TE50RHIralF6V2xYczhEQjJlRlZzQk1TWmlQeERHeml3Y2p2M1o4T3hHSDhnTW5rWldCalJ2V0UvajkyemxoMXRmV1E1ZWlYczhDcDB0U1FXRVpHU3UzUVI0U25MZVltWTcyRmpOZVpLWkZUZWpHNEhpeTJpdW1VYno1OTdOWmxTTDBwRVJDYStaS2tYSUZLQThkVUh1cW0rL0hubW5iV0hzcks3U0FidndJTEx3TjdnbkpzeHk4b1dPQ0JGMk95ZDdTQmdOZDR2SnhlOUJKMXRmSGx4cnRUL0NCRVpVNzdsa1MzN3p2cndhMzljVVY1ZWp2RlJ3ODExRGxmcWhVbHhtR0U0eStIZE9oLzdiemRzYlYvUHJwcDhxZGNsRThKZ0tBVGdEbDUyRElSR2pvRVREUWUzQ0FqMnRwUCt6ZE9zUFg4KzU3LytIRDVXVnNZcERyMSt5TFJqY1V5Nm9ZdFZ0NjZrOXNXOTlEQnlDRHZTYkZpRnJpSWlNbUc0R3VLN1llZDcvNVFmSlFONmdFOERad09KRWk5TnBoNlAwWkZ3M0c4aDF6VjBzUDNpaGVqenFZaUlIQk1Gc1RKeERWU3p0bEI5ZVFlbm5yT1JDbmNic2E5Nm16dm5yQThFNTl5R1Vibkttais5Sk5tK2c3NmVOTDJrcU5aQmVwR3BxeVp1ZXVUeW5lZDg2UEpyeThyZFhBSjN1Y0ZzcCs0T1U4NWdDR3ZHT20vaGQvYTM5NjFqMTBLZFlETjlHUU9oNmZBQWFEQ1FkY08rRGdheWc2RnNCTGlWTytpODRXa2UrL2VQY041Wjg3Z3NHVkNGd2xpWlBzeU1zRHZOanJ2VzhNQ0Q2MmdLWDI1SlBIUXJGTWFPVkJFTENtWkZSS1RFUGxGRGJEWFVweGR5UTVpZ040Q3JISnlISTRuMjllVGsyY0ZLNnhZY2QwYzVycCt6a2owWDF4Q1hlbUVpSWpKNUtJaVZpVzhna08wOXVQSHBHMjdJQlFRaGp1UmZ4dWZXTC9uZjF6U1Vkb0VpTW41cW93TXRyOWx5OWptditNOXlSeHJzL2ViY1BJV3hVOGRnTzJJejk0TDM0YmYzMTZWWHN2RmF0WHVTUW1IczBQYkVjR1FRZTZnaUZnaENDQmV2cCttaU03bjN5bmR5K3J3cVh1Y2NaZVAyTHhBcExaL08wL3pFWm1wdVgwTmRYMFNPWTYrR0hSckNpb2lJVERnT3pMNUVVL1BQdUdsMmtpYnYrREx3ZWdjelVCZ3JKODR3OGdaN01SWkZlZTQ1cFlzR1Y2TVcyQ0lpY254MDRGcEVSQ2FYZFl2Q3hnZjlKdS9qYnh2Y2g5R3VtYkZUdzhFUU5nVXNENG0vdWIrMWJ6a2JmOWhmNm5YSmhEVjBSdXhnU0ZRb1ZEcFU3ZGVWSVhmemNuWTgvUkwzYVY2c1RCY0dsby9vM3JDUFIyNWV6ZnA5N2FRWjl0eGc1REIycFBuTW9HQldSRVFtRUFkMjFwZHBtMms4a0l6NHFvUEZHTzNhMzVNVDVJRmVNMVlsSEYvRGMvTXBYMkcvcTlialNVUkVqcCtDV0JFUm1ZU3FvL3JmYjltZXllYXZ3YmdEczJaRHJZRW1zNE5oZWpmRzRzaUgxWTJiT3A1bnRTcGg1VEJEdzUvaFlWQ2hDcjdoTFZjaklOcmRRZitOeTNsK2V5Tkw4aEhkcGpCSnByYUJ1YkNkckxybEdaYXQyVUUzTDdja0huN0Nna0pZRVJHWjlOd1hTTDIwaWVmS0hQK0c0NWZPc1E4alJPOWRjbXdNSTNiUUVzQmRDY2UvektqZ2lUbGZwTVBwTVNRaUlpZElRYXlJaUV4U05YSHI0bS9YNWVQNHg5N2NJc3dhRk1aT1RnYmV6RG9OLzBEay9YY2FkbTE3VVROaDVTaUd0aVVlZW5sd2k0ZDhIUjQyaFlQellsdjZlQ0gyWk5CQkZabWFocytGYlk0Z3o5Rm53aFpxU3l3aUlqSnBYTHFJc09JcTlyZ3MxOFhHZnhpc04waWo5elFaM1dBcjRsMCs1a2Y1RE4rYnNZeU43ak5rUzcwd0VSR1ozQlRFaW9qSVpPWWJINnJlbjg1a0ZzWGVmb3JaWGlBY2FIRXJrOEZBSmF5MTRyZ3p3cTVwZUxEMkpiYlU1RXU5THBtd0NqMjNoN2NvSGhyR0RtKy9HZ0hSNEx6WWU1N24zcjRzdTh5SXhtWDFJdU5ycExtd1EwUFlrY0pZVmNPS2lNaWs1c0JtL1Y5YTVuanVWNnRpT1FhSHR5STJicHIzVmZhNUdwM3NMU0lpSjA5QnJJaUlUSGJXL3ZoM204Tjg5cllvdHU5N1l4TllSbUhzeEhidy81OFFzL3JZMi9VNTczOTA0SDUyUWEwQ01UbWFRaTJLQzFYRmpockdEczZMWGI2VmU5TWh6YWFEY2pLMStIeEUxNFo2SGo0NEY3YWYwVVBZa1NwaEZjS0tpTWlrcGxiRmNoVEd3RW1aYWtVc0lpSkZreXoxQWtSRVJNYUFOUy8rWHZzcDcvbkczYk5uek5qckF2Y2xjMXdHbk9KMDB0R0VZNGJoTEIyYjIySm1QOG1uYlduTGt1cDJVQkFteDgyR1hSNGF5THFEVzN6d2F6RDg2KzRPVWpjczQva0Zjemp0emEva2lzb2twK1AwbWlHVG00R0ZFYjI3VzNqeXh1VXNQVGdYZG5ncjRrS1ZzSU5maDRldklpSWlrOXFsaXdnTjlrUS80VG9xMlc3d0pRZXZ4Wml0ZmI5cHpRelNEblpIbnB2SmNkKzhWZXhYRmF5SWlJdzE3V3lJaU1oVVlWMVBmcituUG14Zm5qWC9iMkEzNDYwQnRTcWVVQXc4am5hOFBlenk4VmYzZDdjODFMS2t1aFdGc0hKOGp0YWl1RkJsN05BcXdBZ0lnZkM1M1hUKzdBbWUzTnJJNG54TUozb3N5dVJtUHFhdm9aTVZpNTdtZ1FkZnBHbVV1YkREdzlqaGJiNVZEU3NpSWxQR1lLdmlkRE1QZU9QenpyalJvQjdJb3ZlNDZjWXdRb3ltQU83SCtMTHI0YmRxUlN3aUlzV2lpbGdSRVpsYUZpL01OVk85N2JTUCtoL05DTmp1TEhHVnd5NHljMVhPNFVxOXZPbktESE9PQ0xQRzJQd3RGa1czTmpTMzdtWGRvckRVYTVOSnl4aW9iQjErNEd4b1JleFFic2gyNlBzUTNKS050TTZxNE9HdmY1ZzVyenFOUDA4bW1ldU8vSHVSaWM2aW1FeHpOK3R1V2NtOWQ2MmlJUk9SWitDa2crSHR1UXZOaFIxcE5pem9BTFdJaUV3UnAxZVRzaXRZMy9iSEhLaWN3UXBMOGxrSGI4VTRGVWNDN1FOT1pZT2ZFM3FCbHd4dWpDS1d6aXVqMFgwVGZTNFZFWkdpVVJBcklpSlRVTFZ2ZjVDbVU5N3pqYnRtejVoUjV3SU90aXAyYWxWY0FnYmVZZjJ4MlZidjdhZjVWSDVwNjlMdnRxSEtReGs3dzFzVXc4dVByK0V0aXQydzYxMEk3c0VYYVo1UlRzMi9mSUNaNTV6S255UVR6RUlING1UeU1HL2t1dEpzdXVOWmJyOXhPWHY2SW5JVURtQUhMNC9VamxpdGlVVkVaRXB6TmNUVTBHelZMTTZkeGNac3pNY1Rqcjh6ZUxXRG1lZ3o0MVJrRGpMZU9CQVk5eEJ4VjZhVDNRdXE2ZGNzV0JFUktUWUZzU0lpTWxWWjE1UGY3K242NEplV24xVTV0NkdDaWs5amRvVTVkeFpHcGFwamkrOWdTK2pRc0ZienRqajJkdU9CdnRiTjFGNmZLdlhhWk1vWXJJb2R2QXdEb1ZMQTRmTmlCeDBSd2c1dW1RaDN6eG9hNWxSeHh6Ly9PVlZuek9IU1pJSVpLSXlWaWMrOEVmYjBzNk5tRGJmYzhCUTd1N0prR1RtRUhha2FkakNRUGVMMngrSGZJQ0lpTXU1Y05WbURQUlcvNVZkOXZUemp5dmtVOEVFY1p3RGxhRDl3S2pBZ2N0QnVzQ0xodU5uRDJsa3I2SmlsTnNRaUlqSk9GTVNLaU1qVXRuaGhyb25xN2JQZUYvOTRiZ1VyazBuM1dZZDdCN2o1WmlRVnlJNDlNOHhCRE5ZTGJEQ0xmaHZuZzZjT0xLWVpybzlLdlQ2WmNvYUdzVU92RzE1eFBWZ1ZPM2g1ZUt0aStpSzRaU1YxTTZ1NDdYUHZwSEwrTEM1SkJGUVd1SDJSaWNMTWlQb3k3SGxvUGJkZVg4dld0aFJaQ3JjakhockNGcHFsckpiRUlpSXk3VGd3UGtPM1ZmTmNlajU3UTNqS0pmbGM0UGdqakhscVZ6eHBHZUFOVWhnN2NOd1loenplYkRSZStHVnlwVjZjaUloTUx3cGlSVVJrR3FqMnFTVzBwajc0cFNmT1lPNld5bVR3SWJPeVR6cnNJc1BOVWJ2aXNXT0c0U3p0emRXWitYdERsN2pMeGNHK3hzWFZHWFJBWDRwbnBIbXh3NnRoaDdjcFp2alB1N0prYjN5S25mTXF1UDJLdDFGKzZreGVId1NxaUpBSnljd1Q5NGZVTDl2SzdiOVl4dnA5N2ZSelpBZ2JNL0pzMk5GYUV1czFXMFJFcGcxWFRRUTBObGJ6MFB3RmJNdzUvc281L2daNEpjWnNCYktUeGtBQWE2UWROT0o0S09HNU94dXovZFF2MHpkUCt6Y2lJbElDQ21KRlJHVDZXTHd3MXdKN1QvM2dsMjZ0VE01ZlhaNU1mQkxzWTRZN0U2aFFJSHZpRHJZaHpvTjFtTEVzeG43ZDA1ZmIzTGYwZTExb0ZxeU1qNUhDMkVJdGlvYzdyREsyT1VYNitsbzJ6YWprdG8rOW1YK2NVOFVGemxHR0RyN0p4R0VZY1Rxa2NlVTI3cnJ1Q1o3ZjFFZ2ZBeUZzb1dyWW83VWoxbHhZRVJFUjRPeHEwbGJOOXN6cDNFRE1ZeTdCUndQSFI0SHpnZGtNSEV2VlB1SEVZeGplb0I5SHM0UEZGbkt2ZzIzUGRkTDE3b0dnWFVSRXBDUVV4SXFJeUhSam5Zc1g5c0lWR3haODZPTEd5bktXSjF6d2R3YVg0ZHg4Rk1nZWw1Y0RXTHJCYjR6Ti9TN0s1NTVxYW1sclpOMmlzTlRyazJuTGhsMHVOQ2QyOFBJUkxZb0I5cmJUdi9CSlhxd3M0NllQWHNLVnN5cjVnOENwTWxZbUJETS9FTUt1M3MyZDF5MWw1WE43Nldia0FIYWt0c1NqbmFTZ1FGWkVSS1l0VjQwSHV1NitndDczdjRPOVFSVy9EejBmQ2hKOEJPUFZ6akVIQmJJVHhVQUE2MGc1MkI4RUxNN25lS2dzeC9ZZE8rbTZkQkg2VENvaUlpV25JRlpFUkthcG1yanQwWnBtTHE5KzdPeTV1WFZKSzMrN1M3Z3J3TjV1TUIvbktoWElqdXhnQytJY2ptN01Obm16ZTd6UExndXpVVlBMa2grbTBVRjhLWTNoODJJSFE2YUEwV2ZHRG41LzJPWHR6YVN1WGNKYU0reDlmOGpmelozQlJab1pLeVZtWmtUOWVlcFhidWV1NjVhd2N0VnVPbm01RXZaWXEyRnR5RmRRUzJJUkVaRWpmS0tHbUJvNjc3NkNudmRlUnAwcjQ0RTQ0RU1CZk56QkJUam1ncnFtbEloaHhEajZjRFRnZVRqaGVDRHFZOCtlSGZRb2dCVVJrWWxFUWF5SWlFeHZ0ZFhaUnRqUE83N2FmdmJwTTU1TkJPVnZkaGI4VllCZERzdzM1Mllva0gzWlFBV3NaWUV1akxVZXU4OHNYSm50VHJhMDFWN1RqdzdnUytrTmJWRThlRkJzTUl3ZHJRS3c0QUcwTFFmb3UrWXgxblpseVA3MW0vbmtxYlA1dzJURUt2TzlBQUFnQUVsRVFWUkExVWkvTDFKRTVvMndMOE9lcFMveHU1OC95WE5ES21FTEJiQkRnOWpoN1loSGFrbXMxM0FSRVpGaERnYXkzUWE5WGIra0laSGpFWks4RzdnQ3grdUFlU2lRSFMvR3dQNU5uNGM2UEE5Z1BONmZvVzU3aW02MUlCWVJrWWxJUWF5SWlBakE2bXN6amJDZnk2dmJUcHNUUDE4WnVEY21DRDRDdkE5c2dZTVpoa3M0Ti8wK1hCOXNQK3dkbGpIb2RyZ1ZjUlErRk9DZnplM0x0clpzVkFXc1REakQ1OFVPWGo3YW5OaEN0OFB1WmxJL2ZvU052UmwrL2FuTCtOU0MyYndwa1dDbTA4RTJHVC9talZ4UFB6c2VXcyt0djFqRytnSXpZWTluTnF4Q1dCRVJrZVBrd0hNVlBRWjk3ZDluLyt4WlBKNkQ5eEh3OFFBdXdqRUhvd3BIQXUwbmppVUR2RUhXR1NtRFBSZ1BKeUllNlVoU2YxNHR2WE5yRHV0MEl5SWlNcUVvaUJVUkVSbXF0anJiRG8xY1hOMSsrcG1aRnlwbWx0K1pTQVlmTnVQZFlPY0JNdzFYaFJGTTlWRDJZQUNiTmF6ZlFSUEdpdERzTVRLNTlZMGRiUjJzVzVSQkIrNWw0aG9leGc0YUxZd2RVWE9LL3A4dllWczZ4NjgrKzA3KzF6bnplRnN5eVJ4VU1TL0ZaMUZNcHJPZnpmYzh4ODNYMTdKMVh6djlqQjdBSG04SUt5SWlJc2ZJZ2VjYjlCbWsrcjdQcmNseUhrMVc4RG9QN3pmNEV3Zm5PWmhwVUlYMkZVK0dPU05ya01iUjdJelZQbVlwTWV1OHAyMTJENzJ6cWs5czMxNUVSR1E4S1lnVkVSRXBaRXQxdm5VTExiemxuenJubkhiMjVqa1YvTXJCcFlsRTRuSXpleGVPMDhITkFDcW1VdXZpZytGckNKWUdlakI3MW95bjhrR3czSExwOW1aU3ZTeFptQ3YxT2tXTzA5SENXSGR3RzYyVm1YVmw0VmRMMlozTmNldm4vcFQrVnk3Z1Q4c1RuSUtiT3E4Qk1ySFlRQWliYXVsaDNkMXJ1UE9HcFd4clRwRm05QUIydExtd0k0V3dDbVJGUkVTT2t3UGpHL1FCZlhZM2pYMzFQRjgraTFNaXovL3dqbmZoZUtlRFU0QVpRQVdxa2owV0J6K1BrblpHanpuV2VVOXRJc25UOU5NeXg5UHJyaWFMOWwxRVJHUVNVUkFySWlJeW1uV0x3bDdvN0lWTzN2SFZBMmZNbnJzc2tZalBTWlNYdlNNSTdNOGR2TmtjYzhCVllGVEM1S3FVTmNOd1prQWVYQTVIQ3JOZDN0dml5S0tWT2UvM2RxVEtlcWo5bHVhL3ltUTBkRTdzc1ZiR0RnMWpqd2l0K2lMc3R5dXA2OHJ3dXkrOWw5UnJ6dUQ5NVVrV09JV3hNdlo4Rk5HN3Y1T1ZONi9nM2x0WHM2Y3RSWWJSQTlpaEllendLdGpoWWV3Z3ZiYUxpSWljSlBjSjhrQzdRVWYzRDJpY05ZUEZrZU9jWk1ELzhQQWVaMXhpTU04NXFoZzRIanRwUGpPT0E4T0lEYklPZWcxMmVWZ1NRRzJZWjkrcEdYckkwTzlVL1NvaUlwT1VnbGdSRVpGanRmcmFUQXRrb0xwOXdlVitaOFdzOFBlQkszc1ZRZkJtblAxUjRPek40QmFZdVVxd0NweXJtSWd0akErR3J6bHdPU0NMdHg0Y1c4enNSUi9ibW9ERXpyNU1mMmRYVk5WUDdYK05WaUVvTWhtY1RCaGJLS0N5VElUZHM0WUQyUnozZmY2OTlML3hGWHkwc293elhLQjVZREltRE1Qblk3cjJ0Rkc3YUJuMzNybWEvWDBST1VZUFlFZXJoRlVJS3lJaU1nNGNHRitqSCtpM2FscXBZa2RtRnZmRkNWN2xITy9EY3ptTzgrMWdsYXd6S3FiaFRGa0R2SU9jR1RrZ2c2UFplVllIOEVnUXN5MGIwYld1aDlTN3EwZnRXQ01pSWpJcEtJZ1ZFUkU1YnRXK3JaWVVrT0x5NnBiVDVxUTJCS25rWGN5dW1wVWt2aUJ3N28wSmMyOXlabitFNDFRektod3VZYzdLbkxta1FXSTh3dG1EYllZOVdPUWNJZVppZ3p4bUtZd04zdXhGODdZaGRzRzJSQ2J1Nnd0SmQ3ZHRTYk9sSmwvc3RZbU1zK01KWXcxSUZQamR3MEtzRUhoNFBTM2RPUjc1NXorbDg3TFg4TmV6S2prL0VWREo5RHFRSm1QTHpBalRlWm8zMVBQd2I1NW0yVVByYWNvVURtSGpBdDhyaEJVUkVaa2dEbFp3OWdGOWEvK0o1Z3N2WW5PNTQ5ZGhPYTl3QVcvQThTYUROenM0QzZoeVVHRkc1Y0d4RjFOcGY5SVkrR3lhdzVIRHlBTHQzckUrY0x3WVJXeWlqRDJaaU40VTlGNzRaVFFLUjBSRXBoUUZzU0lpSWllanRqcHFQL2poR21qaDRpdjJuM3JleGM4bVhHcEdSVEJudHJuNHRZa2tmeGhZY0lhSFZ6bXo4eHpNTjZnY21DM3J5c3lSQkVzNGN3TWZ0aDJCR2NuUnd0ckJrTlVkck53elo0WTVjMWhvamdnamNvNjhoNTdBMkd0WVBkNjNlWE9id3pqWW5NekhQYjJaYktZbldabWg5bHZaOGZoUEpWSmlKMUlaTy96dkQvcytCSHRxSzIwZHZUejE5MitqOFMvL21FOHNtTTJieWhQTTF0eFlPVjRHRnNla3U5UHNXUG9TTmJjK3cvcG5kdEFkUVo0ajJ4SEhCYjRlTFlRZGRuY2lJaUl5WGk1ZFJBaDBBcDFXVFFNTFdFOFY5L1JrbVozd25PL2dFaC93SmdhQzJRVU1mRjZzTUNoajhyVXlIdGdITVVKejVCeGtnVzVnZ3psZU5OZ0k3RXhrNlowWmtIbXBrK3pGMWVoa1lCRVJtYklVeElxSWlJeWxMVFg1em9HSzBsNmdtVmQvcWY2VVY4NVlFVVZWWmZQS0tBL0xrbVV1RVZTVkpjS0xZM05uSkp4ZENMektPVTdEV1JKY1lOZ1p6cm16R1BqUVhaakRZOVpCd0g2TUNKdzVzMzVndS9kV2I0NTZiN1kxQ3VrdGMyRXVpbjIrUExDb3ZqT1haZlcxV1hRUVhxYW5rd2xqYmNqWHc3YU5CK2padjVpTk85dnArTXc3K2ZCcnp1QTlGVWtXcUZXeEhDUEQ4RkZNOTRGT1Z2MXVEYi8vM1JyMjdHc256ZWp6WUFlRDE0aUJ4Ky9SUXRqaFgwVkVSS1FFM0VDNzNkVEJyVzN0TDluL2xtN1c5bGN3STFuRkxPQ0NmTXdiWGNBbDVya3dDRGdEbzlJR3VyYVVIMnhsbkdUZzgyS3BxbWNIcTF4RGMwUU9Jck9CL1pQQWtiV0IwSG0zZzQwR0d6QzI1WEwwcGlBVEpjaW82bFZFUktZVEJiRWlJaUxGdEd0aHJtdlh3SWZNdnNOL3NxMFV5eEdSNHc1amg3ZDBQU0tJQmF3cmc5MjBuUG9ESGRSODVrK3B2K3pWYWxVc3grUlFLK0pOOVR4ODAwcWVlbkFkemFQTWc0MFp2Uld4MmhHTGlJaE1NcGRlUmNqQXlWZDlRTXVXYXZhLy90VTgyOTlPVlZrVkZTNmtNZ280enp2T3dITmhNc0ZaQm1jWnZCSmpIbEFCSkhBa3pYQTRuRFBLR0xvUE90QnQ2ZkRyam1SQWhBM1pKM2JZd1lEVk80Zng4cjVJaU5Gdmp0M09PQUEwQVh2TmFESFBuaWdnVXg2UUMyT3lYYTFrWGxXTnVqQ0ppTWkwcFNCV1JFUkVSS2FiazYyTUxSaktSbUNMdDlEYTBFWHRKOSt1VnNVeXVxTzBJaDVwQnV6d0FIWjRDRHM4Z0ZVSUt5SWlNc2tjYk5NNzJHVUpBUHNsZFUxTmxGWE5wZHduS0FzY1pSRlVKQlBNTm5pdEN6amJHK2M2b3h5b0FpNDBSK1hBSCtNY3pISHdLaHNJYlFzell1ZG84TkNPTzdSUEhPTFk2NHh1TTBKdnREallUNUtkNXVnczkyUmpDR01qelBhVDc2c2dVcldyaUlqSTRSVEVpb2lJaU1oMGRDeGg3R2pWc01PL0g2eEM5SnNhaWE4NTJLcjRzKy9pUXhlZXpudlZxbGlHTUROOEdOUGQyTW1xTzlid3dPMXJxQ3ZRaW5qNEhOalJxbUFWd29xSWlFeGg3dVdxMlhTQkgyOGM1K1dJaUlqSWNWQVFLeUlpSWlMVDFkSEMyT0doNmZEZktkaW1tSU90aW05ZXpyN0dUbXF1ZkJmN0wzczFINTlad1huSmdDcFZ4MDVyRm51eW1UeU5HL2J6MkswcnFYMXdIVTE5MGFFcTJORXFZQWN2SDIwZXJFSllFUkVSRVJFUmtRbENRYXlJaUlpSVRHZWpoYkZ3WkhYczBNdUZ0a09CV0FqMjZHWmE5N1d4N0svK2YvYnVQRXF5cTdEei9PKys5MkxQUGJNcXM3TDJWYVdsRmdudFFrTElnTkJpWTh3WXc1aXh3Y2lXZTdDeG05UHQ3cG41bzNOT24rNFp1ejEyOXhtN3NUM2RQdlE1ZUlPMk1jWnVNQmhaUm9DRUVLQ3RWRnFxVkh0VjdsdGt4djdlblQ4eXN5b3FLaUl5TWpNaU15UHIremtuVHF3Wjc0V085Tk9OK0wxNzM1MDY5Wk8zNnVHZFBYcG5PS1J1eHl4NmppNXNMTllHOG5PK3BvYW45Y08vZTBsLysxZlA2NDBYVG1zcVgzMFdiT2t5eExVc1JVd0pDd0FBQUFEQU9rRVJDd0FBZ090ZHBUTFdTbkowN2V6WWFrWHNWY3NVU3dxT0RXbjY3RmQxL0FkdmEvaG43dFJMOTkyb3g3b1RPaGh5MUNyRGNzVWJuSlVVRkFLbGtpbWRlZUdNL3U0THordUZiNzZtb1pHa3NycFN3bGFhL1ZxcGhLMDBDNVlTRmdBQUFBQ0FkWVFpRmdBQUFDaGZ4aHBkS1dFcmxhVlZaOFhPM3c2U0JRVmZQYWFoNHhmMG5mZWMxSW1mdVV2dnVxbGY3NGxIdE5WekZKVllybmdEc3RZcW04bHI1T1NRdnZXbEYvVE5yN3lvY3llR05KTmZmZ0ZiT2d1MjNJeHRpUklXQUFBQUFJQjFnU0lXQUFBQW1GTmN3TmF5VFBGaXl4VmZVOGllbmxUdzM3Nmx6TEdMK3ZLUDM2SlhIcjFWajJ6dDFKMlJzRHFOV0s1NGc3RFd5czhYTkQwOG81ZS85YnErK3BjLzBHdlB2cTd4Wk9HYVpZaXJsYStsNTRNdG5tbGQ3dDgvbGJrTkFBQUFBQURXRUVVc0FBQUFjTFdGMmJHVnl0amltYk1MRjBjbHBXdVorNEdrSUM4Rno1N1ErT3NYTlB2OGFWMzYwTzM2NGIwSDlGaG5RdnM5UnkzR3lCR0ZiRE95MXNyNlZxblpqTTcvNkt6K3h4ZStwK2UrY1Z6RGc1Tks2MHJwV2xxOGx0NHZMbDlMWjhGV0syRXBZQUVBQUFBQVdHY29ZZ0VBQUlCckxmVzhzYVhQbHkxaGl4NXpKOUlLL3ZwRlhYemx2S1llUDZJVEg3eGREeHpvMDd0aUVXMXhqZUlVc2szRFdpc2JCRXBuQ3hvN002N3ZmdlZIZXVwTEwrcjBzYk5Lemk5RFhNdnMxMHJMRUZjNkZ5eXpZQUVBQUFBQVdPY29ZZ0VBQUlEeWFqMXZiS1dTckZvUnUzQnhUNDRxK0tOLzBzbm56MmprM1Rmb3VmY2YwZjE3Tit1K2VFaTlycU80TVhKRklic2VXVmtGaFVDWnJLL3hjNk42L3FsamV2b2JyK25VOTA1cklwbFdUdFZudmk0MkM3YjQzeFVWWFZQQ0FnQUFBQURRSkNoaUFRQUFnTW9xell4ZHNGREtWaXBpblRLUFhUUGpNVjJRLyt3SjVWODhyZWx2dmE2TER4elVNKys5V2ZmczY5TzlpWWkyZW80U0ZMTHJ4bHdCYTVYTzVqUjhka0xQUC9XcXZ2M1VNWjM1L2hsTlRxU1YxZExLMTByTEVDKzJGSEhwYlFBQUFBQUFzTTVReEFJQUFBRFZGYytHTFMyK0ZzcFdxZm9Tc3FVRnJDL0pMYnA0bWl0a2cyK2YxTmdQem1qNkg0N3B3ajM3OU14anQrcWVnMzE2b0NXaWZzOVZ3aGg1b3BCZEMxWldmc0VxbmNscDVPMFJQZnNQcitxWnAxL1QrUmZQYTZxa2dLMTErZUZLczJBWFc0cFlaZTREQUFBQUFJQjFoaUlXQUFBQXFFMmwyYkhGU3hWWFc2NTQ0ZHl5Z2ViSzE5SlprSmVMMlhSQi92T25sWC9sdEthZk9hR2grL2ZxT3c4ZjBqdHUzcVlIVzJQYTZUbHFvWkJkTmRaYStYNmcxR3hPbDk0YTFMZi82WFU5OTlSeFhmelJPVTJWTEVFY2FHNFdiUEgxWWtzUVY1c0ZLMTFid2xMQUFnQUFBQURRSkNoaUFRQUFnTm90dGxTeGRPMXl4WUhtU3RpRnk4SmpwV1ZzNlN4Wk55MzVQenl0OGVPbk5mWFVjUTNldlZmZis4QnR1dk9XYmJxL0phcWRucXVFWXhReFJvNG9aZXZKU2dyOFFMbkFWM28ycDRzbmh2VGMzNytzN3p4MVFwZU9uOVpNc25CTkFidll1VityRmJDVlpzRktsTEFBQUFBQUFEUXRpbGdBQUFCZ2FZcVhLaTYrdjNDN2VIWnM4ZExGNVdiSEZwZXh4VE5tcnlwbTA1THp5a1VWWHIrb21lKzlyWkZEMi9UZEIyN1E3bmZzMXAxYjJuVkxMS0plMXlqbU9Bb1hiUTlMWjIyZ25HK1Z5UlkwUGp5bDExNDVyeGVlUHE3WFh6NnY4WmZQS1prdWxEM3ZhK241WHFzdFFXekZMRmdBQUFBQUFLNExGTEVBQUFEQThsU2JIYnRRdHRxUzE1YWVNN2E0bEYyNFhpaGdIVjJaSGV0SWN2T1MvL0lGNVYrK29PUlRiMnJvNENZZE83QkY3US9mb2lQNytuU2tyME9IUEVkdHJxT0lZeFFTczJScllZTkFmbUNWS2ZpYUhaL1ZteWVHOWFPbjM5Q1BqcDNWNkp1RG1qa3hxclJxSzEwWG0vMWE2M2xnS1dFQkFBQUFBTmdBS0dJQkFBQ0E1U3VlSFZ0YW1DMHNVVng4RHRuUzVZb1hpdGlGUzFEbWVxR1l2YXFndlRTaHdxVUpaYjc5cHNhZmZsMUQrM3YxbmNNNzFmdXVBenE4cDFlM2QwUzF4M1BWNGpxS0dDTlhsTExGckxYelN3OWJ6U1l6dW5CcVZOLy83bHQ2OFFlbmRQSFVvSkt2RDJ0MmZ2WnJ1WUsxMG96WHhRcllTaVdzU201TEZMQUFBQUFBQURROWlsZ0FBQUJnNVJhYkhWdHV1ZUp5NTQ4dExXUkxTMWhmVjJiS0xzeVNkZDRZVXY2TklTVy8rWnJHL3NjUGRPYUdyWHI2SFh1MDliNzl1bk5IcDQ3RUl1cDFqS0tPVWNneENsK0g1NVMxa29JZ1VDR3d5dm1CY3RtQ3hvYW5kT3o1dC9Yc3MyL3A5UEZCVGIwMnFGUXlmZm5jcjZYTFJKY1dyVXVkL1ZxdGdDMitMcjBOQUFBQUFBQ2FGRVVzQUFBQVVCL1Z6aDFiN25YU2xVSzIxbEoyb1lRdExXUWRTVTY2b01LTEY1Vjc4YUttdnY2cWhtL3UxMXQ3ZXZUbG03ZHI4ODFidFc5N3QvYjF0R2gvT0t3ZTF5aml6aFd6SVcyOFl0Ykt5Z1pXK2NBcWI2MnkyWUtteDJkMTR1S0UzbnI5b2s3ODhMd3VuaDVSOHZWQkpTOU5LS3Z5eFd1NSs5V0sxMnF6WDRQTCs4WXl4QUFBQUFBQVhCY29ZZ0VBQUlENnFqUTd0bmhtYkZEMHVDbDZyclNRTmJxMm1DMWVvdGd2ODd3anlabElxL0R0azhwOCs2VEd1bDdXeFcxZGVtTkxwNko5N1VvYzJhWXROMi9WM2kyZDJ0L1RxdjBSVHgyT283QTdkMTVacndtWE1yYVNBaHVvNEV2NUlGQys0Q3M1TWF1VEY2WjA0czFCbmZqQmFaMjdNS3FaMGFUU3B5ZVVIVWxlVTc0dXBXaGR6dkxEMVpZaFZwbjdBQUFBQUFDZ3lWSEVBZ0FBQVBXMzJPelloZUsxK1B5eHB1VHgwaG14eGNWc3hRSzIzR1U4cmNMNEJXVmZ2akIzdjdOVkYzZTI2clgrTGtYNnU1UjR4MDV0MjllbmZWczd0TGMxcXEzUnNMcGNLV3lOWE5mSWxaRnJqRnpIWEM2QTE2S2t0Ykt5VmlvRVZyNjFDcXhVc0ZhQnRjcmxmRTBuMDdvME5LMlRidzNweEF1bmRQcnNtR1lHazhwY25GVDYwb1J5cXJ4MGNLV0xYK1cxdHN6dFN1VXJ5eEFEQUFBQUFIQWRvb2dGQUFBQUdxZldRcmJjcFhoMjdNSjE2UXpaY2pObXF6M3VTRElUU2VVbmtrcS9lSEh1c1MrMzZ1S3VUWHFwSjZaWVI0dkNIUkZGYnRxbTNwNTJkVzF0MTdiMnVIb1NFWFVsSXVyelhMWE16NXgxNTJmT1NrYkdtWnRKZStXRFdUbU9zK2pNV212dDViTHo4aitRSUxqcU1kOUtmbUJWQ0FyS3pPUjBZU2Fqc2VtTXhvYVR1alE4cFlsWEwrakNSRnFaWkZxNTBhUXk1MGFWT1RkNStWeXY1UXJUV3N2WWFxK3ZwWHlsZ0FVQUFBQUE0RHBHRVFzQUFBQTBYcVhsaWt1ZlgzaU5VM1JkT251MnRHeXRWczVXZXU2cTE0d2tsUnRKS2lWcGN1RzVUYTA2MnhaUnFMdEY0YmFZdkphSVFxMHhoWHBhRlQrMFZmMDlyZXJxU0tqYmRlU0ZYSVhiWTlyaU9BcHAvZzA4Vi9GNFdKdU5xZnFkdzAvbk5GNG9hTnFmLytkaUF4V1NXWTFrY2twWnFUQ1YwdFR3dE1iZUd0R2xTK05LVG1lVVRXWlZTR2FVSDA4cVA1MVY0ZExrNWRtdTVVclNjdGUxekhKZDdIMnFuZnUxV2dGYjdqNEFBQUFBQU5pQUtHSUJBQUNBMWJIWTdOaUZ4NHJQSVZ0dXhteng3TmpTMG5XeG9yYjBzWExYUmxmS1dlZms2TlVGY1VneWZSMDYxUmFSMTlJcXo1Rk0ySkhUSGxYSWRXVHMvR3RkVDI1YlJKN2pWSjRSNi90U3hsY2hsNWNmQkhQL1BJeGtKMmRWeUFmeUE2TmdKaTAvT2F2ODRJenk2VUxWR2FpVnp0RmE3dnl0bGNyWldvdlh4Yzc3U2dFTEFBQUFBQUFvWWdFQUFJQlZ0cFJDdHRMU3hjV1BseXRtUzIrWEsxdkxGckJsN2w5MXlVdG1mdGxmYWVpcWtyYTRjQzMzMkdML1BNb3QyMXRhY3RaNktWZktsaXRXYTNtdWxtV0hLV0FCQUFBQUFNQTFLR0lCQUFDQXRWSHIrV05MbHkwdVY1QUdxbDZrTGxiVTFsckVTbGVXVFM1WHdwWXJZMnRSU3dsYmZIczVSV3d0OTZ1VnIrVzJYMm1meTMwdUFBQUFBQUJ3bmFHSUJRQUFBTlpXTFROa0Z4NDNKYmZMbGJPQmxsYXVWcDBCcTJ1TDJHcTNpNjlWNFg3cFp5cDN2OXFNMk5MN2l4V3lVdldDdGRKU3c2WG5maTEzZTdIUEFRQUFBQUFBcm1NVXNRQUFBTUQ2VUZ6ZUxiWnM4Y0pycXBXamk1V3pTeWxkVjFMRWxuNm1TcCtyK1BGYVo4VksxeGFteTcyVWU0L1NiWmZidDNMN0R3QUFBQUFBUUJFTEFBQUFyRU5MblNWYlBGdTIxaUoxcVk5WHV5MVZMMkxMUFZhdHlDd3RQcXNWc3NXM2E1a3hXKzc1Y3U5WGJYOFcreHdBQUFBQUFBQVVzUUFBQU1BNlZrc2hXMXJHVml0bGl4OWJyTGl0OUZ6cGUybVIyN1dxVkhiV01qdTIwdTJsL2syNTY5TGIxUjREQUFBQUFBQzRqQ0lXQUFBQVdQK1dzbXl4MGRVRmJtbEJXcWxNclZiYUx2WmUwclhsNjFMSzJHcXpUQmNyWXNzOVZzc1N4NVh1VjlxblNvOEJBQUFBQUFDVVJSRUxBQUFBTkpmU1diTEZqeTMyK3VMWnNzWHZzZFRyaGR0clZjVFdjcjF3ZTdIenV5NVd2bFo3SEFBQUFBQUFvQ0tLV0FBQUFLQTVsWnNsVy9wNDZldExaOHVXSzNXckxUdGNyV3h0ZEJGYmVuK3hnbld4MTFhNnY5ampBQUFBQUFBQU5hR0lCUUFBQUpyZlVrdlpoZWRLbHptdVZNNlczcTlVc2xZclgydmRyMHJQMTFxbUxsYTAxako3R0FBQUFBQUFZTVVvWWdFQUFJQ05wYlJNWEdvQld1NGN0S2JNL1dxV01odTJlTnRMZWI3V2M3aFN2QUlBQUFBQWdEVkJFUXNBQUFCc2JDc3Bab3RmVjh2ZmxTdHhsNnFXdjEzdWNzSVVyd0FBQUFBQVlOVlF4QUlBQUFEWGwyckZiTG5ubC92ZUt6bEhiTDFlVC9FS0FBQUFBQURXREVVc0FBQUFjSDByVjFhV0sxRnJMVFZYT2l0MnRmOE9BQUFBQUFDZ0lTaGlBUUFBQUpTcVZtb3VOdE8xa1lVb1pTc0FBQUFBQUdnYUZMRUFBQUFBbG1JbFphaFo0ZDhEQUFBQUFBQTBEV2V0ZHdBQUFBREFkWU1TRmdBQUFBQUFYRGNvWWdFQUFBQUFBQUFBQUFDZ3ppaGlBUUFBQUFBQUFBQUFBS0RPS0dJQkFBQUFBQUFBQUFBQW9NNG9ZZ0VBQUFBQUFBQUFBQUNnemloaUFRQUFBQUFBQUFBQUFLRE9LR0lCQUFBQUFBQUFBQUFBb002OHRkNEJBQUFBQUFBQUFNRHFzYitqV0Nxa1RodldMYko2eUZyZElTbDYrUVdPOHJKNlE5SlRoWUtleXh1TmJmcVVabzFrMTJ5bkFRQm9RaFN4QUFBQUFBQUFBSEFkc0grb1VEclE1cVRSK3hUb3d3cDB3RWh0TW9xYTR0VVRyYXlWRGh2cC9aNm4wMjZnTDJmL1FGK3hnenBuQnBSWnc0OEFBRUJUb1lnRkFBQUFBQUFBZ0ExdTVEZlZPaFBvRGtsUEdxdDdqS05OVm9wSU1sTFpxYTRKSzNWSTZuTWNIY2hiUFpMdjB4OU8vNTcrc2ZWWE5NN3NXQUFBRmtjUkN3QUFBQUFBQUFBYjJNVHZxc01KNnllczlLc3l1dEZJTVZzOEE3WXlJeWxzcFY0WmRVcmFJYVAvVDcrdno5dFBhWWd5RmdDQTZtcjVueTBBQUFBQUFBQUFvQW5aLzZwV0o2eWZjRjM5aG1OMDJFaHhMZjEzWWFPNTJiTjc1ZWhYa2thZm1QbXNOdFYvYndFQTJGZ29ZZ0VBQUFBQUFBQmdBN0lEQ2svbmRLL2o2TlBXNm9DVndwcGZpbmlaWEdPMHpSZzlZYVZIN2UrcnBWNzdDZ0RBUmtRUkN3QUFBQUFBQUFBYmpKVk1wbGY5anRFVE1ycEJwbTZucVhNbGJUZEdUNlFjN2JkZmtGdW45d1VBWU1PaGlBVUFBQUFBQUFDQURXYm9QeWlla3g2WDFUMmFXNDU0SlROaHJ6Wlg2dDVrcFk5b1dCMTFlMThBQURZWWlsZ0FBQUFBQUFBQTJHRGFXdFRoU0IrVTBTYlYvM2RnSTZuTkdqMDI2V3FISGVCM1pnQUF5dUYva0FBQUFBQUFBQUN3Z2RnQmhmTUZIVFpHZXlTRkdyUVpSMUt2c2JwTG14UnYwRFlBQUdocTlUb3ZBQUFBV0k0SEI2SzlZYlY1WVdldjY1a0hqYkczR2FsWHhyaEcxc3FhaVNEd1g4NUwvNWl6ZW0zVWFsSmZHVWhMc211OTZ3QUFBQUNBZFdxN0lrNWU3N0JTcStxNUpQSFZqSkZpbnFzN1pnTDlsYVNaQm0wSEFJQ21SUkVMQU1CYWVIREEyeFJYVHl6c1BHQ00rYUN4d1cweTZwQlZWSTV4WmEyeGtvemt5M0h1RGtrZkNVdHZ4cTIrVlBqeGdhOWRmRnVET2phUVcrdVBBUUFBQUFCWWY1SnBoWTJyRzYxUnRGRXRyQ1JaS1N5ckd6MUgwUVp1QmdDQXBrVVJDd0RBYW50d0lOcmI3aCtKT3VFbmpkV0RNdG9zNDhTTTVGdytUdGxjK2Fyc3lMUmFxMjRaMis4WWN5anNPSTlzMjJ2K01MVmo0THZqWHgyWVhwc1BBUUFBQUFCWXI0d3JWOUltWStVMWJEN3NITmRLUFZtZjM1a0JBQ2lIYzhRQ0FMQ2EzdmN2RXR2YTlWRE04WDdMV1BzaE9kcHBwSVJaNVAvSnhzZ1ltYWlzK21YMVBzKzEvM2NpNHZ4VTI4TURYYXUxNndBQUFBQ0E1bUFDT1pJU3hqVDg5MS9qU0JHNURhNTdBUUJvVWhTeEFBQ3NsZ2NIb3RzaXJRODR4dndiR1hPbmpHbGRySUF0Wll5TVpHSXk1aWJYNkg5cmo1c1BkRDB5ME5hb1hRWUFBQUFBTktHOHJLUzhKTnZ3YmRsVjJBWUFBRTJLSWhZQWdOWHcwei90OXNmOEcxM1grWXpqT0lka1RXU3VWRjI2dWRteENobVpQYTdNcnlVODNhMUhmalZTNzEwR0FBQUFBRFNuSUNaZlJpT1NDZzNka0pYdlc0MUc4ZzNlRGdBQVRZb2lGZ0NBVmRBN2RYTjNLQnorcEpIZUlhdm9ja3ZZWWxaeVpiVGY5WnhQOVhxYit5V1dnZ0lBQUFBQVNJRXZQNUNHQXR2Z2d0U29ZSXpPejFqbEc3b2RBQUNhRkVVc0FBQ045c2l2UnR5WXVVdXVmVmlPMnV0Undrcnp5eFJiRTVQUm5XRW5lTFRuSjM2anBSN3ZDd0FBQUFCb2J1MFpaVnhmenh0cFZvMWNudGdxYTZ4KzJGTlFxbUhiQUFDZ2lWSEVBZ0RRWUgxcWFRdTU1aU5HWnN0U3p3bTdtTGxsaWsyMzQ1aVBPdm53NW5xK053QUFBQUNnU1gxR0djL3FPU01OeWlwbzBGYXNwS21DMVRPS2E3WkIyd0FBb0tsUnhBSUEwRkEvN1pwUVpLZXhlb2VrV0NPMllLMDhJN01uSEkwYzBZTUQwVVpzQXdBQUFBRFFQSXhrMDNrTkI5TGZTNXBVL1dmRldsbWxaZlJNeE5HYjVrbVdKZ1lBb0J5S1dBQUFHcWozZlR1allkZmNKYW16M3JOaEY4ek5pbFZMU09hZXJXNDIwWWh0QUFBQUFBQ2FTOGRXSllPQy9sSkdyMHQxTDBvREdaMFBwRCtONVRWYTUvY0dBR0REb0lnRkFLQ0JRcVlsSXRuYkpOT1EyYkNYR1VXczdHM1dkZUlOM1E0QUFBQUFvQ21ZRDh2UHAvU0dBbjNlU0JmcnVFU3hsZFc0dGZydmp0VUw1dFBLMXVsOUFRRFljQ2hpQVFCb29JS1RkV1dkTGtsZUk3ZGpyVnpKZGdmeGtOdkk3UUFBQUFBQW1rZlB2OUtNazlXWEpmMlpwS0U2bExGVzBxUjE5RFdiMCtkYWhwZ05Dd0JBTlJTeEFBQTBVQkJxY1l4UmgyUWJYWkE2a2pwQ2NpbGlBUUFBQUFDUzVzNFZHLzkxRGJwWi9ZR3graE5qZEVGV0JTM3ZuTEdCckVhTjFkODZ2bjY3YlVLbnpFRGRadGtDQUxBaFVjUUNBTkJBOFVMZVdDa2tZOHdxYkk3L3J3TUFBQUFBcm1LTTdHOU82SHkyb1Ava0Ivb2RLeDIzVmpOU3pTV3FOVkxLU0dlczFYL3hjL3EzaVdHOVpnWlVhT1IrQXdDd0VmQ0RMUUFBRFpRdUtEQlNzbzduNGluUFdDdHBOdWR6TkRJQUFBQUE0R29EQXdxNlBxMExRVmFmODN3OTZVci96VXFuSkUxSXl1amFVdFpLeWxtcmFVbm5yTlZmRytsWGpORi9iSnZRU1VwWUFBQnEwOUR6MVFFQWNMM3pFbUZmOGlka1ZKQVVhZFIyakl4dnBVbFh2dCtvYlFBQUFBQUFtcGVSclA2NUp1MkF2ai9ib2JjVjBsOVlvM3VNbzN1dHpKR01iZGx1akZIWXpvd2FCUmtadlcwY1BXc0srbGJXMTJ2ajBzaitUeXU3MXA4REFJQm1RaEVMQUVBRFpmM0puT2UySGpOVzc1TlJvbEhic1ZMT3lyN3FlOG8wYWhzQUFBQUFnT1kzUDV0MXlBNW9URjE2T1JYUjUwL2FlM1lkTSsvN1V5dEY5K3E3UDN0RC91dG53akZseDVKS1RVOXI1dVlCNWRaNnZ3RUFhRVlVc1FBQU5ORG95WGcydGk5NHdYV2NHV3ZWWll6cWZxNVlhMlVsWmF5djd3ZlRTaUdtblFNQUFDQUFTVVJCVk5YNy9RRUFBQUFBRzg5OElUc3RhZnF6bi8xZkhNZHg4cEs4Ri93UG5MM3IwMTgvdWNhN0J3REFoc0E1WWdFQWFLUmpBN2tnWjQ5WjJSTlNnNDRnTmdva08rd0grZStOUEQxQUVRc0FBQUFBQUFBQTZ3QkZMQUFBRFZid1p5WjhQL2hyeVk3TnoxNnRHMnRsWlRWakEvdTNDc1hPU3dycStmNEFBQUFBQUFBQWdPVmhhV0lBQUJwczZPdS9uZHJ5NlAveEZjK052RWZTZTYxVnJGNUxGQnVqZ3JWNkkyOExmM2J4UzY5TzF1TTlBYUJXOW5jVVM0WFVhY082UlZZUFdhczdKRVV2djhCUlhsWnZTSHFxVU5CemVhT3hUWi9TckZGOUQwb0JBQUFBQUFCWWp5aGlBUUJvUEh2SlRnOXU5N3YvMkhIZHZZNTBVSFg0ZjdEVjNKTEVRV0QvT0RlV1BTRjkwYS9EdmdMQW91d2ZLcFFPdERscDlENEYrckFDSFRCU200eWlwbmpWSFN0cnBjTkdlci9uNmJRYjZNdlpQOUJYN0tET21RRmwxdkFqQUFBQUFBQUFOQnhMRXdNQXNCcSsrdjltcDdMNmRtQ0R6MW5aQzFaYVVXbHFwVURXamxscnYrRG43TitOZnVlM1p1cTFxd0JRemNodnFuVW0wUDIrOUR2RzZ2OTBIRDFvakhiTHFFZFNpNVhpUlplRXBFNHJiWmQwdCtQb1grYXQvdk5Nbng2Zi9qMTFXOVZuZFFBQUFBQUFBSUQxaUNJV0FJQlZNdjMzQXhQcGRQWlBBMnYvVUlFOUt5bS8xSFBHV2l0cnJYeFpPMnlOL3NMMzdYKys4RlZkRk10OEFsZ0ZFNytyam5DTFBtaWwzN1JHajhsb3E1MWJpbml4UXRWSUNsdXBWMGIzUy9wM012cUVmbCs5bExFQUFBQUFBR0Nqb29nRkFHRDEyTkcvLy9lRG1XVDJqd3VCL2IrQ0lIaEpzbFBXeXErbGtMVlNZR1JucllLM2ZObmZ5d2JCLzNQK2IvUzJOQkNzeHM0RHVMN1ovNnBXSjZ5ZmNGMzlobU4wMkVoeExmMzdoSkVVa2JSWGpuNGxhZlNKbWM5cVUvMzNGZ0FBQUFBQVlPMVJ4QUlBc0xyczhEZi8vWEJHczMrZTkrMlRzdm9qSy91NmxSMnoxcVprYldHaGxGMlkvV3FsdExXYWtPeVpRUGJQZkpsZm5wek8vTUhnWHcrY3BZUUZzQnJzZ01MVE9kM3JPUHEwdFRwZ3BiQldOcFBWTlViYmpORVRWbnJVL3I1YTZyV3ZBQUFBQUFBQTY0VzMxanNBQU1CMXlJNyt6VzhscFo5K3FmWEJIV2RiWS9FL2QwUGUzWTdqM0dPTmJuYU4zUndQT1gxeWpKM04rVzhIdm4xVjByUDV3RDZieit2dGthRUxZL3JCSCtYWCtrTUF1RDVZeVdSNjFlOFlQU0hwQnRYdk80UXJhYnN4ZWlMbDZDWDdCYjFzUHJ5eTgyY0RBQUFBQUFDc0p4U3hBQUNzbVMvNnlhYzFtdFRBK0tZSDdWdW1MZjFYYnNGRTc5elZ0ZlhPdmRFL01WYlJsOCtuZnZuWjR4TnZKSjN3N0hoYUtUMDlVRmpydlFad2ZSbjZENHJIcE1jZHEzdGtGRmM5eitscTVFbTZ5VW9mMGJET1NocXIyM3NEQUFBQUFBQ3NNWXBZQUFEVzNFQXc4clJtSk0xSTB2cy8rOW1DNHpoNVNkNzkrK1BuLy93Ly9zdExhN3QvQUs1bmJTM3E4S1VQeW1pVDZuOXFFeU9welJvOU51bnF6KzJBSnN5QVdISWRBQUFBQUFCc0NKd2pGZ0FBQUVCWmRrRGhmRUdIamRFZVNhRUdiY2FSMUd1czd0SW14UnUwRFFBQUFBQUFnRlZIRVFzQUFBQ2d2TzJLT0NHOXcwcXRxdWVTeEZjelJvcDVydTZZY1NoaUFRQUFBQURBeGtFUkN3QUFBS0NzWkZwaFdkMW9wV2dqdDJPbHNMVzYwWE1hdXgwQUFBQUFBSURWUkJFTEFBQUFvQ3pqeXBXMHlWaDVEZDZVYTZXZXJOL3c3UUFBQUFBQUFLd2FpbGdBQUFBQVpabEFqcVNFTVEzLzNtQWNLU0szWWNzZkF3QUFBQUFBckRxS1dBQUFBQURsNVdVbDVTWFpobS9McnNJMkFBQUFBQUFBVmhGRkxBQUFBSUN5Z3BoOEdZMUlLalIwUTFhK2J6VWF5VGQ0T3dBQUFBQUFBS3VJSWhZQUFBQkFXWUV2UDVDR0F0dmdndFNvWUl6T3oxamxHN29kQUFBQUFBQ0FWVVFSQ3dBQUFLQ3M5b3d5cnEvbmpUU3JSaTVQYkpVMVZqL3NLU2pWc0cwQUFBQUFBQUNzTW9wWUFBQUFBT1Y5UmhuUDZqa2pEY29xYU5CV3JLU3BndFV6aW11MlFkc0FBQUFBQUFCWWRSU3hBQUFBQU1veWtrM25OUnhJZnk5cFV2V2ZGV3RsbFpiUk14RkhiNW9uV1pvWUFBQUFBQUJzSEJTeEFBQUFBQ3JxMktwa1VOQmZ5dWgxcWU1RmFTQ2o4NEgwcDdHOFJ1djgzZ0FBQUFBQUFHdUtJaFlBQUFCQVJlYkQ4dk1wdmFGQW56ZlN4VG91VVd4bE5XNnQvcnRqOVlMNXRMSjFlbDhBQUFBQUFJQjFnU0lXQUFBQVFGVTkvMG96VGxaZmx2Um5rb2JxVU1aYVNaUFcwZGRzVHA5ckdXSTJMQUFBQUFBQTJIZ29ZZ0VBQUFCVVpTUWIvM1VOdWxuOWdiSDZFMk4wUVZZRkxlK2NzWUdzUm8zVjN6cStmcnR0UXFmTVFOMW0yUUlBQUFBQUFLd2JGTEVBQUFBQUZtV003RzlPNkh5Mm9QL2tCL29kS3gyM1ZqTlN6U1dxTlZMS1NHZXMxWC94Yy9xM2lXRzlaZ1pVYU9SK0F3QUFBQUFBckJWdnJYY0FBQUFBUUhNWUdGRHdiNlFMazcrcnowVkMrcDUxOVQvNzBpTkc2cElVa3hUVzFRZDdXa2w1YTVVeFJwUFc2dHVPMFo4WW94ZGFKelRLVEZnQUFBQUFBTENSVWNRQ0FBQUFxSm1SclA2NUp1MkF2ai9ib2JjVjBsOVlvM3VNbzN0bGRjZ2FFOC9ZbGszR0dFWHN6S0JNOEtaeDlLd3A2RnRaWDYrTlN5UDdQNjNzV244T0FBQUFBQUNBUnFPSUJRQUFBTEJrODBzS0Q5a0JqYWxMTDZjaStyd2JLSFpjZDIxNTNiei84MWFLN3RSM2YvNVc5K3R2amlXVm1wN1d6TTBEeXEzMWZnTUFBQUFBQUt3V2lsZ0FBQUFBeXpaZnlFN1BYL1Raei81ODFqRk9YcEwzb3YrQnMvZjk0dGZQcitrT0FnQUFBQUFBckJGbjhaY0FBQUFBQUFBQUFBQUFBSmFDSWhZQUFBQUFBQUFBQUFBQTZvd2lGZ0FBQUFBQUFBQUFBQURxakNJV0FBQUFBQUFBQUFBQUFPcU1JaFlBQUFBQUFBQUFBQUFBNm93aUZnQUFBQUFBQUFBQUFBRHFqQ0lXQUFBQUFBQUFBQUFBQU9xTUloWUFBQUFBQUFBQUFBQUE2b3dpRmdBQUFBQUFBQUFBQUFEcWpDSVdBQUFBQUFBQUFBQUFBT3FNSWhZQUFBQUFBQUFBQUFBQTZvd2lGZ0FBQUFBQUFBQUFBQURxakNJV0FBQUFBQUFBQUFBQUFPcU1JaFlBQUFBQUFBQUFBQUFBNm93aUZnQUFBQUFBQUFBQUFBRHFqQ0lXQUFBQUFBQUFBQUFBQU9xTUloWUFBQUFBQUFBQUFBQUE2b3dpRmdBQUFBQUFBQUFBQUFEcWpDSVdBQUFBQUFBQUFBQUFBT3FNSWhZQUFBQUFBQUFBQUFBQTZvd2lGZ0FBQUFBQUFBQUFBQURxakNJV0FBQUFBQUFBQUFBQUFPcU1JaFlBQUFBQUFBQUFBQUFBNm93aUZnQUFBQUFBQUFBQUFBRHFqQ0lXQUFBQUFBQUFBQUFBQU9xTUloWUFBQUFBQUFBQUFBQUE2b3dpRmdBQUFBQUFBQUFBQUFEcWpDSVdBQUFBQUFBQUFBQUFBT3FNSWhicm1TbDN5ZWZ6WnVFRmhVS2g3R3ZtTHdDd25sWE1MM0lPUUJNZ3d3QTBpNVZtRlhrRllLTWhGd0ZzWkh4UHhicERFWXYxcEtiUUt4T2FLM28vQUZnbHRXWlN1Y0hoU3Q4VEFGYUtEQVBRTEpiN3ZaSzhBckJSa1lzQU5qSTZCYXg3M2xydkFLNXJpd1ZlUGQ3SFZubWRGUUEwVnFWOFd1cEFiams1UjhZQldDa3lERUN6SUs4QTRHcmtJb0NOaWs0QlRZY2lGbXVoWE1qVit0akMwU3RHcXVrSXZWTGxRcFR3QkZCUEs4bzRTVXFuMDA1TFM4dEtjNDR2d2dDV2d3d0QwQ3pxL2IzUzBkTHlocndDc042UWl3QTJNam9GTkMyS1dLeW0wbkNyZHIvU2JXVXltY3RMYXZ1K3Z6QXdMRlU4K0tzVWlnd1FBZFRUVWpLdStQNDFBNy9pSlZKcXlMbHFTbk9PakFOUUNSa0dvRm5VSmEvS2ZLK3M5SU1jZVFWZ3ZTTVhBV3hrZEFwb2VoU3hhTFRGamtvcHZWM3V1YktoYWEwMTZYVGFsZVRxMnJDelJkZUxEZm80b2dYQVNpeDFBRmpwK3ZMcmxwRnpLdk44dWRlU2NRQktrV0VBbWtWZDg2cENWa25rRllEbVFTNEMyS2pvRkxDaFVNU2lrV29aRUJwVkh4QmU4emVwVk1xMTFocEp5dVZ5anE0TnpVb0RRbHZtc1ZJTUVBSFVxdGFNSzcydW1uR1N6Q0k1VjVwMzFUS3ZGQmtIWUFFWkJxQlpOQ1N2S21TVlJGNEJXUC9JUlFBYkdaMENOaHlLV0RUQ1VzS3kwa0N3M0hQUzNDeUxoWUdnc3Rsc3VhTlhLb1ZsYVdndVhJeXVEY2RhbGlFQWNIMWF6b0N3bHJ5Ny9CNkw1TnhpQThMU2JPTkxNSUJpWkJpQVp0SFF2S3FRVlJKNUJXRDlJaGNCYkdSMEN0aXdLR0pSVDR1RlphWEFySGE1NW0vbmcxTFcyb1hibm1vZkRGYTZMQmFjS3ZNOGdPdFB1VUZnOGUzbFpOczFnOE15T1ZmdUMvQnk4cTRVQTBUZytrS0dBV2dXRGMrckZYeXZMTDVOWGdGWUxlUWlnSTJLVGdFYkhrVXM2bVU1QTBLbmhzZEsvMWFwVkNxMHNJeEFPcDBPNmNxL3gwc0p5ZUpMb09vRFFBYUhBQ29OQ21zWkRKYkx1cXFEeERJNUYxTHRSK1NWeTdkYXZnUXpRQVEyTGpJTVFMTll0Ynlxa2xYa0ZZRDFoRndFc0pIUktlQzZRQkdMZXFnVWtndlhsVUxScWZKWXhjRmhOcHYxckxYR0dHT3kyYXludVlHaFZIczRsajVtZEcxNGxpSTRnZXRYdFVIaFlnUENjamxYTGVza3lTd3o1OHBsWEdtK1Zmc1NUTTRCR3hNWkJxQlpyR3BlVmNpcVduNklJNjhBckJaeUVjQkdScWVBNndaRkxGYXFVbUJXR2hBNmk5eXVGS0tYM3plWHk0VWttZmxsQkVLU3d2UFBWd3ZLNHV2aThDd09US1B5d1ZwczRXOVU1amtBRzg5U002NzB1dHBqRlFlSEZYS3Vsa0ZoNmJYUnRWbFg3VXR3OFFCUkl1ZUFaa2VHQVdnV3E1NVhaYkpxS1FlTmtGY0FHbzFjQkxDUjBTbmd1a0lSaStVcUY1WUx0eGNiQ0JaZnFqMWVOalN6Mld4NC91Z1Y1ZlA1U3FFWmxOd3VEYzJGaTZPcmoyQXBEYzZnekdmblNCWmc0NnNsNDZwOTBhMTBLWmVOMTVRWUZYS3VsaSsrbFRLdU5Pc1ducStFbkFPYTI1cG1XQ3FWQ2dWQlVEREc1RE9aakNjeURFQmxhNVpYdVZ3dVZNUDNTdklLd0dvakY2OThYbklSMkhqb0ZNaTM2eEpGTEphajBoRXJDOWVWQm9PdXJnM0hjbzlkK2R1T1JGZ2g2eWpxZVhKampxTFdIZW4wdW1hVXQ0NDFkcmpWZE9tRy9sbGxmVitGUXFCTXVxQ0M4VFU1bTVma3EvS0FjT0hpRjIxdklUeUxnMU82T2tCTGoxd2hPSUdOWjdGQllTMER3bkxaVnBwenJzSmhWemJ1S2VRNUlTOGFzcDdyeUkxNE0zNjhPNTN6clRIR0p2T1JMcTlyWjlJWVA4aW5NNzd5aFlKTVBsQnVOcTlyTTgxcUx0Zks1VjF4dnBWbUhRTkVZT05ZdFF6clNJVENyVEdGb2xHNWJYRXZGTEhXYVkwWDNDMnR3NTAyUFhqQk9FNW9hL2hDNTcwM1JyTVpYemFWTFJSbWN5YWZTYXN3TXBuUGlnd0RybmVybGxlZDRiQWJENFc4bU9jNTdWNDBGSEU5WjVmY2JzLzNKV08wUzI3M1k5dDNweWV5dVVKZ0NzRkVKdU5uQzRWQ0twOFBobk01eGx3QVZzc3E1cUxjOXJpOG1DZW52VVVoeDVPenQzVzRPMlJuckpGamQ3VU1kVDkyV09tSmxBcEJRY0ZFVm40MnJVSXFyMkI0VnVRaWdPVll2VTRobEFnckZISkNYdFJUeUhPc2RkM1pJTkYxMVc5dG0vZk9ta0xHVjhFUDhvVjBRWG5qS3o5SnA0Q0dNSXUvQkxoS3BjQXNQV3FsMm1EUUxmUFl3bTFYL2ZHSU9qdGk2bzRuZEdEckxrVzltT0xoVFlwRTJoVnlXaUx4K05ZYkk5MTdYY204bGgwL2xVNm5CcFVyVENvZkpEV1RIbEsra05hcDBmTWFuSnJTeEZSR1E5TnA1ZVRyeW9DdzlMcjBkcm5CWlBFUkxkV1dVQUhRM0phU2NYTmxhdm1zSzMzOFN2NkZFcUZRNjZhWUcydExoTHUyOW9WaWJaMk9HMjMxWW9sZUdUZnFoS0pib21HbmRlL214RTVqakRreFBQTjJaalo5MHZwK3RwQkxqZnArZXRMUFpLYno0K2N2WkRNVHM0V1owWXhTVXhsVnpyUnltVmR1UUZsNjFCNDVCelNmaG1mWWx2WlFiRWV2Rjl2Um5XODVzTDNsUUd0TFpFczA3SFozeCt5MnNHc2ptMXB5M1dGWFVlc2x1aVJqZ3R6czZOQ01ONWp6bld3eTdRd21jLzVJS2hPTW5EZzdkZXpDcEQ5emVzU2tUdzNtWnlVVlJJWUIxNU9HNTlYbVVDSzB1NnNsdGp2Um5yaDljMy9mcG5pc3N5MGNhZTJKeFh0RHJoZU5KK0k3UnJmM0hRcmt1SDJYQmsrRXN2bVpxV3p1WE00dlpDZXptZEdwVEhweUxKZVovdUhnOElXenMrT3paMmRuTXllbUdITUJhSmpHNTJKQ29kMmJGTnU5U1ltNzlxaXZwMTJkYlZHMWJtcFJiOGhUTkpHSWJKK0ozblNEbGVOMDVsNDc2d1RwMUZSSzV6SjVaYWRtTlRxVjF1UmtXdFBmZTFzWHpvNXA5dXlvTWlkR1JTNENxRVhqTzRWNFQ4UnJhWTlGSWgySlNOK2VYZkpDTWRlTmIzTEQ0WGJIaEZ1aThjaldmYjJKdmNZWWMzSm85bFFxa3g2VTcwLzZmamJwWjJhSEZCVFNxWWx6NTNPVFkxT0YyZW1NVW9OcGlVNEI5VUVSaTZWWUxEQkxqMW9wRFVtMzdPMnd3dXB1ajJwVFBLYStyZzdkdU8yUWVsdVBxQ1Y2bzF5M1c0NXhaYTAzZHkxWFJwNW5IRmVTQ3RZR1VsQ1FOWE9oYU8zY2ozZ0ZQNmxNN25XTnpyNm90eTY4b2xPVEk1cEtwalNjekdnMmw5T1ZIL3RLdzNRNTRibUE0QVNhMjNJR2hhVmZkRjJWeTdwNFQ4eUxKcUtSbHM1RVpOT2VuZEgycmJjNXNjUVIxdzF2azNFaXhzaXhVc2dZWTZ4VnlCZzVubU1jU1NvRThtVnQzc29Hc3ZLTnJHK3R6ZHZBSC9SenFlUFo1TWhMcVlzbmp1VlM0OG5DN0hoYXFkR001akxPMStJWlYrNExNUU5Fb0RrMUtzTzgzWDJobG0yYjNOajJ0bnppcHIxZFJ3LzBtUWYyZDZSMjl5VlNiY2JZc0RIR3RUSmhZMlJjV2M4WW1ZVTlzRmJ5QXpNMzdySXF5Tmg4RU1nZno0U1RwNlphTHIwMUVucmgySW14Znp3OUVVeGRHREdaa3hmeU16bHA0U2hrTWd6WW1CbzI1dG9YajhmNk96cWlPeEx0aWZ1M2J0dDV0THYzdHMzeGxpT3hjR2liSXhNeGttT01Ra2JHeUNqa3UyNUlraHcvQ0J3cENCVGtaVTBRQk5hWHJHOWw4eG5mSHh6UFpvNmZHQjk5NmFuejU0KzlOVG1XUEQ4N2xYNTdhaXFUWTh3Rm9ENGFsNHM5aXZYM0tMcW5XNGwzN3RYT3c3dDBXMitiamlUQzJpWkhFV2NoRitkR2J5RnJQTmRLeGxVaE1GYld0M096WDYyVkgwaStyUExaZ2diSFpuVDhqU0c5OU5Sck9uWnFTTW5UNDBxL2ZVbmtJb0J5R3RNcEtCd090WGRIYmJnMUZtN2YzSkhvM1hjbzNOSjl4QTNIYmpTTzF6MzNQVldlSk5kSXJvenhQRWR6blVKZ0EydFZNSkp2amZXTlZjRmFCZFl2SlAxQzVuVi9kdnpGbWVIVHJ4U21Mbzc0cVpsVWZubzRJOUVwWVBrb1lsR3JXZ0t6MHBFcTVTOWhoYlJuYzV0dTJ0cXZBLzJIMVJFN3JKYll6WEpNaHh3bkp1TkVaS3dybVNYK2Uycm53aTFRVnRhbTVmc3pTaGZlMHNUTVMzcDcrQ1VkdTNoR2J3OU5GaFd5NVlLejNBQ3hkRzE0Z2hQWU9KYWFjWlZMMXlzWFQvRXQ4VVJ2ZjFlczc4YkRrZGFlUTI0NGNZdHgzRjdqdUMweUpxcjU0bUtwTzJ1dHJHUUxzc3BZRzZSc2tCOExjdG5qK2RteEYxT0RiNzJVR1Q4MWtoKy9rTlMxWDRMTGZTRm1nQWcwdjBaa1dPakdyYUhXT3c4NDNiZmUwUFcrUFYyRjIvWjNKUHM3b3JsVzExRkx5TEZoejdHT2x2ZDl3dnFCYk41M0NyNVZLbDF3SjA5T3RZNitQUko1NmVWVGs5OTQvbVQrNHJIVGhjblpuSElpdzRDTnBpRmpybHZhZStKM2J1bnJlbVRIM3NON096c085VVFUdDBSZHA5Y3hib3ZubUtpa3NNeFN2MWRLc3RaYXFSQllaWHdicExLK1B6YWR6Uncvblp4NjhSL1Bubm5wbWZOblIzNDBQcFFzVXp5UVZ3QnExWmhjM0tMNG5idlY5Zmh0T3J4M3N3NzF0T3FXU0VpOXJsR0w1eWdxbzdDV09ZNnpkajRYQTZWeUJZMU5wblg4OUxCZS9PWXh2ZlRzbXhyNS9rVWxjemx5RVlDa1JuUUtVc2pyMnRtVzJMU3ZQN0o1OStGd3ZPT3dFNG5mYkl6VElXTmlqakVSSytNdTlmZTJ1ZC9hRk1nR1dTdWxaUXN6UVQ3M1ZqNDE4VkptOVB4TG1hRzN6bVJHemt3V0ZiSjBDcWdaUlN4cVpjcGNMM2JFeXRXRlJGRllhbGRYcTQ3dTNLcWpPOStucnRZSDVEazljcHk0akluS3lLbnZybHNyYTdNS2JGcUJuZEprNmptOWV1N3Y5TU5UcDNScWVGbzU1WFVsUENzZHVWZnBhQmFDRTlnWUttVmM2YUJ3c1FHaEo4bFR2Q2NXNmQ3WjNiNzd5TDJSMXQ1SEhDKzh3eGduWVl5SldobHZPZVZySmZPbGJDQ3JqQlNrZ3FBd21FdU9QVDE3NGRXbmtvTnZYZFQwNEt5dW5WMjJrSFdMTFJkRnpnSE5vWjRaRnRxL0xkUnkrMTVuODQ4ZGJ2dkplN1pOMzljWkwyejJqSTJISFJ0eUhXdFUzKzhRMWxyWlhPRDRoVURwbVp3My9xTkxiUzk5NjFqNmk4KzhtVDM5MnNuQ1pKa1pzbVFZMEx6cU91YmEyOTRlZStlVzdkMGYyWGZUdlRkMWRUMFM4MEk3WE1kSnVNWkVKWG5MS2w4cm1TdGxBM3VsbEIwOE16MzU5SmZmZnV1cHA4NmR2UGp5Mk5nc2VRVmdHZXFiaXoyS3ZldUF1bi9tWHQxNzB4WTlFbzlvaCtNbzRScEZqWkduK28vamdzQXFFd1JLNVh3Tm5oclMwMy96SXozMWpWZDA4ZVh6SWhjQjFMVlRDTFZ0YlkzM0g5amFzdlhRKzl4WTZ3UEdEZlhJbUxoeG5LaFJmVHVGdWQvYmdxeTFTaXZ3cC9LWjVIUHBpMi8rWGZMQzY2Y0tFK2VtcFJ5ZEFtcEdFWXRhMUJLWTFRYUUzdVhMbHZhRURtM3YwenQydlZ1OUhlOVIyTnNoMTJsWjNzelhaUWtVQkxQS0ZRWTFQdnRQZXZITU4vVHFoYk02TVpTVWxsWElsZ3RPUWhOb0xrdjk0bHM4Q0N3ZUZIb0tkY1NpbTNkMHRlNDRla2Vrcy8vOWJpaDYwRGhPcDJSQzlTeGZLN0ZXMXNqNmdRMm1iU0YvSnBzYy9scnk5Q3ZQcEVaT2pDZzF1bkFPeHVKOHEvWWx1Tm9YWUhJT1dEL3FsV0doN1QyaHhKMDNoRGEvKzNETG8vZHNuMzEzZjB0bWE4d0xXdHpsejN4ZEtoc0VzbW5meVV5bVE0UFBYMno5enRNdnozN3AyVGNLbDQ1ZnlFL3I2ckVhR1FZMG43cU51WGJHNDdGNytyWjFmZmpBelhjYzNiVHAvUzNoeU1HdzQzWktDdFcxZkszRVdpc2p2eERZNlhRdWQrYjQ1TmpYdm5qaStEUGZ1bkIyNUkycEtjWmNBR3BWdjF6c1VPeWUvZXI2eUYyNjQraE92YjgxcG9OaFY1MHlDbW1WeG5HeThndFcwNm1Nemh5L3FLLzk1ZmYxekZOdmF1U05TeUlYZ2V0VC9UcUZlRThpM3JlL3IyMzc0WGVIV3J2ZjQzamhIWTV4V3BZejgzVTU3SHluRVBqNXdVSnE2cDltTDczNmpkVDVOOC9tcHkvUUthQW1GTEZZekhJQzAxTnBZQ2JDRVIzZXRsbjMzSEMzdG5VK3BwaTNYNDdiTGlOdmxRcllJdGJLS3BDMVNXVUxaelE0L1UxOTc4US82SWRuTG1seWR1SGNpcFhDaytBRU5wYWxmUEV0WDc3T3p5RHpOaDNvYXQ5MTY2Rm85L1pIdlhEaVZ1TzQzVExMVzNwNHBhNHNYUnhNK3Zuc203bXB3YS9ObkgzeHVkbXp4NGFsWEZiVmM2N2M4aW5rSExBKzFTWERXc0lLdi9QbVJPOTdqaVlldUd0WDV2SGRIYk83RTE3UTZyblcxZHA4WDdDRlFEYVRkMmVIVXRHTHo1OVBQUDFQTDgzODdUZCtsRG8zUEt2RnhtcGtHTEErMVNXdndsTG92ZHQzZDMzNHdFMkg3dWpyZjdRN0dyMDE3TGpkWnJsTEQ2L1UvTkxGaFNDWW5NM24zbnhsZFBoclh6eHgvTG12bkQ0NVBKRmp6QVdncXZya1lsaWg5eDVVMTBmdjBxRTc5dXJSN29SdURidnFOczZ5bHg1ZUtXdXRDZ1Zma3pOWnZYbnN2TDcyeGUvcnVTLzlTTU1Uc3lJWGdldEhmVG9GaFNQUnJUZHZidDk5OU81UWU5OWpyaGZaYnh5M1hWSmRWNXVyeFpVVjZZS2tYOGlmeVNkSHZ6bDkrcVYvU0YxODVaTHlkQXFvemwzckhjQzZWcnFHZTdsQllhWEE5Q1NGSklXMEtaN1FldzhkMUVPSG50U1d0ZzhvRXRvangybVZNYXMxQzdhRU1UTEdrVkZFcnR1anR1aEI3ZDUwVUp0YXhqVXhNNm5KdEYvakcxbGQrV2RVZkZ0YW04RXVnS1dwSmVOS3YvaDZSWmU1akZNNEd0OXorNDd1bXg3OGFLeHoyOGVjVVBRVzQ3b2R4cXpPTE5oeWpKRXh4cmlTRTNkY3I5ZUx0aDJLOU96WXFYRDhVbloySktsOE5pajV2TFZZR0F5V0RxWUJySTI2WkZoSFF2R1BQdEJ5NEdNUFJENzlZM3NuSDl2YW10MFZEd1Z4MTlGYWxiQ1NaQndqRS9ac3VDMVM2TnpkbGRsL1lGdjBTRnQ3ZFBEY1dEQTVPUk1zak5YSU1LQTUxQ1d2T2hXT2Z2TFFvUjIvZnR0ZEg3MnRwKzlqYlpId0xTRm5ic3kxSmlXc0pCbGpqREd1YTB3ODZubTlXMXBhRHQzWjI3K3pPeEs5ZEhwaUtqbk9tQXRBZWZYSnhiQ2luM3lYZG56bVlYMzAxbDM2V0h0TXQ0UThkWmpWbXdWYmpqRkdydXNvSGcycGQwdUhEdDJ4V3p1NzRycDBlbGpKOFpUSVJXRGpxMCtuRU85SXROOXczOEhPL2ZjOEdXN2QvQUhYQys4eHhtazFScXN5QzdiVS9HOXRqdVJFWE1mdGNXTXRCMk05MncrNkxWM2ptWm5wU1dXbjZSUlFFVVVzcWlsMzVFcTVFMmhYbkNHbWJkM3RldXpvN1hySDdsOVVJbnlYUEs5VHhvVFdwb0F0TlYvSU9pYW1rTmVyVFczNzFOczZwV1JtVkNQSi9NS0xWRnNBR2wxN3hNbzYrSXdBcXFpVWNVYmxsMGE1TnVOQzhVVDcvbnYzdCsrNzV4ZENzZmIzR3MvdGM0d1ROdXZrdi8vNVFhSW40eVNNRytxUHR2WHNjdUtkb3pVT0VFcy9RN25QdEM0K0ozQ2RXbkdHYmU4T3RmM2NnN0VqSDc3TC9iV2JOODNjM2hvdWRIaU9kZGRMaG1tdWtIVWlybzIwUi9JOTI3dk1qZDBkOFpteHRFWXVqUlZ5aS8zdEl2Y3JQUWFnL2xhY1Z6dmo4Y1F2SGI1MS95ZHV2dlVYK2hPdDd3MTdUcDlqbkxXYTdYVXRZNHlNOFZ4akVsRXYxSCtnbzJ2WHp0YlcwWFBKNU9TbDlDeGpMZ0NsVnA2TDdVcjhzNGUxLzVQdjFDOXM3ZEo3dzU3Nm5MV2JCVnVPTVVhZTZ5Z1JDNnQvZjU5Mjdlelc2T0NFSnM5UGlsd0VOcllWZHdxaHRyNzI5b01QM3Q3YWY4c3Z1cEg0WGNaMU85ZHl3a014WXpUWEtjaUpPYTdiRzA1MDdmTmF1NmZ5bWZSb2tCcWpVMEJaRkxHb3BOcnlBWXN0alJLU0ZOWU4vZDE2L09qOU90ai9TY1ZDdDhoMTRwS3A2MG16NjhNWUdibHluUzYxeC9lcHZ6T3ZiR0ZZb3hNWitSV1hBeWc5V2dWQWMxbEp4aTBNQ3RzNmJuamdhT3ZPbzcvc1JoSjNHOWR0TitzeTQrWlRUaVprWEc5ek9ORzFMOUxhUFpYTnBNZUMxRmhPdFMxN3d0SW93UHF5MGd3TEg5MGI2Lzc0US9FSFBuUnI3bi9kM1pHK01SN3lvODQ2K0ZKYmdmRWM2N1NHL1k1ZDNmNkJ6bzVXcFF0bTZNSmdQdVdUWWNCNnQrSXgxNUh1N3JaZk8zTFgwUS90Ty9qTFhiSFkzU0hIV2JkakxzMU5rd2lGWEhmenp2YjJmWHZiTzZZbXM5bXhjOU9UT2ZJS3dMeVY1K0kydGYzYUl6cjYwN2ZybDd0YWRiZm5xdDBZcmM5Y25EdXdMaFR4dEhubkp1M2J2VmxURTBtTm5Sc1J1UWhzVEN2dUZMek5lN3M3Ym5qMy9Zbk51ei9waEdPM0dPUEUxMlBHemYvVzVockg3UXJGV3ZlRjJ6ZmwvWHgrdUpBY3lxaHlkdEVwWEtjb1lsSE9Zb0ZadW16QXRTWHMzYnQ2OWVpUng3Vzc1K2NVRGUyUk1aSDFNUXUyRW1OazVNaDEyOVFhM2FjZFhYRUY1cnd1aktUbXk5amk4Q3dOMG1xRHduWDhtWUhyMWxJenJuUVpxTERYdGJPcjQ4WjMzeC92Ty9ERWVoNFVGaXNlSUhyeHRvT1J0czFCSWZDSENsT0RhWlhQc1ZyUFQwSE9BYXRyeFJsMjM4M1J2bysvcSswbkg3OXA1bVA5aWR5ZWlHZEQ2MmdXYkNYR2RXVGlJYjkxVjJkMmIzZG5hN2M4OTl5WndWd3lWLzdBT1RJTVdIc3J6cXVIK3Z1Ny9zVnRkOS8vMEk1ZFQ3UkZvcmU0eHNUblppQ3NZM05sckJ0eTNLNHRpZGFEQnp1N2drTGdEeDBmRzAxWEtCM0lLK0Q2c2ZKY1BLaXUzM2hNOS8vWVRYcWlJNjViWEVmeCtiOWJ6NHd4Y3NPdXVyWjA2dURCZmdYNWdvYU9EeXZ0TTQ0RE5wSVZkd3JSYlVkN093N2MvM2lzYTl2UHVWNTRqNUdKcklkWnNKWE0vOWJteUhIYXZHaGlYN1I5Uzl6M3pmbjgxSEJLOHVrVXFTYklNQUFBSUFCSlJFRlVjQmxGTE1vcERjdmkwRnhZSXFYY2dOQ1RGTmJ0dTNyMTZHMC9xNzZPRHluc2JwWFd5MUxFaTVrdlk0MlRVRFMwVTlzNmUrU1kwem83a3F3d003YmFrUzBBMXEvU2dlSENFbENsNTZnb3pUZFBVc2pyMnRuVmRmTjdIbzcxN1BpRTY0WDNydmRCWWJITDU0NTFuRFkzSE44YjdlaHJDZktGVS9tcGk3UHpMMWtzdjJyOVFneWdjVmFTWWVIN2JtN3ArK1JEaVk4OWZHRGlnejJ4ZkwvbnJ1bTVZSmZLbUxtbGl1UDliYm50VzNwaXU3SW05T1liRjNOVC9yVUh6cFZEaGdHcmEwVmpyZ2Y2Kzd2KzlhMzNQWHhIMzlaUEpFS1J2VWFLck5tNVlKZHFicWxpMTNWTVczYzB0dmVtN3A2V1ZPQ2ZlbTEwZUdHZFl2SUt1RDZ0TEJjUHF1dC9mMHdQMzdsSG4yaUphcTh4aXFpSnhuR2FPM2RzVzArcjl0NnlUUzNadkU2OWVrYmtJckJ4cktoVGlHNDcydHQxd3dNL0cybmI5Q0hIRFcxZEwwc1JMK2J5dVdPTmszQkNrWjNSOXI0ZWErenAzUGhnY3I2TUxVV25jQjJpaUVXcHhjNVRVYnAwd0pWekpVb2hIZXp2MG1OSEhsZC94MC9KYzdmSW1PYjdkOHpJeURFeGhVTzk2bWwxbE02ZTB0bUoxUHl6bFk1YzRRZ1dvRG5Va25FTEE4TnJNaTdVMXRmV2NlT1AzUi9yMmY0Snh3bnZhcFpCWVNralkrUTRjZGVOYlBIaWJibENadVpzWVdZMFBmOTBwYVAxeURsZzdhMG93NDd1alhWLy9GMHRQL24rQXhNZjdJd1dlbDJucVVyWXk0eVJDYnRCcEN0YTZJa2xFbTB6czg1YmIxM0t6MGhWVnpFaHc0RFZ0YUs4T3RMZDNmWWJ0OTEzL3gxOVd6NFI5YnhkeHBoUTA1U3dSWXlNY1IwbjNoSUtiOW1SYU0wTlpaSm4zNXljWk13RlhKOVdsb3ZiMVBhdkg5UDlkKzdSSjZJaDdUSkdJVFZoSmhnajR6cUtKeUxhc3IxVHVkRVpuWDE5VU9RaTBQeFcxQ2w0bS9kMmRSeTQvL0ZJVzg5UEdkZmJZcHF3VTVoYlpjcUptVkNvTjVUb2NvSkM3bFIrNmlLZEFpUlJ4T0phNVk1Y3FiWjh3SlVTZGt0N3F4NC9lcS8yYlBxNFF1NjJwaXhoTHpOR3hrUVVEVzFSWjJ0YVUrbXpHcHJPekQ5SmNBTE5hL2taRjRvbk9tNTQ0R2k4Yi84VHJoZmVaNHp4Vm4zdjY4aElSbzZKdStIWWRpZldOcHlmR2JrWXBKTjVsYyswYW84QldEM0x6ckR0M2FHMmp6OFVmK0RIYjVyNVdIY3Mzejlmd2pZdEk1bXdHNFI2RS9uTm9WaExZU1JwVDU4ZkxSU2ZpNGNNQTliV3N2T3FQeDVQZk9iSVhVY2YycmJqaVhpNCtjZGNrb3pqbUhoYkpMcTlQOTQ2ZkdaNi9PSzUyVm5HWE1EMVo5bTV1TE5kaWM4OHJLTVAzYXduRWhIdE0wYk5uNHRHOFk2RXRtL3UwUENaRVYwOE55NXlFV2h1eS8rOUxkN1Qybkh3WGZjbXVuZDgzTGloYmMxWXdpNHdSa2JHaWJoZWVJc2JiMHRuWnFmUEJxa3hPZ1UwOXc4d3FMdEtSNjVVV3lKbExqQTdRakU5ZlBpd0R1LzRKVVZDKzlYOFg1YXZ6SXlOaGZ2VkhoM1cwTlFsVGFaTEI0Ymxsc0ZqdVJSZ2ZWcCt4aWtjYmIveHZuMnRPNDQ4NllSamg0eE11Qmxud3BhYVh6MGw3a1piK2gwM2RpNDlkV0ZZK1d4QjFYUE9Ydjd6MHJjRDBFakx6ckNPaE9JLy8rN1k0Zi9wdHR3LzYwdms5b1NhYXpuaWlveVJDVGxCZEhPTDMrK0dZNk9uTHZubngyZURuTWd3WUswdE82ODZGWTUrNnNodCt6NjAvK0NUYmRIb0lVY0tOK05NMkZKR3huaU9pZmZFNHYwZDRlaTUxNGRHaGtjWmN3SFhrK1huWWxqUlQ3MWYrejUwaDU1c2orbVFjUlRXQnNpQmhabXhtMXJWM3hYWHVlTm5OVHlhRXJrSU5LZmwvOTRXU3NRNmJuam40ZGIrRzMvSjhjTDdOOEFCZUhNVEg0d1RjMFBSZmlmV09seVlHcnNVWktmcEZLNXpGTEVvVnV1UksxY0haMWdSM1gvTGJ0MS80RW5GSWtmbEtLS21PQ2RzVFl4Y3AwVnQwVzJLdUtkMWVteEVtYnl2eW9QQlNrRTY5MTRBMXRKU01xNDQ1OEx4UGY4L2UzY1dKTmQxM2duK2Y4NjU5K2ErMUw1ajN3bHdwMGlKbXlpSmxFUXB3ZzRwNUxFMW5tblpQZFBqZGtlUDNmUGllWnFJaVpubjlsanVzTHZESmlsWkVtMjNaVWswcllYN1RvQWtDQkE3VUtnQ0NyVnZtWlY3NXQzT21ZZEVBWWxDWm0xazNjcksvSDZLakN4VUFZV3JDdDQvdm51L2M3NTcvN2JZcm9mK1VQT0ZIbUtNQnh1aENidElnVEhHZVV3THhub0E3Ykk1TjVVRWJJbGJzNnhhY2JpYUMySkN5R2RuWFJrV051RDczVWZEKzMvblFmRW5PMlBGTzN5NjB0QkE1eXBuZ0YrNG9hNFl0a0gzWGJrd2FjMFdTbGhhcTFHR0VlS3Q5ZVVWWUh6dnlKRnQzenQ0OXgrMkJRSVBDY2FDamRDRVhjUVVtTTVGckRjVTZURzR1SHg4YmlwWmNsMnF1UWhwRHV1dDQ0enZQWTV0Zi9nSS9yQTFnb2NFUnhBTmRQNlhGOVVoMXR1Q0hrUEg1WTlHa0N6Wm9Gd2taT3RaWDA4QmhpK3k5M003b3p2dS85KzQ3citiTWU1cm9QdHRqQWtlMW4zaGZxYnJJOFg1MFRsSTZpazBNMnJFa2tVcnJWeXBQY2Y5bmgyZCtOcVI3eUVhZkJTY2hSdW9DWXZyQXdVNE9JK2lKZHdLeDdtQWE3TVp1RGNLUTJEbEFwRVFzdm5XblhGYXo2SDJ0Z09QLzU0ZWlEN0ZoSWd5QnU3dG9XK3NjcEhMQk9PaXhRaTNSRnpIdkdDbnhpdWZ0VmlyS0tTVmVvUjRaNzBaWmp4eHA3LzNmM29zOEIvdjZNamVIelNranpYZVJSempITXl2eVVnczRoL0lsY1RwOHlOMnlrWFZtM2lVWVlSc3ZIWFhYRThPN0d6LzAzc2YvTDJlVVBncFhZZ29HR3VvbWd1TU1RWUlYWWlXL2tna2tpdFpGMDdQeitSY3Fya0lhWFRyenNXdjM0SDJQLzBxZnErM0JVL3BBdEhyZjZhUk1NWWdkSTZXL2xaRXNpVmNPRDBDeWtWQ3RwWjFaNXkvLzJCbnk5N0h2cWY1dzQ4eXhzTU4xSVF0MzJ0VGpEUE9vMW9nMXFyZ1hMQVNveG1BZWdyTmlocXhaTkZxVnE1VWhxVUFvS00zRnNKWDczNFVmUzNmZ1JEdERYZXhET0I2ZEFwb1BJWm9xSUNaekJEbXNvdlBJS3RXQk5JS0ZrTHF6MW95YnZGakhjRjRNTDd2MFljQ0xYM2ZaVUowTXpSaXh0MW94dXBNYUszY0NDNVkyZWtSV2N5YXVEM1RWcm9RQmlqbkNOa0k2OHF3WGQxNjlQZS8xUEtOSjNZdVBCMHgzQmh2b0F2YkpaakdGWThZVGtUNW9tSXFLYytQSlp3aUtNTUkyUXpyeXF2dHdXRHdUKzk5OEtGNzJydS9hMmlOVzNOZGI4YnFQazFyYmZjSEZnYlQ4eU5qK1R6VlhJUTB0blhsNHA0T0JQL2tLVHgwejNaOFY5ZlEzV2dMZ2lzd3hxSDdkYlMyUjdCd2FRWWpZMGxRTGhLeWRheXZweEJzRDdYdWYveFJYNnp6TzB5STlrYk11QnNiSDRTSWFVYWtVTXduaG1SaGdYb0tUYXJoL2dNbjY3SjA1Y3JpeDB1RHMvSlZEczg5UGUzWTF2cFZhS0lkRFJpWU56RUd3YVBvQ0g4TmQyM2ZoWkR1dzgzVlBJdi9xQ3ordkNyZktTUUoyWHhyemJnYksvVkM3VHZiUW0wRDMyU2NOKzROd2VzWUErT010eGpSenEvN092ZjFvdnk4anNxVmk0cy9uOHFmSFZ2eUlvUjg5dGFkWWZmdjVoMmYzNTUvT3F6TGxnWnV3aTVpZnMwTlBkQ1hmZVR6QjhUMmtBRURsR0dFZUczZGVmVjQvL2EyQnp0N3Y2bUxacWk1R05NRmI5bmYxdnIxSi9wMjlvYXA1aUtra2EwN0Y3K3dHMjBQN01FM0RiMmhtN0FBQUFZd1RhQmxmemUrL3VRaDlJWU55a1ZDdG9oMTl4UkNiZHZialhqM1Z4a1g3YXlCZTFTTWdURW1vbHE0OVd2aG5rTzdvSWVvcDlDa0d2WS9jckp1U3d1WnBhdFpiZ1pGZjFzWUQrMytFb0xHWVRENE51dUFQY1NoYTEwNDJQTmw3T3VLbzNaUlNJRkpTUDFhYmNZSkJOdUR3YjRqOTNNamNBZkFteUhqb01DRTBQVHRvWjc5ajJzdHV5cHpqdVBXcktPY0kyUnpyRHJERHZicDBTL2VHWHU2UDF6YXBndlpGRk53QkFkcjhkdWQ5KzhOZlB0emUveWRvQXdqWkRPdE9xLzJ4MkxCMzk1MTRQNm8zMzhIQTJ1S21vc3BpSUJtYkg5eSs2N0hIK3JkUmpVWEljMWg5Ym5ZZytDM0hzVDlNVC91YUpMN2JXQU1JbWhnKzVOSDhQaERPMEM1U01qV3MrcWVnaDd0RG9kMzN2c2xvZnNQb3pscVA4NDByU3ZVdmVmTC9yWUI2aWswS1dyRWtrWFZWcTdVV3NGU0hpRndxS2NUdlMxZmh1QXRhS2pud3RiQ0dEZ0NhQWs5Z2tQOU82N3ZpcTIyc21lNWYzZ0FDbE5DTnNPYU15N1l2YS9MMzlyN05HTzh0WkdlVTdHYzhrbzlGdmFGMnI4VTZUdTQ0L3BLdmVVdWZDbm5DUEhHbWpMTU1HQjg0WkJ2NE1IK3dwZUN1aHRHODV5VHpDK2s3NTd1M0FPUEh2RWY2b2pyQVZDR0VlSzF0ZVVWb0Q4MXNMUHI3bzdPcDNYT1c4dVRlNXNBWTR4ekZ0NGRqMy9wNnp2Mjd1aWttb3VRUnJiMlhEeUFycnY2OGJRaDBNcWE1enhubkNPOHV3TmYrdVo5Mk5FWkF1VWlJVnZEbXUrMzZWMDdPNDFJeDVjWkZ5M05jTCt0ZksrTkJ6UmY5QkYvNTc3S2UyM1VVMmdpMUlnbDFjS3k4dVBxWXdSMnRFWncvNDdIWUlpZFlOQzhQT0JOeHFHSkxoenMreW9POTdiaTl0VXJ0WUtURUxJNTFwVnhlclE3RkI0NC9CalgvUWNBWm5oNXdKdE5nUW11NmR1RDNYdWZyRmlwdDVyQ2tCRHkyVnRYaGgwYTBHS1BIdzU4cXpkUzdOZTRhb3Jkc0lzNEIyc0pXTzBQN3RLK2ZmOXVvd09VWVlSNFpWMTVkYkN0Ty9SYnUvWS9Galo4QnhqUVZEVVhVeEFCb1c5L29uL2Jrdy8yZFZETlJVampXVjh1OWlQMDdjL2hzVmdBQnhodnNseGtFSDREMjU4NGlDY2YzQWZLUlVMcTJ6cnZ0L1ZGb3IxM1BzWTFZeWZBbXFlbm9NQWhSRmU0YTg5WC9aMTdxS2ZRaEtnUlM2cFpMakFGRE9pNGIzc2Z1bU5QUTRnWW1tSTM3Q0xHd0hrQUxhSEhjT2VPZytnSStiRzZzR3lpbnhFaGRXMjVsWGszUnFYb0hUdmFmSkgySnhqajhXWlluVmVKTVRCd0h0UUMwVWNDWGJzSFlJUVduN05ZcXppODhVZTlQMXBDbXM2S0dXWVkwQjdZbzNmZjM1MjkzNi9KRUpydjNHUStJWTA3T2xNSEh0eGo3T3NJNmdGUWhoR3lHVmJPSzBBODBkWFR0citsOVFtZDh6aWFaVGZzSXNhWVlDellHdzQ5OHVXQjNRTXRoa0UxRnlHTmJYVzV1QTl0ZTdyeGhDWVFSL09kNzB4d0JIdGE4TWhUQnpEUUVnTGxJaUZieXdyMzJ3dzkySHV3ejRoMlBNMDVqelhUL1RiR3dCam5BUkVJUHhicVBYQVFlcHg2Q2syR0dyRmtxVnFyeTI0R1ExY3NnTDI5ZDBIVHVzR2FhNWZGZFJ5Q3h6SFFlaDk2WTJIVTJqVmNmWHdBalJJZ3hIdEx6N2ZsTXk3WUhnaDE3citiQzJOYlU2M09xNlRBbWVEdHZwYnREMnJoZHNvNVFqYlhtakpzZTZjZXVXZFgvQ3N0QWJ0RDQ2b3B6ME1Hc0tBdVkvdjdqYS90MytXTGdUS01FSytzS2E5MngyS0JKN2J0dk51djZkc1ltbXJLVWlXdUM5RitmMGZYZzBmYXFlWWlwQUd0TFJkN0VmanlZZHdkMExHTk5kZjB1VXBjNTJpL2J4Y2V2R2NBbEl1RWJCMHI5aFQwV0ZzZzBMWHJMaWEwYmdYV2REMEZCbkRHdGJndjFuVmZJTjVKK2Raa3FCSGIzSmFld0NzM1lRR09sbWdBcmVHN3dWa1FUYlVidGdKakJxS2hPOUVTcVJhYXRYNk9oQkJ2TFYxQnRxcU0wOEt4Z0MvYWRnU2NoWnBwZFY0bHhzREFtRjhMUm8vNFFsVnZDbExPRWJMeDFwVmgyK01xc0xQTnVrdm5Lb0FtUFM4WkEzU3U5SjB0eFgzYjQ1SXlqSkNOdDY2ODZnN0ZBanZpc1NPY3MxRFQ3WVpkeEJoaml2bTdRdUVqTzRPdGxGZUVOSTcxNVdJRWdlMmRPQ0k0bW5HcXlTTEdPZnc5Y1J3WmFLM2FpS1ZjSkdUenJhdW5JSXhJUUFSaWQ0T3hZTlBlYitQTTBBS1JPM21vNnVZdXlyY0dSbzFZc21pbEl2SG1HSUh1V0F4K1l6OTRjejAzOFJZTUduUXhnTzN0ZlFqcEJpZ3NDZGxLbHViYUxSbG5oTnRqM0FnZTVtRCtUVHpHT3NCMW9mdjI2cTFkWFRBTUhaUnpoTlNMbWhsbUdOQjJkUFBXdlMzWkhsM0ladDFGQVFEUXVPTGJJN21XdlgzYWpuaFFYeHo3UkJsR2lMZHE1eFVnRHNWYVkyMys0R0hCbXJ2bTRneDZUUGZ0dmJ1enM2dUZhaTVDR3QzeXVkaUxXRWNFaHdWRDArZGl4SSs5ZDI5RFYwc0lsSXVFMUxkVjl4VDBlR2VNYS83OURMeHBld3BLUVdOY0RHZ3RmWDNRUTlSVGFDTFVpQ1dWS2sveXBZRlpmdStOK1hHby93Z0ViMEZULy9mREdBUUxZcUQ5SGd4MGhIQjdFVjB0T0plK0UwSzh0WExHNlhGZm9IM1hiaWEwOW1ZY2sxS0pNVERHV05nWDZ6K2tSem9EV0RubnFHQWtaR090bUdGZGJYcmd3STdZQXlIZGlmSW1YV0ZjZ1dtYUNtN3ZEank4cjE5VXJqYW1EQ05rNDYyWVZ6M0JvTy96ZlgyN0RTSGFvZERVTlJjWVk1eng4T0cyamtQN0l5MVVjeEhTbUZiT3hRNzRIdDZEM1FaSE8xaVQ1eUxBQkVmNDdnRWMydDhCeWtWQzZ0L0s5OXVDN1g1LysrNGpYQk5OM1ZNbzMyc1R3VkNzNXg0dDBrNDloU2JTMUN2bENZRHFKM0RseVgxckFFUkRmclNIajBEd0FEWnBMSEZRR0lnWWZuQXdaTzBTOG80SnRSa0h3cGdQTGNIRGFQT0ZBQ3hnNVRudXF1S2RFT0tOV2hsWGRZV2VGb241ZlpHT094bThIMHZzTXpUNERRMkdKc0I1K2JDVVVyQnNCOW1DQ1ZkdVFuUXdiaGlCK0YwK2Yrc3JOc1l6V0Q3bnFuNEhVT1lSOG1tc0tjTUc0aUs0dTUxOVRuRG0vVGc3RVFEMEVNRDFpcjlhQWE0SldCbEFPWjRlRGdCd3dMZXoxVHF5dlUyRlBsejVtVHZWVUlZUnNucHJ5cXUrY0l0L1gydjduYUlleGhMck9sakFEM0FHS0FWVk1nSFQ4dlFRT0lNeEVJM2VOUkNQdjNJc01VTTFGeUdOWVUyNXVDTUcvNEUrM09uZFdHSUdhQ0ZBandDc1ZrOUVBZElHekFYUGF6bkJZZlMzNGE2ZG5YamwyQWdvRndtcFAydnFLV2pobU44WGJUc0N4Z0tiTVpaWUV4eEJ2d0dmZnVzOU44ZVZ5QmN0bUxhSEdjZmc0OEhZWVYrNEplUWtyMUZQb1VsUUk3WjVMUTI4bFZhVGxjY1N0NFZDaVBnUFl4UEdSK2xNb0NzUXhkY0dEdU4vM3ZzRkJEUURmM3Z4YlR3Ly9BR3lkc25yd3dFWWRBVDBQZWh2YTRNeE1RWExXbTRsWG1Wd291SnpGS0NFYkF5MjVPUGx6c3NiT2FlRlcwTWlFTDRUakFXOE9sRE9HTnJqSVh6aHlBNTg3dEEySE5yWmpYRFFBQU9EYVRrNE16eUpuN3owTVFiSDVsR3lQRzVrTUJqYzV6c280bTB0bU1BTWxsOXhYQzNuQ0NIcnM2NE1HNGpab2IzeDdEYWRTOTI3UStWQXNCdWk3eXZRZHZ3V2VHUW5vQWZMbjNlTGNPZU93ejczMTFESk00QTB2VHNzQUxwUWZGYzAwNzZyUTI4M0RFeFlGbXhRaGhIeVdWdFhYdTBJUjBOZC91Q2RITjdWWEZYcE9yUTdEOEgzbGNmQlFrR29RaEhXVysvRFBuSEswMllzNDl5SUdjYkJneTN4RmdPWXNham1JbVFyVzFjdWJtOUhxQ09LT3ptSE43bW9CU0gyL1J2bysvOE5tQkd2L251VUE1bTZDT3ZZbjBGbGh1Qng3QmpSSUE3dTdRTGxJaUgxWlYwOUJaKy9KY1NOZ09lUEFXTU1pSVg5T0xDdEUxLy8vQ0hjdGJjSEFaOEJ4Z0RwS296UHBmSFBiNXpDbXllSFVEUzl1dWZHZGE0YmUwU2tzdzB3cGdEcUtUUURhc1FTNFBZaWNmSDkxbGVMb2VOQTkzWm9vZzFNaWR0emQrTU9MbW9FY0cvYmR2eUhRMC9nd2M1ZDZBcEVrWGNzdFBwQzRKdTJnSm94Y0I1Q2Y4YytkRVdITURadm9uWm9Fa0xxQTZ2eVhsNTFab1IwZjJ0L1B4TmFMOEE4Ky9leFBSYkVmL3JkeC9IQXdRRVl1Z2JHQU00NE9HZm9pSWZRMXhuRC9oMWQrSzgvZXg5dmVWb1lBbENNZ1ltWUVkKzJEN0gyRWFUbkxTeC9BVXdJMlZnMU02d2pydnYzNzRrZGJnc21veHBYM3AyVHZuYm85Ly9mMEhvZUJVUVFEQXBnSEdBY0xOQUZGdDRPMFhJSXBXTi9CalY3dEx5cndpc0t6Sy9KMExiKytNTzdldExERjY4VlM2QU1JOFFyTmZPcTB6RDBoN3A3K3YyYTFzczI4NTRFWTJCdExUQWUrd0o0ZnkrWXBrRVZTMkRSQ01DOW5aakhsR0s2RUxGN092djI3WSsxajV5aG1vdVFSbFE3RjBQUUg5eUYvb0NPWHNZOHlrVnVRTVFQZ01mMkFseTdQc0ZFM3ZwN2xBTUlYN20yOC9pK1AyTmd1a0RzZ2QzWXQ3OEhJMmVtUUxsSVNQMVpYVS9CQ09tK2ptM2JHZGZhRkpqdzZxUmxBRHJpWWZ6Qk56NkhMOTIvRitHQUQ0NTBzWkF0QWtxaEpSTEVycjQyUEhMM0xueDBZY3l6KzIyTWdYRW1RdjdXdm4zRldOdVFuWjZpbmtJVG9FWXNxVlE3TUFHR1FFQkRMTlFCRGdNZWpTVm1BRHI4RWZ5UGV4N0M3Ky81UExhSDI4cC84eVpQcjdxSkNZUjlYWWdaQnNhV1hmMURDTmxjeTYwK0xyODBUZE9NY0N0bjNQQnlUQXJuSE9HQWdZdlhadkg2eDBNNE16d0p5M1lSQ2ZyeE8xKytHOS80d2tIc0crakE3My90UGx5Wm1NZlFlQUpTZVhNQnpCZ1lHQk5DRDdUcElxemJtSzgyTG9VeWpwQ050MktHaGYzUVkzNmpud01HdkR3dmhRNXVSQ0VUcCtGYyt5WGsvSEhBTmNIMEdMUUQveGJhN3Q4QmJ6ME0vWTQvaHBVWkJnb1RuaDBhWXdCalRJUU05TFlFaElIcUk1OG93d2o1YksyWVYxRXRvSFdHd3EwYzNOalVzY1RCQUl4SEhvTG82WUxLNW9CUXNIelFtM0ZJakRFR0psb05YMXZVNzlPUnByd2lwSUdzbklzQmFCMHh0REx1WVIzSFVINmtoR3ZDSGZzTjdOTi9EbVVtbC93bUJlV2FRR0VXZ0t6eVRUYjJDRGtnNGtHMFJVUFFRWFVjSWZWc2hmdHRBVTM0SXgwQVBMM2ZGZ242OE51UEhzWTNIajRFeG9CL2Z1TVVmbjNzSWpMNUlnREEwRFIwdFlYQndKQXZlVHU5Q1dDQ2E2RXVKWUtMdVU4OWhRWkhqVml5YU9VVkxFSVQ4R2x4S0FpdkRpcW8rZkR0bmZmaEQvYzlncWdSd0p2VEYzRjhkZ1IvZE9nSlJBM1BweU5Yb1FSOFdneUdFS0NBSkdTcnFGYlVNRjBMQ09ZUHRTcEE4L0pFbmt2bDhQLys0RlZJcFpBcmxHNnN3T09NNFllLytnaDlIVkU4ZEhnSGR2VzJZVTkvTzBablVwNk9LR1lNbkFzdHJnU3ZyQm1XNXQzU213czBJb1dRalZNMXcwSStUWXY0MEszQVBCeExES0E0QS9QOS93T0FMTytrY0FvQUZCUTQ3TE4vQ1JiWkJ0SDdSV2p0OThJT0QwQVZaeng5eGhnRFJOQ0h1TjlRbEdHRWVLOXFYb1VEbW1qeEIxb1pVNXQzUDBJSWlJRStpSVA3b0N3YjlrY25vVDk0TDVoL1U2OHh1Vi9YNGdFaEtLOElhVncxY2hHaUxZSldwamJqUHEyQ3NqS1EyYXRBYWM3N3YzNDVERHhnSUI3eGdYS1JrUHExWWs5QjF6VEJORjhjWUo3MUZEVEJjV2hYTjc3NXlCM3c2UnArOHRMSCtLZlhQOEYwTW92S3ZRMWpzeWx3eG1BNXJsZUhkcDBTWEdneFRmaUVRejJGcGtDTldMSVVxL0plZnZrMEFaOGVCV2VleldsaUFLUlMrSER1S2w2YlBJOFBaMGV3STlJT3kzWHFwTFJpSElMRndMaUc1VmV2TEMwS3FUZ2taSE5VdTJDN3ZrSlBDQ0Y4Y2VaaFlRZ0FybFNZU1dadis3eFVDclBKTE00T1QrT2VmZjNRT0w4K3V0amIya3lCQ1M2TVZrMEVOYWQ2cHRVNklNbzVRajU3TlRNczZGTWk3RmN0akhtM1lBNUF1YWxhZFplcmhDcE1RTTU5RE5IMWVVQUxnWWY2NENaT0FhNjNpMGxpaGhPTCtyRzBWZ01vd3dqWlNEWHp5cWRwSW1JWWNUQnZhNjVLTEI2Ri92Q0Q0T0VRbkxNWDRFNU1RbmZ1MnF6RFdUd3FFZGIwMXJCaFVGNFIwcGhxNTZLQWlCaUllMTdIMVQ4UjB0RWFEbEFkUjhnV1VMdW5vUG1GMEkwbzg3Q25FUEliZVBLQmZlaHVpK0RjbFduODYzdm5ibXZDQW9EamVyN2J2NHlCY3lGaUVJeDZDazJDR3JGa09iY0dwMDhJNk1MVDFTdDV4OFEvREgrSVgxdzdpYXhWaEtNaytrSXQ5Wk0yREJ5NkZrUEF0N2dqRnFCQ2tKQjZWM1VGcmRMOGdtdDZxMkx3N0hrVksxRlFjRndYNnZyL1hDbWhQQnBMWEVFd1RXOFRobDVaSEFMVnM0NEtRMEkyWHRVTUN4b1FVWjhiNDNWMUE0K2gvRGdKQmJoRnlNS1V0OCtJQmNDZ2VOUm5oME82czNSNkNXVVlJUnV2ZWw0Sm53am9XdXVtTlJ4OFBtajMzZ1Z0MXc2bytTU3NveCtCYVJvMis3VG5Dc0lRZWx1UWFpNUNHbG4xWEF4QkJQM1l2RnlzVTV4QitBeTBCVFZRTGhLeXRkelNVMUNhRUp6cmNRVnY3cmN4QU5HUUQzZnQ2WVhnSENjdmpXTStYYml0Q2J1NUdHZWFIaE9HUVQyRkprR04yT2EyM01sOSs4b3lRd2dZV2l1Z3ROcC85TE9sQUtUdEl0SjJlWGE3dm5tTHBtdGdITHJXQWg5YlBKZXFqbUJZK29kQTRVbUlGMnF0eHNPU1h6TUFURk5jY0tISHZONFJ1eHhOY0hTM1JhQnhqb3had3NSY0JyYmo3V285Qm5Cd0xRYXVWYXNaYXVYYzB0OURtVWZJMnEwcHd3enU4TEJoQnhsVG5xMHlYaFkzd01MYklIcS9CSEFkYnZJMFZHN00wN0hFQU1BNFdFUzNmUUhEcVhYRGpqS01rRTl2VFhrVkVFSUV1TmljbW9zeHNOWTQ5THNPZ3pIQVBQb1I1T1FNUkYrUDU0ZHlHdzd1NHp3VzBIV3F1UWpaK3RhV2l4ekNMeERqMkl4R0xBUFRnbUQrVGlqR0FhVUE1UUp1Q1hDSzJJUm53MWJpUG9HWXJsVzlmMDI1U01qbVdWTlBRUk9HWUpyUnlqenFSUW5CMGQwV1JUd1NnTzI0R0o5THc2Y0p0TVdDMERndkx4WldDcllya1N1YXNHeXZ4eEtYNzdVeExsb3E3clZSVDZIQlVTT1dWS3AxZ3BkZlFuRG9JZ3JtM1JpQnVzZkFJVmdVVEY5dnNVd0JTa2k5RUQ3T2hJZ0NTbmkxMkdRNW5BRWQ4VEFPN3VnQzV3eVh4K1l3TlorR0s3MjlFRllNbkhFUlVWeXZYS1ZYemViLzBBaHBZZ0VCSHZFNVByNHA1eUlEdEJDZ0JRREdBVzZBeC9aQk8vaS9nc1gyUUdXdndUNzMxMEJ4eHZNakUwd2g2ck9FajdrY2xHR0UxQVZEQ0c1b2VwUXBDTS9QdkdBQXhzTVBncmUzd1JtNUJ1ZkNJR0NhcUl0TE1nVnVhQ0ppTUU0MUZ5Rk54dkNCNndhaW16S2RTZmdoQnI0S1gyUVhJQzBvNVVJVjUrRE92QTg1OVNaVTlocGdaN0ZKT2NsMUhSRkRCK1VpSWZWdHhaNEM0eUphdmxqY2VJSXpkTFdFRWZEcmtGRGdndUYzbjdvSDl4OFlRR2RyR0lJTEFBclhwbFA0MlJ1bjhPR0ZVU1F6M3U2WVZZeHh4a1JVY09vcE5BdHF4QkpndFFVTEZ4eWNCYndLemExQk1ZQVo0SFd5KzRRUVVzdHlxL1VBZ0dtQ2M4WkVXSUh4ZXJpS2E0a0c4VDk4NVc1czcyNUZPbHZFeXg5Y1FqcFg4djVBRkdPTUlTREVMVCtXZXZnUkVkSk1Wc3d3bitZZ3BOa2FaOHI3ODFNTFF1ejlmV2pidmdHbVI4Q01PT0NMZ3hsUnlOUWxPSmQvQkRuL01TQXR6dytOQVFnSWh3dnR0azhUUWpiR2lubWxDOEYxeHNKZzhQWWFTZ2lJZ1Q2SWczdUJZaEhXVzBlaFVtblV5ejBzQmpET2VNQ2dtb3VRUnJOeUxuSndqU1BNNEdFdUtnbGxMVUNWNXNHRUFSN3F3WTNKdnZIOTBIb2ZnenJ3YitFTS96M3N3YjhEQ3RQd09pOVplWFJDd05CdjIwMU1DS2tQcXpvZk5jVTV3QU9xdk9kZ3cybENvTGM5QnArdUl4STA4QisrL1NoY0tjRVprQ21Vd0NIUjNoTENBd2NHc0tldkRhOThlQW4vN1lXalNLUUxIaHpkZFFvTWpCbUtjK29wTkFscXhKTFZZNDZDVkU1NVRnblZQVGNwQmJENnVIb25oS3pWNHJtckhMaEtLV1h5T3JnYkYvVHJlUGpJVG56NS9uM2duT1BOVDRieDNwbXJLSnJlUGxzUkFNQ2dtSUlEZUQrcWhSQ3lvaHNaWmtLRDZYS3BiajRieXp0TUF3LzJna2UyZytsaGdBbUErOEM0Qmg3YkM5SHpHTnk1ajZBU2VVQ2FuaDZhQXVDNERIQTJQZG9KYVhZMzhzcDFIT1VxWlhwOVhjbmlVZWdQUHdnZURNSjY5eGpjMFRIQWRRRlJKL2UvR0ZOUTBuRmNxcmtJYVJJM2M5R0ZrZ3JlYnMrM3NyRFBmaC91MkN0UXhTbEFYci9XRkVHSXZpOUMzLzhINExHOTBBNytFYVJqd3IzMExHQm5QRHU4NjVRQ0hMb1VKV1JyYzhBVWczSVk4K2orT1FNMHJUeDR4WFVWcm96UDQ4VjN6K0hzMVNrVVRSdUNjK3daYU1kM243b1BuenU0RFUvY3Z4ZS8rZUFTVXRtU3gxUG9tQUxiL0h1UXhCdlVpQ1hBeWpmc0ZBQUZTN3B3M0JUS2QrTjFUNDZzM2lsSTJDb0ZkOTBQUEtPd0pjUWJLNTlycml1aDNDdzJPZVA4aG9iN0R2VGpENzVnUU0rQ0FBQWdBRWxFUVZUNU9iVEZRamgzZFJyLzlQb3B6QzdrTnlVd21GTFNWVExqbGgrYWNlTm1RWlhmU25sR3lNWlo4Znd5SGFpY3BWdFNsWlRucDZPZGhYM3VMK0VNL3FBOE9JVUpzTWdPYUR0K0cxci9WeUQ2bjRJL3NoMmxZMzhHTlh2MDVvMCtEMGdGWkd6RExVbEhBUzVsR0NFYmI4Vnp5WFpkYWJwT1ZzRndtVmMxbDg4SDdkNjdvTzNhQVpWWWdIUDZQRkFzZXZKWHI0RzBwY3BZVWxMTlJVaGpXVGtYTFVqVFFWWUIzdVVpSkZDWWdpek9BNnF5Tm1Od2NpT1FjOGRoUFB4OThQaCthSDFQd0wzeVUrOGJzUXJTY1pHeHlxMVl5a1ZDNnMvcWVnclNjcVZycDdqeXVXRE1zL3R0Q3NCQ3JvZ2Z2L1F4UGp3L2luenA1b1NtdVZRZVRBRzdldHZRR2duaTNuMTlHQnlkUTY3bzJjSmhDZW1rcE8xU1Q2RkpVQ08ydVMwTlM0VmJDNXZLWHdPV0syRzdLVUM1dENQMkJnblhUYU5vTGwwdW8xRHRaM2p6YTRTUWpiZWFYV0UzemxOSDJvNTA3SVF3bEF1Mk9Sbm5OelE4Y0hBQWYvSTdqMkZuYnl2T1haM0dmLzZITjNGaFpBYXU2KzJ6WVJlcGNuRzR3SlJUclRpc2xYT0VrRTl2VFJsV3REU1p0dlM4VkV3Q1dPOXpadFpKQXFVNXFOTGN6UVBMWG9XVlBBYzU5ekdNKy84djhOYkQwQS85RWF6MFphQTQ1ZDJSU2FaU3BzL00yNUJWZHZaVGhoSHkyVmhUWHBXa2RFcXVURWdGMTVQNWRBeGcwVEQwdSs0QTB6WFlGeTVCMlRaWU5GTCtPaGRna1REQU9jQVk0UGVEeGFLQTBLQUtCY0NqblJGS0tWbVN6a0xScHBxTGtBYXd4bHlFWTFwSVNBbVhlMXpGM2RxRXZYNVlkZ1l5ZFJGeS9oUHc2QjZJK0VHd1lIZDU1Nnp5Ym51cUFtVEp4a0syQk1wRlF1ckxtbm9LekRFbHBFeEJ3ZldrcGFCUTN0bXFBQ2tWc2dVVHBuMXJqSlJNRzBQajg4amtTMmlOQmpIUUZZZWhDOENqZFhxTUtla3FtWVpyVVUraFNWQWpsbFJUN1NSWGNCMFhya3hEUW5wOWU2OXVxZXVOV1B2R3F1WGxpa0FLUzBJMngyS0J1TFNZdWZXY2RCd0o2YVN4U1RONGRZM2pubjE5K1BmZmZoaTcrOXB4OGRvYy92TS92SVZUbHlkUjNveTZXWlNVcmt5N3JsdzhpT1ZXSWxmOUJodHdVSVEwazFWbG1DM2g1a3d0SnhVMlo5WEdVdElDQ2hOd0psNkQyUDBkYU4xZkFJL3RCdlBGb1lyZVBXTk1nYW1jclJXTDhzYWlPY293UWpiT3F2SXE3N2pTdEswMG1FYzFsOURBZTNyQVcxdkJ3aUVZano4TS9hSDdiLzA5dWc1K3ZSbHJQUElnOUh1UHdKMmNSdWxuL3dvMU8rL0pZU3FscE9YS3RDbXA1aUtrZ2F3dUYwM0lnbzFOdXhhdFNqcFErUWxBT1FBWDVaZkhGQ0JORjJsVGdYS1JrSzJoYWsvQmRsMFhycE1HbFBSaWM1Zmp1cGljVDhOeUhCZ2FSMjk3RkdldlRNR3AyT0NnQU5pT1JEcFhncFFTek9NTkdlcDZUOEdWTnZVVW1rU2RQQXlGMUtsYmk4U1NLMUd3czFCMVZCaHVOZ1lYdHB1Qll6bTRQVENYcmdhcTlrNEkyVHkzWkJ4elROZDF6YlRhaEl0ZndSbDI5YmJoajcvOU1BN3Q2TWJRK0R6K3kwL2Z4ZWxOYjhJQ1VKQlMybWxJZXpIbnNPUjlhZTRCbEhHRWVPR1dEQ3RZek0zYmJQRVJFblZDbFcvZXljcERZdkJ5c29vQ1pNSFJjcWF0VlJ0cFJ4bEdpRGR1eVN2TGRkMmM0NlNodk54V0phRnllYWhNRnBBU1ROZHZmV2tDTnlhaWFBTFFkVURUNGVXVUZBWElrdU9rODVaRk5SY2hqVzlKTHNMTjExc2pWdmpBZ2owQWVIbDhzWjBEbExlUm94U2thU050RmtHNVNNaldzdVIrbXl0ZHA1U0ZSMXZxWGFrd2s4d2lWelNoYXhxMmQ3ZkFwOSs2SDFFVEhBUGRjWFMzaFFFQTA0a01ITWZUQ0hZaDNjejF4eDFTVDZFSjBJNVlzbFN0VlhvSzBuRmcyOTZ0WE40S0ZDUnNKd05MT3JkOHRub3hTQWlwSDBzdjNwVHRPSTViTXBNc1ZuWHMwWWJoakdGblR5dis5Kzg4aXNPN2VqQTVuOFovK2FkM2NmekM2RzJqVXphSkt4MHo2WmlGeXVKd0xVVWlJZVN6ZDF1RzVVMDRtU0tmVldyZHo2MWZCd1pvSVVBTEFLNEp1TVZibi8rcVI4QmJqNEJIZHdKZ1VQa0pLQ3NOZUxocFZ3RnVwc1FYMGtWR0dVYkk1cmd0cjFKTzBVbVpwYVJTSHRWY2pnUDMwaEFLa3o4b2p4OWVpbk9JN1gzdy85YlRZTUVnN0hlUHdmcmc0M0xqTnB2ejVCQ3ZjL09PbVN5NUp1VVZJWTN0OWpvdUN5ZVZSeEplNWVLTkdzNFBPTVh5NjBaOXhzbzFYUHY5RUYyZkJ4aURPM2NjcWpnSEwydTQ2OXhjQ2NtY0RjcEZRdXBmelo2Q3pWekhkZTIwS2o4SGU4TTVyc1RZVEFvamt3dm9ibzNpc1h0MjRlMVBobkR1Nml3Y1Y0SUJhSWtFOExtRDI5QVdEYUZvT2hpYlRjSHlzQkhMb0tUcldCa21MZW9wTkFscXhKSmFiZy9Qb3VNaVp5NUFLZ2RDS2ErV0IvdUZqcmdSZ0dBY0doZG85NGVoTVE3R0dLSzZINzJCT0VLYUQ2NlNTSmJ5c0QxY1dBMmxKRXJ1QWl6WFFia2lsYWhkSEJKQ050L1NpN1NiTDd2b3VrNCtxWlJ5b0tBWTgyYkxWa2RMR1AvK1d3L2o4M2Z1aEdrNytMdGZIY2ZvVEJLeGNBQ3hKWWZ1U29WVXRuakxPQlVQU0dtYlNlWklHOVVMYThvNVFyeFRNOE55SmNmSkZOMHBCU3llcXh1ZllWb1FZczkzb1cxN0dqSjVGdTcwMjVDcHdYSXpWdmdnZXArQWNlaVB3TVBib0lxemNFZGVCS3pVaGgvV0xaUnlDeWFiS1JVWlpSZ2gzcXFaVjhXQzR5YUtwYVFDSENpbFBKa0ZaMWxRaVdUMXJ3a09GUTBEcmdzb0JaVXZRQ2FTUUxHMDRZZFZTUUV5VjdLVFdaTnFMa0lhVk0xY3pEaHdrMWtrWFFWSDg2S09XNnpoQnI0R2Qrb2R1Sk92UTVrSlFLbnkxM3FmZ0g3dzM0Rkh0a05tUitCZStTbGdMV3pvSVZXakZHU3VoR1EyRDhwRlFyYU8yODlUcCtoS3E3QUFCVWQ1ZEw4dGt6Zng4Y1V4SE43ZGpiMERuZmplTno2SEgvN3FPS2FUV1lUOEJyNzU4Q0Y4NjR0M1FnaU8weGRHOGNuZ0pFekx1elhOU2tGSzExeHd5Z3Z3cUtmUUJLZ1JTeFpWS3dnWFB5NEhRVHB2WVNvNWdrTzlXU2plQVE5QzA4YzFQTmwzQ1AvblhVK2pJeEFCVUc3TWRnV2lFSXpqZnpud0dMNnord0c0VW1LcWtNWi9PdnIzT0wwd0R0ZVRjU2xLQWFxRW1kUXc1bklsMUdydVVIQVNVZzlxclpwZGZFblllYnVVbUpnSWR4OVlZRngwQWh2L05HeERFeml5cXh2M0h4eEFOT2lIS3lYKzQzY2V3Yi83N2MvZkhoeEtZWFloaS8vbjJWZHdjWFFXVW01OHRDZ0ZwWlFzV3JuNVlidVVORkg3NHBkeWpwQ050V0tHSmVidDRzUk0ra3pSMGZKQjNXcmxuaXdsWVdEQ0FJdnVndFp4SDdTOTN3VVdoNFF3QmdnL21CYUN6RS9DR2ZveG5MSGZBRTdCaXdOYnBGeUowdFJzL3VQUjZWSWVsR0dFZUdIRnZKcXo4L2E1eE96RTA3dDJMZWljZHpJUGFxNjZwNVNTVWhZSDB3dkRRMW1xdVFocE1Ddm5ZZ3IyNlZGTWZQMHVMQmdLbll4dGRDNHlNT0VEYnprQTN2a0E5TU4vakJ0amh4ZHJPSzdEVFo2QmZlNnZJT2Mvdm5YcWlUZVVxMUM4T0lYaG9TUW9Gd21wWHl2M0ZQSXB5MXlZSFFsMjdza3l6anU4Mk54Vk1DMjgrTjQ1OUhaRThaVUg5dUdMOSs3RmZRY0c0TGdLakFGQnZ3R2xGTjQ1Tll4blh2d1FVNG1NWjJHaUZCU2dTazUyZnRqT3pGRlBvVWxRSTdaNTFWcGhWN3M0dENCeExaRkV5YjRNWGVzRFk0R05Qa2lOYy9RRzR3anJQZ1EwL2NiblowdVpHeC83aEFiRnl3M2E4bUpxQms5eVNqRVhsanVCc2ZsUnBQSVdLditCdVQwd0tUd0o4ZFp5R1ZmcjVWclorWXkwQ2hlNTBIYUE4YUJYQjVyT2xhQnAyZkluR0lQUHFQTFBzd0lNWFFQenBydXkrSmZheXJHdTJndFRNN0R5TnFxdjBxczRRc281UWo0amE4NHdDNUJYcCsza2NEbzZHL1dsZW54QzZsWCsvR2ZMeWNNWitnZkk5QkMwbmQ4cWp5RU9kZ05jQTVTRUtzN0FtVGtHWit3bHlOa1BnTkk4dkl3SlJ6STFuZ3RuaHFmTmtibUNYUUpsR0NFYllUMTU1VjVJejJZV3pOSkZ2OUIyQ01ZOHFibHFVb0J5SE1oTUZzeDFvVW9sZVAwY1JJRFpCY2UrZW1aK2JtYkJzcWptSW1SclcxOHVUaUt6a01kRnY0NGRHc1BHNXFLVGgzUGxuNkJjRTlxTzM0S0k3Z0wwSUFBT0tBY3lNd3g3N0NXNDR5OUJwUVlCSjcraGgxT1ZnbDIwY1BYTUdHWVd5anRpS1JjSnFROXI3eWtBMHM1T0pxVlR2TXcxdlEvQWh2Y1VsQUttRWhuODljL2Z4K1d4ZVh6akN3ZlIxeG1IenhCd1hZbmhpUVRlT2pHRTN4eTdpSW01dEtlVDV4aVU2N3IyaExVd1BRcWJlZ3JOZ2hxeFpQRkVYdXhlTHR1a3dIeWhpR1QrRk1LQkIrRkJhQlljQy85NDVTTzhQSDRPWXBubWcxS0FveVNtaTJtNHlxdmdsQ2F5aGJPWXpXZXcvQWlCV21GSklVckl4bHVhY1V1L2RrdXg0K1NUeFZJdWVTcm9qenpHRlFJYlBTN0ZjbHdjUFRPQ1M5ZG1JVVNWWjVZdE9WcEhTc3lsY3A3c2hpMy9sY3F5QzVuVHNwRElvWGJPTFZjVVVzNFI4dW1zSmNQa3RSUktWK2FOTTBmYXNOL2cwRGQrbmJFQ3pIbkl5ZGRoelo4QUUzNkE2OWNYT0NzbzZaUjN3Rm9aUUpvYmZUQzNjU1N6cjZZQ1ErTnBPd3ZLTUVJMjJwcHFyb2xNc1RpYVRwM3FESVlmRTBvRlBCbFBYSXVVa09PVEtENzdFNEJ4cUVJUk1MM05MRmRKYTZhUU96MlNXYUNhaTVER3NiWmNYRUJ4WkFhbnVxTjREQndCYk9oNFlnVVVaK0FPUFE5MzlKZGd3Z0FZdjNHb3lyVUFPd05ZT1FBZVB2NnJncXRnVGFkd2VpUUp5a1ZDNnRPYWVncHVmcUZvNXpPbmhELzhJSVBZOEo0Q1VPNFh6Q1N5K1BsYlovRGE4VUhvbWdCakRFb3AySTZMWE5GQ3JtaDZ2djVPS1podUtYL1dMcVdvcDlCRXFCRkxGbFd1WnJsdDFRb1dBeUdaTlhGMTdqejZXdk1RckdXalJ3a29BQ21yZ0pUbDZSaTdWVkFLVXBVd216MkwyZlRpQ0lIYkN1bGxYb1FRYnkxbVhLMXpzcHh6aFV5cE5EdHlMdGphbndibnJkNk1TN0ZSbUV0djlGK3paa3BCTWFXS1ZtYm1kSEZocW9DVmM0MXlqcENOczZvTUc1dHk4aGNtOG05L2JRLzdha0JIbUhueG5GZ0FrQlpRbXEyM0UxOHBwWW9qMDg1N2crTnVEcFJoaEhobFZYazFrcDR2SFp1Y09uZFBaMDlhYVZxclozbFZpKzFBSlQxK2h2VWlwWlNyVlBGOFl2NzBZR3FlYWk1Q0dzL3FjakdCMHJFck9IZmZMcVExZ2RhTmY0YWlBcHdjNE9UcU1VaVVsQ2llbmNEcHdRbFFMaEpTMzFiVlU3QXpTZE5NanAvM3hidnpTb2dXTDU0VHUzaEErWktGZk1ueTRxOWJrVkpRQ3FwazV4Tm5pNmtaNmlrMGtSVzIzNUFtcEpaOExGRVpuSG5MeHVEOEJFejdDaVRxSThFMmc0S0VvK1p3YWZvU3B0SkYzUHlIcFRJd0FRcElRdXBSdGFMdytzdHluZXhVUWpubUZVQTFiOGFoUENwRlNtZmF5a3lNd2k2WXVPMW5SVGxIeUNhcG1XRjVDL2JnZUhGaUloZE1PcEo3TjF1cERra0ZsU3o1Y2tPVHVUTmpDYnNBeWpCQ05rUE52TW9CN3VtNTJVVEdOcThvMWR3MUZ4aHpUZGVkUGo0M08zcXRRRFVYSVEydWRpNWFjRStQSVpFcjRZcENFOTl2QXdBRjE3UXhmWHdFbzlkU29Gd2taR3RZdnFjQXl5NHRYSnRRanRYczk5dWtjcDI1WW1Ma0VncnoxRk5vSXRTSWJXNUxUK2pLRTczV0NoWVhtWVVDVW9WelVLcmsyWkhXRzZVczVFc1hrTWltVVo3VFV2bVBTK1hQRExnMVJBa2gzcW1XY2N1dVFnYmd1b1ZVd2Nvdm5GQUtlYVdhOTl3dGowckpuYlJ6aWNxY1cxb2NVczRSc25IV2xXR1RDM3ArY0M1MDNuWlI4dndSaDNYRWNia3p0QkM1ZWkzQjB3QWNVSVlSc3BIV2xWZFhpd3VGOFd6MmhGSXFEOVc4aVNXbE11Y0xoWk1qNlFXcXVRaHBIT3ZMeFhrVVJoTTRJU1h5VmI1SDAzQVZ6TmtjVG83TWdYS1JrUHEwcnA2Q1cwd1YzR0ttdVhzS1VKYTBpeGZzL0FMMUZKb01OV0lKc1BLVzkxdFhzRXpsOGhpZE93NHBGNkJ1QkVNVFVRcEs1VEdiL1JpenVTeHVMUW9yZjE1QTdaVXNGS0tFZUdkTkdXZG5rb1ZTOHRwSk9HNENhTWFNdTU1eXlzbFpxWm5qcGZSc3RXZnlVTTRSNHAwMVpkaTE2V0x1d3JqNWVzbm1LZFc4NTZFeVhSUUdaL0hPNEJTdjl0d2R5akJDTnNhYThtbzBteTE4T0RONTBuU2J0K2FDVXNwUk1uY2hPWHY4VW1LR2FpNUNHcy9hY25FV2hXTkRPR201U0RUbi9UWUFnSEpjNUM2TTQvaWxxYXJQaDZWY0pLUityTzErV3k2Vkw2V25qaXZsTHFnbXJQMlVnbEpTNXUxYzRtTTNtNkNlUXBPaFJpeXBwZHJLbGZLTzJMeGw0OFRZTUpMNWR5RmxIcDQvMG5xVEtkZ29XQmR3Y3Z3a1JtOGJJYkJjY1ZqNVRnalpYTFV6RHBhVG54MGVkNHJwOTZGa2srNktWYVpyRms4V3BnWXZvWkJhSEFXMXRFQ2tuQ05rODlUTXNJVThySTh1RlMrZm00OWZNbDF1TmxtVkJnQ3dYZVplU1VmR1BybFUrdkRLZENFUHlqQkNObFB0dkxJczUvWFJrZkhKZk81OUY4MjVLMVpDbVF1bHdzbFh4NjlkR3JvNWxwanlpcERHdGt3dXdubjlFc1luVTNqZmJkSmRzVXJCVEJWdzh1VUx1RFEwQjhwRlFyYWUydmZickx4ZG1MbzQ3QlN6NzBJMjQvMDJaVXU3ZEtFNE9YalNUazlSVDZISlVDT1dMTFhjQ3BiRmw0TXJNeW1jR1g4SmpweHVybFY2U2tHcUJZek12b0NMb3pPNE9lcXVjcFRBNHM4TEZiOG1oTlNIVldXY2t4ckxGbVlIWDFXdU00VW1XNlduQUtta3MxQktUcnljVDF4TDRQYVJudFhHcGxET0VlS05WV1hZaVpGUzh1aXcrN09jeGVlYmJhV3hBcFRwOHN5Sk1lMVhSNjg2MDZBTUkyU3pyQ3F2anM5UFo5OGN1L2FxNlRoVHpaWlhBS1FqMWNLSnVabVgzeG9kbzVxTGtNYTN1bHdjUWZhMWMzalZkRENsbXVwK0d3QkFXZzRXUHI2R2w5KzZETXBGUXJhV1ZXVmNLVEdjS3N3TXZpUmRaeHBOVlB0ZDN3MjdZQ1ltWHNoTVg2S2VRaE1TbTMwQXBDNndLcit1OXVJMzNtMFhnTEt3dTZzZElXTTNHSHdBVy9wOUdvK0NpV3poR042KytBTE9UU1ZSRGswSDVkQ3NmRlVXaUVEdGNRS0VrSTFYSytNV1ArYTN2YnN1SE1jMmpaWWVRL09IRGdEY3o5aHQzNmZobEVjU3E2SlRUTCtjSGpyMkd5YzVzZ0RBeHEwNVYyMUZNa0E1UjhoR1dYT0dsV3dveTBWeG9EdlczeDhwYlRlRTBxdDhuNGFqRkdDN3pENDVFei85OHcvczU5ODluNThCWlJnaFhscDdYcmt1c3BabDN0ZlJaYlFIZ2djNFkzNndacml1Vk1wVktFN21zaTgvZS9ia2I5NmVuYVNhaTVER3RKNDZEdGtTelB0MndtZ1A0UURuOEZmNVBvMUl1UzZLRXd0NCtXL2Z4bS9ldmdqS1JVTHEzOXA3Q3E0TFI3cFdzSFZIdXpEOHV3SG1hNGI3YllBeTNWTHVXT2JLaHkvWWlXSHFLVFFoMmhGTHFxazlRdURtdTRPUitRek9qN3dDeXgySFl1Nm1IYTFubElKVWFWeWRleG1YSnhkWDVsVUc1Tkl4QWpmK29PZUhTZ2haenRJaXBtckdPY2xybWNMVStUZVZZNDh5cUNiSU9BQk1LYmpPZkhGdTVKWFMzSlY1M0w1Q2ozS09rTTIzcWd3N2M2V1VPSHFoOE04cFU1OTFKV3VLYzFRQnFtRHo5SW1yOG1mdm55OU5naktNa00yMnFyejZlSFl5ODh2aEsyOFdIWHRVbFQvWDhCU2diT25Ndno4eC9zb3JZeE5VY3hIU1BGYVhpOFBJdkhnY2J4WnNqRXJaSkxtb29HeUorWGN2NDVWWExvSnlrWkN0YVZVOUJTYzluaW5NWG41RnVzNTRNOXh2dTc0Yk5yMWs4aHoxRkpvTU5XSUpVSHVGeGRKUkg1WGg2U0p2V1RnK2RoV3ptWmNoWlJvTi9heFlwU0JWQ2JuaUNad2JQNHVwUWdIVlY2c3NEYzRHL3BrUXNtV3NKZU1xejJ1N05IVjEyc3pQdlNHbFREZjZzeXV1NzRZdHVGYjJ2Y0xjNVN1dzh5WFV6cmlsSTZFSUlSdG5YUm1XdDJDOWU5RWNQVEVUUFZGeWVRR05mNjRxMitIMitVUnM4T2lnZlc0eWJSZEJHVWFJMTlhVlZ4Wmd2elU1TWoyY1duakRsakxkOE0rS1ZVcEpwUW96K2Z4N3I0MWZ1VEpITlJjaGpXejl1WGdKMDhOemVNT1ZTS1B4ejM4bEZRb3pLYnozMm5sY21VdUJjcEdRcldGOVBRWExzcklUNTY2YXVibVhwVklOZmIrdC9QOU5sVnlyY0tJNFBYZ1doWG5xS1RRcGFzU1NhcGFHYU8xZHNVT3pHWHg4OVEyVTdFRklXQTNjakpXdzNXbGNudmtsenQ5WXNWd3RNTlV5TDRCQ2xKQjZzRnpHVlY0QU8zWm1QRmNZTy8rR2RNenpBRXFOV2h4ZS8vL2xLTWNleWMwTXYxeWF1YnFBMm9WaHRWeWpuQ1BFTzZ2T3NFdmpUdXE5czhXZlR1VjhvN2JMWERUbytha1U0RXFvcEtuUGZIZ0YvM3g4MEpyRjZtbzExUGcxSWVTenNlcThPcEdZeWYzcjFlRTNjcFoxWGdLbGhtM0dLcVVVNEJSdGUrU2Q4WW1YMzU2WW9wcUxrT2F5K2x3Y1FlNWZqdU9OckluelNxS0V4ajNubFZKd2loWkczcnlJbDk4ZUF1VWlJVnZYcW5zSzVTbDBGOTVRamprSXBheEd2ZDhHUUVySG5pN09qZnd5UHo5RVBZVW1ScytJSlpVcVo3ZlgrdnpTMmU3QVhOWkVWeVNCOXNoQkNCRUhhN0FHdjRLRUsrY3dudnd4WGozN0RrYVNHU3cveDUxV3JoQlNuOWlTOThyUDEzckJ5aWFLbWo4K3AwZGE5ekV1V2dIR0cvRDVGVkk1OWtSeC90cHoyY0gzUDVMRlJCNDNjNjVha1VncmtBbngzcG96ekhLQm1aU1ZhMmtKcG5lMXlRTUJ6WTB3Z0RmZzB4ZGwydFFTcncxRi92SEg3eFZmSFp3MFU2QU1JMlF6clRtdlhBRFhjdW5pUURnOHR5TVczMmR3MGNvQTNvRFBpNVdtNjB4OE9EMzUzUGRQZi96UjVkd0MxVnlFTklmMTVXSUN4YjQ0NW5aMVlwOHUwTXBZeGIyNHhpRk5HeE1mWHNGemYvRXFQcm84RGNwRlFyYWVkZlVVckhUSzFFSXRDU1BVZXBBTEhnZGpEZFZUVUlCVTBwa3owMU0vWGhoKy94MlptcUtlUWhPalJpeXBWQzBzS3ordUROVEZkdzdUbGtobjAraHFLeUllMkEvT3cyaVlKb1ZTa0NxRjJjd3Y4TnJaRjNGaWRCNkFqZW9GNGVKT0UxcTVRa2g5V212R2xWL1NWc1hDUXNvWGFjc0lmM1F2NHlMR0dtakJpUUlrcEpNdzA5UFBKNGZmZWMxSmpOUnFZRlFyRENubkNQSE91aklzWFlDY3ovSmthMXNJL1RGbmQwQ1R3VVphVEtJQWxiZEY3dTJSbHBkK2NyVDAwM2ZQRm1aQUdVYklabHRYWG1WdFcwMW4wNmxka2RaTVR5aTBWK01peGhycmhweTBsWnU0TUo5NC92dW5qNy8yMXZRNDFWeUVOSS8xNVdJSmFqcUIxSzVPWkhyaTJLc0pOTlMxS0FCcE9VaWNuOER6LzkvTGVPMnRTNkJjSkdScldsOVBRWnJTTnROcFBkSloxQUxoL2VBOHpOQVlpL0RLai85eVUxWSs4WXZVNFBzdld0TVhxYWZRNUtnUlN5b3REY1JxNzlWZnlhSUQyNTdEUUtzZlFXTUhPUGZqOWhEZVlwU0NSQjZaL0Z0NDU5THplUC9TQk54YkFyUFdnN1ZwWlI0aDlhbGFKbFZ2dmk1OW1UblhMR1VUdmtpM0ZQN2dIbkFlWkZzKzQyNFVoaG1ubVA1bDh2S3hGK3lKc3pPNFdSaTZ1TDA0ckJ3dFF6bEhpTGZXbldFekM0NVZzdmxNVzJ1a3JUZGlEZmcwNld1RURBT2dpcll3VDh6RVAvcW5ZOWF6dno2UnUrYTZzRUFaUnNobVczZGVUUmFMYnRveUV3ZmlyYkxOSDlnak9BL1crSDViaTFMS1ZTb3psczMrOG05T25YemhGeU9ETXk3VlhJUTBrL1huWWdadUtvZkVvVjdJMWpEMmFCekJCdG44b0Z3WG1iRWtmdm5mWHNNTHYvZ1lsSXVFYkYzcjdpbklZdFp4TFh2TzE5THQ1MXBnQnpqM2IvVnJWYVdnRkdUZUtXWGZ5ZzE5OUh4KzlQZ0VRRDJGWmtlTldMSlV0WEVwMVlyRDIzL3ZaTW9FNTFQWTF0SU9YZThIaDRFdHU0cEZLU2lVVURCUDQ0UGhaL0Q2K1dHVVhCTzFDOEtsWVVrclZ3aXBUN1d5Yk1XTWs0V1U1ZGpXakwrbEo4QjEvM2FBQmJieXJySnlFMVlXcEprL2xoNDUvc1BDbFJOamdHdmhac1pWRm9hTHEvTW81d2paWE92T3NJbHB1OGcwTWRiVkZ0cldIcks2ZGFHMExYNkJxMHlYTzBQSjBPRFBqOXQvOFEvdjVBWkxGa3hRaGhGU0w5YWRWMk9abEZWUzdzd2RyWjJCbUs1dlo0d0YyRlllVVZ4dXdoYVN4ZUt4SDE4ODljTm56Mzh5VmdLbzVpS2srYXcvRitkZ0ZWek1IT2xISUJyQWRzWVIyT3Axbk91aWtNamkyTis5ang4Kyt5N0dTaTdsSWlGYjNMcDdDazV1MW5TWm5QTEhldHU1TVBvQlptelYrMjNYbjNWYlVsYnhkR2IwOURPWndmZUdBZW9wRUdyRWt1cVdCbDNsU2hVczh6RXdteTRpYUV5aEo5NFBUYlNEYmNWbXJGS1F5b1RwWE1TWjBXZngwdWt6U0plS3VMMGdyUFZRYmJsSkIwNElXWjIxWnR6aXUzS3lzeVVYbUFqRXVqcVowTHZBK1piY1ZiYlloSFh0NHFuOHhMbG4wb05IQnlGTGk0WGhjc1ZoWmM3UmN5c0kyUnpyeWpBWFVKZW5yV3hReDVXK0R2KytpT0cwYmVGbXJESmQ3b3huQTFkL2RZYi8xWS9leUoxTTVsRUNaUmdoOVdiZGVYVXBNVi9pSEJOM3RMVjNCalM5aXpQdXEvTDk2cDlTeWxVb1pFenIxSXRYTGozei9VOU9EYWFrVFRVWEljMXIvYms0aXhJa0p1N29SMmZBUUpkZzhHM1JuYkhLZFZGSWwzRHFoVk40NXZ1L3dXQ3FCTXBGUWhyRHVuc0s5c0o4a1JuK0tTUGMzcytGMXI0Vm03SGxKcXcwcFdOZExFeGRlbmJoOHR0bllCZW9wMEFBVUNPV1ZGZTl5WHJyMTZ0OWpjRjJGU2JuTXpDTUViUkhZdEJGSnhqZlFzV2hVbkNSUjlIK0JLZEgvZ2EvT1hNQ3M3azhiaThFYXhXRVMxZXZBRlFjRWxKdjFwcHh0L3dlZTJFdUR5bUg5RWlyNEpyUkE4WURBTmhXS1JBVklLRmtWcHE1by9tSmM4OHNuSC92SE94c0ViZGU5SzUxVEFybEhDSGVXWGVHdVM1d2NkeEpLOFl2eG1PUjdsYS8zYTRMcWFPY1lWdUNBbFRSRWVaUU1qVDRxelA4cjM3NFZ1YUQwWG5rUVJsR1NEMWFmMTRCT0Q4N25YZVVHdG9aYVJGaFhlL2hqSlYzZ0cyWnhJSjBsTW91Rkl0SFg3d3k5TXlmZi9MQnVVbXpRRFVYSWMzdFU5Vng1eWVSZHlTR2RyVkRoQVBvNFF5TFU1cTJUaTY2eUNhek9QckNTVHp6NTcvQ3Vja3NLQmNKYVJ6cjd5bkFWV1pxSnNOMGZVUVB4V09NNjUxYmFmUEQ0amhpWlJVL3lVMWQvSnZFaGFNblVKaW5uZ0s1Z1JxeHBKYmx3bkxwMTI4TjBKSjBjVzB5QlV0ZVJsZFV3Sy8zZ0xGQXVSbGIxeGZORXE1TUkxMTRHeDhPL3kzKzlmUTV6T2NXYit6VktncHJCU2NGSlNIMXJWYkcxZnBheGU5eGxia3dsck1kNjZydWp4YTVFZXhoWElRQjhIcHV4bDRmanlLaDNJUlRTTCtVSHZud0IrbkJvNE1WVGRqVnJNNERxaGVKaEJCdnJUdkRiQmZxN0xpVExqbmFKVjhvSEdvUDJwMStYZnA1bmQvRVUrV2trUVZiNUU3TnhFNjg4Skh6NTMvM1J1NWtSUk9XTW95UStyVCt2QUxVSjdQVHVieGpYdTBMUm90eHY3OUg1eUlNS0Y3WHpWaWxGQUJwS3pjeG1jMis5TU1MWjMvd2w1OGNHNXcwVGFxNUNDSEFwNnpqUGhsSExwZkgxZjVXRkZ1QzZORTFoQUh3RmY3c1psTlFrSTVFWWl5SmwzN3dIbjd3bHk5anNLSUpTN2xJU09OWWYwOUIycTQ1TzUyQ3RDOXZwYzBQQ3BCS3lyUlR5cnlkSFR2MXQ2bkw3NXk3M29TbG5nSzVnUnF4cEpibENzUEtqNnVIb0EySjhma2NpdVpWdEVTS0NCazk0RHdDQmw1L3pWaWxvQ0RodWduTVpWL0UyeGQvZ3RmUERTTnJWbzY0cXhXV2xTRlpiWHdBaFNjaDlXbWxqRnY2NjhyTVV3Q1VrNTR1T29Yc0tEUDhVMW9nTXNBNGp3Rk0xR054ZUwwSjZ5akhtakRUMDgrbkx4LzdlZTdLaWJFbDQ0aFhjd0ZNWTZBSXFRK2ZLc05jRi9MeXFKVkpsdGhsM1JmTTlzVGNBWitRWWNIcnRobXJYQVdWTG1uSnQwZGFmdlBURDZ4bm5uODdkMm5KT0dMS01FTHEwNmZMSzBCZFNNd1hKekxwMGRaQWFLb3JIQnpRR0k5eFFOUmxNMVlwcFFDbjVEb1Q1K1lUei8vTnVaTS9mKzdzdWJFbDQ0Z3Byd2hwYnArMmpsTVh4bEdjVG1LMEpZS3A3aGdHTklFWVl4QTF2dmRtVTByQk1XMU1uSnZBOC8vMU5mejh1WGN4dG1RY01lVWlJWTNqMC9VVVlNdkt6UStpdlBraGdqcmMvSEJqdzROMEVrNCsrV0xtOHZHZlpDZjR3NDRBQUNBQVNVUkJWQWJmSFlaZG9KNEN1UTAxWXNseWxvNFRVQlVmcjBUQmhjTG9RaEhwNGloaS9obEVBNzFnSWdUR3RQb1pWYXdVcENyQmNTY3d0dkQzZU9QQ0Mzai80amhLc3RyektXb1ZoTlVlcUExUVlCSlM3MWJLdUpWV0pTdW5rQ2dWc25QVHdnaU1hUDVZRytNaXhoalRGVmhkck5aVENncE1LUVZWa0k0MVhKd2ZmUzQ1L001cjVzVFpXY0MxY0h2R0xmY3NIaG9EUlVoOStWUVo1Z0xxNnJTZEgxL0FxT2J6VDdWR3hFQkFsMkhCbExqZTJxaUhESU1DbE9WeU8xa3dKbDhianZ6amo5KzMvL25YSjdMWFN0YU5tM2VVWVlUVXYwK2RWOE81VE9seWFuNDZiZ1JHZWtLUk5rUHdHR2RjaDFMMU1hcTQzSUJWVXFsQ3diYUhQNXFlZk80dlR4OS83UmRYQm1kTFZITVJRbTczcVhQeDhoeEtnMU9ZYmdsaHBDZUdOa05EakRQb3FKOHBKMG9wS0tsUUtGZ1lQbm9Gei8zRnkzanRGeDlqdHVTQ2NwR1F4dmJwZWdvVm14OUVJRFFqQXVGZU1CNENZMXE5akNvdU4yRlZTVG4yaEptZS92dk04UHN2NUs1OU1nN1kxRk1nVlZFamxxeWsyb3FWdFpDWXlaZ1lUMDlCdzBXRWZSS0cxZ3JPRERDSXpkc2RxeFNVc3VHcUpIS2xvemcvOWl4ZU92ODJUbDZiUS9XQ3NOWWM5MXJqQXlnd0Nka2FhbVhjYW90RHdNelp4Zm1wT1FYM0FqY0NCYTc1NDR3eFA4QTBiT0w0bEhKUktJdktkYWZkVXVhVjNPVEZIeVVIMy85SUprWlNBQ3pjbm5FckZZYVVjNFRVbjArYllXcG13U2xkbWpBbkxSam5vVWRDVVo4YjFianljYVlFc0hudERRVW9XekluWjJvTHArZGlwMzk5em5qdUorOFhYMzN2Ykg3R2RTbkRDTm1DUG5YTk5WTXMybWRtcCtha0t5KzBCUUtGb0tiSEJlZCtEbWdBTnEwaHE1UlNFcXBvT2U3MFZENzN5c3NqMTM3MC9kTWZmL1RXOUhqS3BacUxFRkxicDgvRkRPeFRJNWh6WEZ4b2lhQVE5aU11T1B5Y1hjL0ZUV3BZS0VCSmlhTGxZSHBxQWEvOCtqUis5TmV2NHFNM0xvRnlrWkRtOGFsN0NrNGhZVnJwMlNrdzdhTG1DMG9tOUZZd0dKczVqZTU2QTlhR2NwT09tVHRhbkw3OGJITDQ2TnZtNUlXNUdoc2VxS2RBQUZBamxxek9lb1B0Wm9Ca2lqYXV6Q1V3bjdzQWpvc0krWFFJRWJ2ZWtQVndYTEZTVUhEZ3FoUUsxaWxjbWZraDNqei9BdDRZSE1SRU1nUEF4dTJGb0lPYm93T1dtOTlPUVVuSTFyVGEvS20xQ2xkQmxsd3JNWkl1cFJlR1hNYzZwZmxERnVkYUhJd2JYcS9ZdTc0TDFsVFNUYmpGN0Z2RjZhSG5Va01mdkpLN2R2SXFpb2tDYnVaY3RZdGV1dkFsWk92NTFCbVdLY0ErTzJJbnB0THl6RUpSUDh1TWNDeHMyR0dkSzUxemNJOVhIU3RITXJkbzg4elorZGlGVnkvNG52dlpSK1ovLzVlanhYT0RrMllhbEdHRWJHV2ZPcS9TdHUyZW5KNUlENlhUUTFuVE90WHVDMW9CUTR0enhnM0cyR0xqd1J0S0tZQ1p0dXNtWmd2NXQ5NGN1L2JjMzF3ODg4cVB6cCs4ZWptWG9acUxFTElhbno0WFMzQlBYa042YUJaRCtTSk90WWRoK1EzRU9XQndEbTl6RVZCUU1HMFhpZGtVM25ydFBKNTc1aTI4OHNOM2NmWFNMQ2dYQ1drK243cW5JTTJjWFZvWVQxaUY1QVZJWEJTK29NNDRqNEV4QTJDZWpTdFdDb294T0VxNUtXa1hUaFVUMTM2WXZmcmhDK21oRTRNeU8wVTlCYktpdXRqS1RlcGV0WWRvTDc3NGtwZW9lSzk4YVRmZTQwRS83dXp0d0wwNzc4YTJ6bS9Dcng4QVJ4aHNvNXF5U2tFeEJTZ0xVaFpoT2Rjd252b1ZUbDk3SDZmSFpqQ1ZMdURXNHEvYWFwV1ZuazlSR1pnVW5vUnNMV3ZKdUdyNXRpVHJERVByM3RVUzdUNjBOOUMxNHluTkYvNEM0NkxjbEFXMGpTZ1NienlYUWtrVFN1WmN1M1M2bUJ6OWRYSHl3cG44MU1nODdOVGk4eWtxTTIzcHF1UFZYdmdDbEhPRTFKUFBOTVBpSWZnZlBlRHJmT2lnLzY0SGR2QnYzZEdSMmVzVEtxSnhwUW11Tm1wbmhYSVY0RXJtMkM0clhGa0lUNXdZMTE5ODc0TDEzcnNYUzFOajgvYmlqVHZLTUVLMnRzODByMW9BNDR2OWUxcWUzTGx6N3lQOUEwOTFCWUpmMExpSWM4WU1CbWdic2tPMlBJSllLaWpUY1dVdVpacW5UeVNtZi8ydnc1ZlB2RDV4Ylg2eVVLQ2FpeEN5RnA5dExob3d2bmdIV3A0OGdyMlA3OE5UWFRGOFFlT0ljdzZEc1ExcnlpcWxJS1dDNlVya1VnV2MvdmdxZnYwdnAzSG05WE9ZbjB5QmNwR1E1dlhaOWhUMCtQL1AzbjJIUjNXZCtRTi83M1JOa1VhOW95NGhrSkFvb2trMGdRRWI3SUJ4YklkVXN0NGtHK2VYdXVrOW0ydzJiWlBZS1d0dllqbU83Y1hZR0FkTXM4RUkweEZJQ05TN2tCajFxWm9aVGIyL1A2U3JYQTNUSkNTTTBQZnpQSG8wOTl4enp6M0RvK2ZsenJ5bnlCUnhHZEdLNUFXRjB2Q2s3VUt4ZEQ0eEFpVVJJNkVaMkVPVzIrNkxXTEt6TEd0bG5mWk9tNkh2aUttMzdyemxWbE1mV1FhUlU0Q2dJUkVMd1pyS3c2SC9oOFQ0TURubEpzWlFZY29TaWxFV2tWeTZnRVRDU0JJSVpLTkpXZllPbGk1bVI0T2FtN1dUbTdVUjZ6YVF4ZDVJUThOVmRQM21CYXJUOUZMSDBERDVEcENCUnVUeEF5WjUrUTBBczB1Z0dNZVBkWUhqRzVHUXhBcUpMQ1kxUXBrd1AwdXFUbDR0bENyeUdLRTRpV0VZT1RFa0pSS0k3K1Foa1dXSlpZbDFNU3hyWTFuV3lycGRBeTY3dWNabTZMOW83VzJzTS9lM0Q1QmwwRXFCNDV4bmpNTUhYNERaWjlwaldFSVloU3pQbGNldXlwRXV5VTBVYlU0TnRhVEd5cTBxZ1lCQ1JBSldMQkt3QXJxenp4S3N5ODJ3TGpmamRCRnJOWXlJemEwRzVhMldQdEg3RjV1R3oxNnFaM3VhKzZ3bVFnd0R1TjlNZTd4S1ZDZ2t4WEZKRVZ2bnBXY1ZSc2V1amdvSnlaT0p4RWtDaHBFTGlaRXlESW52S0NuTHNpekxrTXZ0Wm0xdVlxME9sMnRBTzJLdGFkQU5YanphMVZGWDN0NDUwR294NEprTEFLWnFCdUlpU1lyektPS2hmTXBhbkV5cm8wSXBUeWFtSklHQTVBS0dwQUtHeEhTSHozRXNTeTQzU3phV0phdk5TUU5ESnFxcDc2R0w3OVpTM1lsR0dtanRJY1JGQUNDYWlaeUNQRW91ajgrTVVjVG5MSkVxbzRzRVl0a0NSaWlLWklpUk1Rd2pZZTlnNmVMeGlRN0UybG5XYlNPWDIrQjIyaG9kWm0yVnVhL2x3a2hQYzYvRDJJMmNBa3dhRXJFd0dWTjVPT1FIVHU5Qk5EbE1UckhoU29vS0RhV2N1QVVVcXlva2xUeVBoTUlZRXBCc3ZCMUdJQ0JpQmNTUTZKOEpXcFlsbG5FUnNhTUJqV1ZkWTJWMmNybTBORHhTUzRQbWE5VFNXMGUzOUVNMFlCaW1qaUVUM1I0VXZSMEg4MEJJWG40RHdPdzBtUmpuNndIeDlqZ25Wa2hGNmtTbFJCVWVLbE1uSlVuRFloZUs1S29sQXBFMGcyR0Vjb1pJeUJJSmlHR0VEQkhETWlRaWxobmZXM1owK1JQV3liTGtKbUxkNUNZM01lUWljbyt3VG9mR09XSytialgxVmpxR2JyVTVoZ2VOSThaQkUxa0crYU9PUFpkQjhSZnJ2STNNd3dkZmdObGhKbUtZS0RsS0xKK2ZJQXliRitGV1pTWXJGcWJHaUZabVJ0cm1KeXVIMVVJQnlZbEl5REFrRURLamlWbWhnR1dJblpEeVlKMXVoaVVpMXUxbXhtYVNrY3ZOc2lQOWxwRGhEcjJpbzYyZnpqWjNHNjdlSEdLTTliMENZM1AzaEFRc1loakEvV2RHbnJrU0ZRcHBmbVNrTWtVUkVib3NKaVpwUVVUMHduaWxjb2xTSXNrUU1nSTVNU1FrbGdRQ2hoRXl4RERFa0loWTlwOTd5NDdPZG5VU2tkdE5ySnRseWMwdzVIS3g3aEdidzZrWnNGcXUxK3FHS2l2N05HMGRScVB4UnYrQXFjVml3RE1YQUV5SG1ZbUxhcExtcDVBeUk0SkNDK2RSMG9Ja1dwZ1lUa3VVVXNvUUNVZWY0NGhJSUdCSVNLTmZ0SW1JR2I4dkVSSHJac25KRUxuZExQMHpMcnBweEdvbnpjQXdYYSs3UlpWWDJxbXRZNENNTjdySTFESklpSXNBNEdsbWNncnllTGtzTkZJcFZrYUV5cUpURjBoVVVZVkNxU0pQSUJUR01DU1FqWDdYTnRvV3c1Q0FaUm5SaE8vYVJoZG1HdjJ1aldWY0RMR3NtMWc3NjNacjNUWkxyZDJzdldiUjNxeHpEdmNQdWZUYVlZZXhHemtGbURJa1ltR3lnZzJjM0c4aCtRK2lFK3ZFaDRWUVhLaWNJaFNobEJhVFFnbmh1U1FXeUVrc2ppS3hNSXlFQWlWSmhMSEVDRVJFUk1TNjNlUjBENUxEWlNDMzIwUWo5bjV5dWEya3M3WlJjMzhUOWVzTjFHdXlVUGNRZnlTZTI4OXZmMHVpSUdBQzNQLzh4YmhnUHdUN2luMENFaXVrSWxWVWlEUXNTaVVPVFlpVmhzVXVFSXBDSWhtaFNNV0l4YkVDUmlCamhKSjRZZ1F5WnF3dkxMbWRicGU5aTFoMmhIWFpCOTBPbDhIdHRobnNodjRHNTFCL3Q5MCtNRHhpNkRPVHhXQ2oyMGZkQlJQeldQTCtVSWdQdmdDenowekdNR0Y4bEZpZUVTZFVwcXRaWldhaU5EVWxMcVFrUk1yRUtTUXV1VnJpQ0plSzNLSVl1VmttRjdyR0U3Rk9sbUc3aDVVak5xZlFwUjhSbVN3T2tjbnFaSFhkL2ZiekhiZk1EYTE2Z2JsRnc1ZzYrcXpEaEJnR01KZk02RE5Yb2xnc3pZeUpDY2xRaGFzS29tSmk4OEtqRnlnazBraVpVS0JTU0NXeFFrWWdDeEVLNDRVQ29ZenJDOHVTMCtKeWRMbmM3TWlJMHo1b2Rib01WcWZkMEtEVk5sd2Y2Tzl1TnVtSFc0ZjZ6QzBXQzU2NUFHQW16R3hjVkpNME00NUNNaUpJVlpCS3NZc1NhWUZLUVpGU0lhbmtVb29WQ2tnbUYxTzhVRWdUNDZLZHVseHVHaG14MDZEVlFRYXpnd3oxdDZqaCtrM3FiaCtrNFVZTm1Wc0dDWEVSQUFLWjJaeUNQQ3BFRmhZdEY0U29RME1pa2xPa1liRzVETVBJU1NTSkVnaUVZWXhBcUNTQktGWXdsbE5neWUxbTNhNUIxdTAwc0c2WGlYWGErNGwxV3gxbVk1dFYyOVhrTUF3WVJpeURGakwySXFjQTB3S0pXSmlLUUErSHZwWVc4UFd3Nk8ySEliVllTbkhoSVNRVUNVa21GcE5ZS0NTeFFFZ1NrWmlFd3JFK01DelpIVTV5MkYza0VMaG94TzRnbTh0TlEyWXJEWTRuSmZnUGR0NkNZcUNSS25nZ0JKaGJ2TVU0b244K0VBYnpJZGhmMmVoMUVvbFlMSXVSc1RLcFdNUktoRUtKV0V4Q2dVQW9ra3RZZ1VCQXhESkVERXR1Rit0MjJPM0V1TjB1dTlYQnVPd3VwOHZ0ZEpnR3JPUXcyK24yR0Jjb3RubUxpOTVpSE9JY3dPeDBWMktZV2s2eTlDU1pVaTBUaVdVQ1ZxaVNPVVdNZ0FSaE1wdEFJaUlTc01RSUdHS2RUaUxkaU5CdGQ0bFlxMVBrSEhHUWE5ak9PRHQ2Yk1NOUJvZVZmRCtESVlZQjNQL3VTcndLbDBqRTgxVVJNcVZVSWhZTGhjTHdrQkN4bUJVSVFxUWlpVWdnRUxERU1nd3hyTnRON0xEVGJuZTRYVzZyM2VFdzJlMHVxOHZsYkI3V1cvdk5lT1lDZ0x2aUxzVkZFczlQSkpsU1RtS3hnSVRoU2hLTEJTUUlrWkJFSkNZQjl4em5kaEdydDVLZGRaUGJaQ09IeVU0dXE0MmN6VDFrN1RjVDRpSUFUTmJkeVNtSTFWS1JLaXBFTEJRSVdhRllMSlJJaENSZ2hBS0JWRXlDc1p3Q1E2emJZWE9TMitGeXVSd3VzanNjRE9OeVc0Y05WcklNSXFjQTB3NkpXSmlxWUI0Ty9UMGcrdnZ4dkpieHVJZm4zeTEvQklubmorY0l1MEEvbnRmZ2dSQmdidklWNDd6RnAyQmltcS9qWUdJY2tlODQ1eTF1VFNYV0VlODM0aHpBN0ljWWR2dTlBZURlaEhoMSs3MEJZRzVEWEx6OTNnQncvMEJPWWVLOVlZNUFJaGJ1aEdmZzVINTdHOG5pSzRCNlBnVDZlaURrQjAzKy9Ud0RXRENCMDl2b08yK0JrdithQ0FFVFlLNlpiSXliYkh6ejlXRG9lVzkvY2M0elp2bUxkOEU4RkhxN0h3RE1Ub2hoaUdFQXN3WGlGZUlWQUV5RXVJaTRDSEEvUTA0QjVod2tZdUZPK1FxY1JLUEJqL3Z0NnlIUjIyL1AxK1RsTmQ5a0hneTlQU1FHR3FtQ0IwS0F1YzB6enZsNlNBd212dmw3S1BRVjQ0aThQN3g1aTF1K1lwdG4zVUFqajhuTE1RRE1Ub2hoQURCYklGNEJBRXlFdUFnQTl5dmtGR0JPUVNJV3BrdXdENGZCUEN6NmV4ajAvTzB0a0FVYXhUTFpRSWxnQ1FDK0hoRDVjY3JiZzZLLytDYndhTWV6Ylk3bmc1dTNHT1hyZzdDL0dJZUhRb0M1QXpFTUFHWUx4Q3NBZ0lrUUZ3SGdmb2FjQXN3SlNNVENkUEkza2lWUThQUVhMTDBGVDArK0hnNm44dU90UGMvWEFERDNlTVlmYjdHSzZQWVB0YjQrN1BwN1FQVEdXM3pqamoxSEZmc2FaWXc0QnpCM0lZWUJ3R3lCZUFVQU1CSGlJZ0RjejVCVGdQc2VFckV3RTRJSm52elgvb0tsdDlmZStBdWFuc2VCeXZpL1Bkc0hBSmhxakF0VTV0bTJKMitqNmlZVDIvQlFDQUJFaUdFQU1Ic2dYZ0VBVElTNENBRDNNK1FVNEw2RlJDek1GTSsvclVEQk01Z3liKzF5UEIvaWZBWEJ5VHdNZWpzR0FDQUtMc1o1L2c0VTY3eTF5eGRzWFBOWHh2L3QyUzRBekIySVlRQXdXeUJlQVFCTWhMZ0lBUGN6NUJUZ3ZvUkVMTXkwUU1HVGV4M28yRitiL2dJZEc4UnhvRFlBQUh6eEY1K0MrVURzN3pvK1h5T0dBMzNBOVRmU0dIRU9BQkREQUdDMlFMd0NBSmdJY1JFQTdtZklLY0I5QllsWXVGdUNlVURrdi9iMnR4bk0zNnV2NEJmb3dkSFhNUUJBTUFMRnJHRGkzSjNFT0YrdnZjVTB4RGtBOElRWUJnQ3pCZUlWQU1CRWlJc0FjRDlEVGdIdUMwakV3dDBXVERDY2FzRGtCQXFFZUJnRWdKbnlRY1E0YjJXSWN3QXdGWWhoQURCYklGNEJBRXlFdUFnQTl6UGtGR0JXRTM3UUhZQTU3VTRmOXJ6Vm1XeEFSTEFFZ0preTNUSE9YNzNKbGdNQUJJSVlCZ0N6QmVJVkFNQkVpSXNBY0Q5RFRnRm1IY3lJaFh0Rm9ML0ZZUDlXQXdWQkJFa0ErQ0JNVjR3alFwd0RnTHNQTVF3QVpndkVLd0NBaVJBWEFlQitocHdDekFwSXhNSzlhanIvTmhFb0FlQmVneGdIQUxNWlloZ0F6QmFJVndBQUV5RXVBc0Q5RERFTzdrbEl4TUpzNVBsM2k2QUlBUGNUYi84M0k4NEJ3R3lCR0FZQXN3WGlGUURBUklpTEFIQS9RMDRC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md6Z2dMQzBzam9wQVB1aDhBQUFBQUFBRE1COTBCQUFBQUFBQUFBSmpkRWhJU05tM1pzdVZkN3Jpc3JNenY5dzNKeWNrN05tM2FkQ0RZK2tSRUNvVWk3dkhISCsveGQwMVlXRmo2amgwN0dnUUNnY2hzTm5kZnYzNzlwdzBORGM4SC8wNzhlL3p4eHpVaWtVaENSSFQ4K1BHSGhvYUdMazlIdThuSnlUdFdyVnIxSjRmRG9iWFpiTnJyMTYvL1ozZDM5N0hwYUJzQVpwZjQrUGkxY3JrOHRhK3Y3K2p3OFBDQWoycmk2T2pvRmZ5Q2dZR0JDaUt5K1dzN0xDd3NMVDgvLy9zYWplWmtiMi92ZXhhTHBjZGJQWVZDRVplYW12b2tkMXhiVy91N3liNFBBQUFBR0NYNm9Ec0FBQUFBQUFBQUFQY3ZoVUlSTjIvZXZFZXRWcXZXYXJXMjkvWDFYWnFwZXhVV0Z2NVVJQkNJaVlqRVluRm9kM2YzVzlQWnZsd3VqMkVZUmtoRUpCUUtwKzA3bFlTRWhQVUtoU0tlaU9LSmlBd0dRL3QwdFEwQXMwdGVYdDQzazVLU0htSloxajB3TUhEKzhPSERwVVRrNE5kWnNtVEpEd3NLQ3I3TEhldDB1cHEzM25vclAxRGJ5Y25KdTdLeXN2WmtaV1h0TVJxTnpmdjM3OC8yVmsrcFZLWXVYNzc4dDl6eGRDVmk5K3padzA3Mm1pTkhqcXpxNit1N09CMzNCNERaSVRzNyt5a2lvdTd1N2lNV2kwWERsVWRHUmk0dktDajRWbDlmMzluZTN0NHpRME5EVjRobzBuR0ZpRUkyYjk3OFpsOWYzN21tcHFZWHJWWnJ0NWM2Z2cwYk51empEazZkT3JXSGlFeFR1QmNSRVJVWEYvOXZYRnpjQnU1NC8vNzlSVVNrbTJwN01Mc2dFUXNBQUFBQUFBQUFNeVlxS21yMXlwVXIvMGhFZFBQbXpiZjYrdnAyenNSOUVoTVRONmFucDMrRU8yWVlSdmpBQXcrODc2dCtXMXZieTlYVjFUK2R4QzBZTGdrN2R1Q2VUUCtpb3FLVytUcVhsSlQwSVBmYWJEWjNTYVZTbFZRcTlWbmYwK0RnWUJNUkdTZlRId0M0OXlpVnl1aUVoSVROUkVRTXd3Z2NEc2N3ZVNSaEl5TWppeFl0V3ZRdGZsbDRlSGhlUWtMQ1pvMUc4NDYvOWxOU1VoN2xYdCs4ZWZNZk8zZnViUEJXVHlRU3lmakh2dXJWMTlmL29hR2g0UTg1T1RtZlc3MTY5Wi85M2Z2WXNXUHIvSjBIQUJnaldMSmt5WCtFaElURUVSSFYxdGIrOStYTGw3OUdSSlNabWJrN0pTVmxaMHBLeWs2ejJYeHozNzU5S1ZPNVFYRng4VzhURXhPM0ppWW1iczNOelgxNjc5Njl1VVNrOSt4SGFtcnFMdTVBcFZKOXptUXlqU2RpVTFKU3Rqa2NEcnRHbzNtWGdpQ1h5eE5DUTBNemVFWDJxZlFkWmlja1lnRUFBQUFBQUFCZ1dzWEh4Ni9wNmVrNVEwUVVGaGFXdzVVYmpjYkdHYnBsMktwVnEvNlhYeUFXaTVWcXRUckgxd1Z5dVR4dWt2Y1E4dytjVHFkck1oYy8vUERERmNIVVV5Z1V5Y0hXNWJ6Nzdyc1BZaWxqZ05rdktTbnBDWUZBTVA1OWJWTlQwOTg4cXFqWHIxLy9DbjlRQ0tlNHVQajUxMTkvZlJINUdKUVJFaEl5THlZbVppVjMzTkhSOFkrOHZMeC9ENlpmdm1LcFhDNlBDdVo2SXFLUmtSRnRzSFVCNE40eWxkbnNnUnc0Y0dDeFhxKy81bGtlSHg5ZndpVmhpWWo2Ky91NWJTQ1lsSlNVOGNSb1YxZlhvYW5jTnowOWZYZDJkdlpuaVlqY2JyZmo5T25UVHhDUm83Q3c4THR1dDV1OWZ2MzZmL3E1bkVsT1RuNjRzTER3ZTFGUlVVVXVsOHQ2OU9qUnpRTURBMmVEdUxYbmxocldxZlFmWmlja1lzR1hjQ0l5RU5Ha1J2amVJUWxoSkFnQTNGOCtpRmdLQUFBQWNEY3g1R1ZKdUsxYnQ3NC9NREJ3c2FxcTZudmg0ZUhqeTJXYVRLWnVsVW9WSlpWS1ZmejZLcFZxd3BmNUpwUEpUVVJhbFVvVktSS0o0b21JcEZKcEpMOU9lSGg0SHRIb2twd2JObXo0cTBxbFNwdnFtL0RjZnpZWWp6enlTTUQ5WWZmdjM1OWxOQnBicHRvdkFKaGJjbk56UDgrOUhoa1pHZXpvNk9BdnJ5N2N2SG56YTZHaG9WbGNRVnRiMjc3VTFOUkhCUUtCU0tsVXBqend3QU43MzMzMzNZZUo2TGFCSWprNU9SK25zVVNBeFdMUkRBd01uSi9CdDNJYm04MDJJUkY3NGNLRnovWDI5dDYyVkwxRUlnblp0bTNiWGUwYkFOdzdVbE5UeDFjM2NUZ2N3eDBkSFllSWlKS1NrcllvRklvazdseDdlL3ZyazIwN01qSnllVWxKeVYrNTQ0c1hMMzZwcDZmbi9XM2J0cDJMaVlsWnpiS3N1NysvLzBKdmIrOHB6MnZUMDlPZnlzek0zQk1hR2pxK3BMdFFLQXpadUhIakczdjM3bDFBUkg0SG13aUZRZ24zMnUxMjJ3bmZGYzRwU01UQ2JVSkNRcEkrL09FUE56TU1JN0phclpyKy92N3o1ZVhsdTJscTY2Mzd0R2pSb3E5SFJVV3RVaXFWcVNxVkt0WHBkRnBlZSsyMU5QSlljbVd5OHZQenY1R2ZuLzhOb3RGUkxlKysrMjdwME5CUS9aMzJOemMzOSttRWhJUk5iVzF0cjdTM3Q3OU5SQ08rNnZKSENkWFUxUHltb3FJaXFCR0dBSEQvdUZ1eGRCS0VLcFVxMDJReXpkUXNGQUNZQTdLeXNqN0Z2ZFpxdFhWRFEwT1hpWWlpbzZNWHE5WHFBdTVjYzNQemkzZXhXNU9KYnhHbHBhWFBpY1ZpRlJHUlhxOXZ2SFRwMHBkbXVIOEE5N1dQZmV4akJxdlYybGRWVmZVRHozUFIwZEVyWTJKaTFrVkZSUlZ4WmF0V3JYcVdpSjcxclB2WVk0OE44SSt0Vm12ZjNyMTc0K2JObS9keC9qNkZmRHQyN0xoQlJIVHQyclgvNEM4ZE43YnZZVDRSMmZqMXQyelo4bTVDUXNJbTd2am16WnNIZ24rbkFBQXpLeUVoNFFHMVdwM0xIVGMyTmo1SHZPK2VWcTVjK1V4aVl1Sm03bGl2MTllZlBuMzZFeGFMNVNZM3N6VXBLZW5CVmF0Vy9mN0NoUXRmOEd3L0xTM3Q0OXpydHJhMmZVVGtMaXNyODV5aFJVUkVzYkd4S3g5NjZLRUwzTEd2ZXJ5K3ZxalJhTjdnbDdFc3kremF0YXRiSUJCSVdKWjFXU3lXQ1hIZWFEUzI2dlg2NjJxMWVoN3ZQV2xvZEtJR0FNeE55b3lNak4zY1FYdDcrMTRpc2hBUnpaOC8vOS80RlI5ODhNSHlZQnN0S3l0am9xS2lsbTdac3VXWVVDaVVFUkUxTlRVOTE5alkrR2Npb3F0WHIzN3Z3UWNmZkk5aEdNRzZkZXRlZnUyMTEvTEpZM1dCSlV1Vy9KeC9iRGFidXhvYkc1OXZiVzE5bmdJa1lZbUlHSVlaWDFuRjZYUmlOdXdjZzBRczNHYkpraVUvNGdLU1FxR1kxOXJhK2tXYWdjU0IwK20wcGFTa2pPOE5KSkZJd2pNek01OW9hV2w1ZWFwdFJrZEhseXhac3VSbjNESXVWVlZWMzV1T0pDd1JVWHA2K3BNeE1URWw4K2JOMjVHVWxQUzNNMmZPZklxSXdtaDA5TXFVTitvR2dQdlQzWXFsUVJLWGxwYSttcGlZK0ZCNWVmbnVycTZ1ZjN4QS9RQ0FPN0IwNmRLZloyWm1manh3VGFMWFhuc3RLWEN0eVNzcEtTbmpYdGZWMWYyZVM4UW1KeWZ2S2lnbytDNTM3aTRtWWljVDN4VGJ0bTE3T3lZbVpoVVJFY3V5cnFhbXByK29WS3I1L201Z01wbTZpTWc4blowR3VJOG94R0t4U2l3V3E1eE81NFRQUklPRGcxY2lJaUlLMjl2Yjl4Y1dGbjV2Smp0UldGajRmZjV4YUdob1ZsRlIwYy80QTJLenM3T2Y0aWRobTV1YnkyN2R1blZ5SnZ2bHFheXNUT1ZSSkg3MDBVZlBoNFdGelNjYUhVaDg2TkNoeFZxdHRwT3JvRktwa2xRcTFYaE0xMmcwRjMwMGp5LzBBR2E1aFFzWGZwbC9YRjlmUDc3bjZvb1ZLMzdIbnkzcmREb3Q1ZVhsVHhDUnJhS2k0b2RKU1VuYnVDVHUvUG56bnlZaTRZVUxGejVQWTU5QjQrTGkxdk9YRjc1NTgrWnJZeTlsQ3hjdS9KeG5YK1J5K1lSOUZ6Mzd4cW10cmYzZDJNc1JrOGswRWhZV2xtRXdHSWFJU0s5VUttTUVBb0dFaU1oa01uV1FsNGtYU3FVeWF1Zk9uZTNjOGNHREI1ZFAxL2Q0QURCOUtpc3J2eDJvam1laU10QTFUcWRUNDFtV25aMzlFYkZZSE1vZE56UTBQRTlFRkJvYW1wbVVsTFF0K0I1UHBGYXJDeDU2NktHejNQZDBSS096WTNmczJIRkRKQklweEdLeGdrYmpKU09YeXhQV3IxLy9wL0x5OG85NXR1TjJ1NTNkM2QySG01dWIvOEl3RERzOFBOdzJQRHpjejUxUFRrN2VzV25UcG9BRC9TUVNTZGhrbG5zK2NlTEV6cTZ1cnJjQzE0UjdGUkt4YzFoQ1FzTG00dUxpNXozTEZRcEZNdStRWGJseTVlOVhybHo1ZTEvdEhEdDJiTFBKWkdyaWwwMTEzZmcxYTliOGZjMmFOWC8zVjRkbFdkZUxMNzU0Mjk5dWRIVDA0czJiTngvazc2V1JrWkh4U2Y2SXYwRGVlZWVkZFdhenVjK3pYS2xVeGtSSFI2L21qbnQ3ZTA4VEVlWG01bjVxK2ZMbHZ4NGNITHlrMFdoT1ZsVlYvWno4ekpRRmdQdlB2UlpMcTZ1cmYxeFpXZmtqN2xpbFVrVVZGeGUvRmg4ZlgwcEV0SEhqeGpkUG5qeTVDdzl3QUxPUFRDWUxsOHZsaWNIVVZhdlZxZnd2dFFMWnUzZHZzdFZxN1o1Njd5Ym5ic2MzdVZ3ZXYyblRwcmNqSXlPWGNHVU13d2pYcjE4ZmNEbXJreWRQUG56ejVzMjNKOXRmZ0xrZ0pDUWtnbWgwMlRpbjB6bmhjOUNoUTRkV0pDWW1iZ2dQRDgrbTIvZkVtbkVMRnk3OGlsYXJ2ZDdhMnZwU1VsTFNReXRYcmh5ZmhXczJtM3ZPbmozcmQ5V2lzMmZQN3RIcGREWDhzdERRMEp4MTY5YU5EeHcrZXZSb3FXY0NXcWxVWm16WXNHR3ZqMmFIK1FjRkJRWGY0NUt3UkVUTnpjMS8wV3ExdGZ3NldWbFpUeFlVdDM0TVBnQUFJQUJKUkVGVUZQeVFPdzQwS3cwQVpxZVltSmhWU1VsSkQvSExyRmJyTFNJU3JscTE2dmRqeVZVT2UrYk1tVS9yZExvYlk4ZVc4dkx5SjdadjMzNUJKQklwaUlqbXo1Ly9PWmxNRm4zcTFLbFBFNUV4TnpkM3dneFpvOUhZVFVTa1VxbVV2bFlkNFBOVmgwdkVob2FHWmk1ZXZQZ25hV2xwajlmVjFUMXorZkxscjhwa3N2R1pyaWFUcWRuYjlTekxDdmpIRE1OTWF1OXRBTGc3cXF1ci95dFFIYzlFYkREWGVHQVdMbHc0WWJXaW9hR2hDaUtpeFlzWC85RGIzdGpCMHV2MTdaN1hSMFpHTHZaVlB5MHQ3WW51N3U3RC9MS3JWNjkrdDdXMTlhOWM3bUREaGczN1VsTlRIN3QxNjlieHExZXYvb0RyNjB4Z1dSYjVobGtPaWRnNVRDZ1V5cFZLWlVxQWFreWdPaUtSNkFOZk1pUW1KbWJWcGsyYkRra2trbkIrT1gvZmpHQzQzVzZ4dC9La3BLUWRETU9NUHh4MmQzZWZITHZ2YW9GQUlJcUppU2tPRHcvUHI2cXErdEVVdWc4QXM5aTlIRXVqbzZOTE5telk4SXBDb1JqL0FOemUzdjVhVjFmWGtlbStGd0RBM1RTWitCWWZINzkyelpvMUwzc01rQWthd3pBZjFHb0dBUGM4cVZRYVFVUTBNakl5NE9XMCs5YXRXeWRYcjE3OUhGZFFXMXY3MjlyYTJsOFNFU1VrSkd6bHo3TGZ0MjlmUFA5aTdzdjQydHJhMzNGZjlDOWR1dlEvRnkxYU5ENjdvcXlzakpITDVRbmJ0bTA3SjVmTEV5OWZ2dnlWQlFzV2ZDazBORFNMWVJqQm1qVnJ5bUpqWTFkbVpXVTlKUkFJeEdOOUhYejMzWGMzVTRBbDVJeEdZOFBnNE9BVmZoay81cmpkYnJ1My9jTmNMbGRRWDVURnhNU3NLaXdzSEYvTzJlbDBXcXFycTM4U3pMVUFjUDlac21USno3d1VoMjNac3VXMWhJU0VMZnpDaW9xS2IzUjBkTHpHTDlQcGREZkt5OHQzYjl5NDhRRDMvVlZxYXVxdVhidDJGWjQ1YythVDgrYk4rOUFNZHA5RUlwRWtMUzN0Y1laaGhMbTV1VTgzTmpiK01Tb3FhbndBbkZhcnZlSHRPczlFck12bHNzOWtQd0hnM3BXU2t2S29XcTFlNkZrZUVSR3hNQzB0Ylh5NTRvNk9qdGROSmxNN3R6VWhFZEViYjd5UjYzbWRCMk5mWDkvNzhmSHhHL21GTHBmTE9qSXlNalF5TWpKa3Q5dUhSQ0tSUERvNmVpVVJzV3ExT285ZnQ2V2xwY3hpc1l4UDRCcnJLNU9ZbUxpMXFhbnB4WmxNeEhvT2VJVFpCNGxZbUJHVmxaWGZEMXhyYWxpV25iQ1JkV1ptNXFlTGk0di96QzEzY3FmTmV5dk15TWdZbjFXcjErdnJyVmJyVFNLaTJOalk4Vm15WXgvUzhVVWRBRXdibTgwMlJFUWtsVW9qdVRLNzNXNWdXZGJwcTl6aGNGaUlLSFRseXBVL3k4M05mWnA0TTFCcWFtcCtYVkZSOFExQ3JBS1lsYzZkTy9jNWdVQWd5OHpNL0NUUnhPV0pQdjd4ancrTFJDS0Z5K1d5dmZUU1N6SzFXcDNLdjVhTEozejhHT0tGTENjbjU2Tzl2YjN2R1F5R29HZlcrcUFpSWlFUjZUMzdNOFB4TFdUcDBxVS95TS9QL3diM2hhVE5aaHM2ZnZ6NGd6NCtKTXMyYmRyMFduSnk4aU5jUVZ0YjI4dWRuWjBuN3ZEOUE5eTNsRXBsQWhHUnpXYnI5MUZGd1AveXY3dTcrNmpaYk80bElob1pHZEh6SzNMbGZrZ3lNakkrNVZsb3NWZzBKMCtlM0M0V2kyUDcrdnJlNit6c2ZKT2JBYzh3akNBbkoyZDhQekc3M2E0N2V2VG9BM3E5dnNhem5XREV4OGR2NEY0UER3OTNUS1VOb3RFVmx6WnMyUEE2bHh3bUlycHk1Y3AzZ3ZnM0FJRDdVRnBhMm1QOCtNTEp5Y241aUdjU3RycTYrc2MxTlRXLzl0Wk9WMWZYd1hQbnp2MUxjWEh4WDdsbkg1bE1GcFdabWZsSi91cHgvZ1NhZGE5U3FhSTg5L1FtSXRKcXRYWE56YzFsMmRuWlR3a0VBc21TSlV0KzRYUTZ4MWNCNk92ck8rZXRQYkZZTE9VZlc2MVdiUDBGTURjeEJRVUZYdk1KSzFhcytDTVgwOXh1dDZPeXN2SmJ5Y25Kai9Mcm1FeW1oa0EzdUh6NThoY2xFa21zeldZYkdoa1pHYkphclVOMCs4cVdvUTgvL1BBN0ZSVVYzK3p0N1QyZG01djdCWkZJSkNjaXlzbkplYXFxcXVwWFJHU1BqWTFkejEvVnBMKy8vMzBpb3E2dXJ0TkhqaHhaNWUzK3BhV2xCMlV5V1RRUmtkRm9iRDU3OXV3bmZQVTFOVFgxSXdzV0xQZ2lkK3gydTIyQjNoL2MyNUNJaFhIQkxuR2tVcW5tUC9iWVkzNzNhNml1cnY0cDcxQ2lVQ2dpN3FSdlpyTlpTMFFUUnNVcGxjcm9wVXVYL2lFOVBmMXh6L3B1dDl0NTllclZiL3Q0T0pXdlhMbnlGNTVmNEZWV1ZuNTdiTm1YQ2NMQ3d0SmlZbUtLdWVQdTd1NGpSS1AvRGdxRllueXZIcFBKMU9adGp6R3BWQnJoV1c0eW1mb3BpRTI4QVdEMm1jNVkrdXFycjBZUlRWekM4OFNKRTF2Nyt2b3UraWl2WExodzRkTzdkKzl1NHljeFdKWjFYYjU4K2F0MWRYWFBUUGI5QU1EOWdZc25QS0k5ZS9iY3RrOFhFZEdpUll1K3ZYRGh3cS9JWkxMbyt2cjZaeTlldlBoRmIvV0N0WERod245ZHNtVEpUMXBhV3Y3ZTJOajRCNjFXV3p2VDhXM2V2SG5iVjY1YytVZVAyV3VPdXJxNjM2cFVxZ3lWU3BYaDJjL2MzTnpQeHNYRnJlZU9Cd2NIS3pvN093K25wcWJ1NU5mcjZPand0ZVFvd0p3ams4bmlpWWpNWnZOdGUzd1JFYW5WNnZ5UWtKQllvdEdab2hxTnh1c1g4Y0dZUDMvK3B4UUtSYnhIMlJjYUdocitvTlZxYTBORFErM1oyZGxQSlNjblA4THRrK2hKSkJJcGk0dUwvOURUMDFNK01EQncyV2cwM2pBWURCMFUzQ0ExV1hwNitrZTRBN3ZkYmlRaU1Yblo4ekNBME5MUzBxUDhwZVo3ZTN0UDE5Zlg0emtOWUc0S1g3Rml4Uis4bldoc2JId2hMeS92MzBORFF6T0lpUFI2ZlozZGJoL095OHY3OTRHQmdjcSt2cjczdUxySnljbVBSRVJFTENBaTZ1dnJPek8yZ3B1NHVibjVoZm56NS8rYnQvYTltZXBXWTBSRVZWVlZQMHhQVDk4dEVvbmtxYW1wdXh3T2g1RTdwOVBwem51N1Jpd1dUeGdZNkRsSUJ3RG1ocHljbkU5SFJrWVdlSmFucEtROEdoY1h0NDQ3Ym01dS9vdkJZR2hMVHA3OFlrZGFyYloxN2RxMTN3bFV6MkF3dFBUMjlsYU12VzdndHJjcExDejhTV0ZoNFcycmwyaTEybXNXaTZWbjdGREhmYWIxeE4vNzFtS3gzUEpWajJoMFgyLytNWlltbnYyUWlJVnhvYUdobWNIVVV5cVY4d0xYK3FlRWhJUzFXN1pzZVhkcXZScDEvUGp4QnpRYURYODJBbE5hV25xY3Y1YTcxV3J0dFZnc1BaR1JrWXNGQW9Hb3FLam9WM0Z4Y1d2T25UdjM5TmllWjB4S1NzcWp5NVl0K3kvK2UzVzczWTZ6Wjg4KzFkcmErcEszZTZlbHBYMkNlQW5idnI2K2NpS2k1T1RrQi9qMXNyT3puOHJPem43SzgvcXNyS3c5V1ZsWmUvaGxGUlVWWC9jMWdoRUFacmVaaXFWQmNzWEd4cGJ3a3hSR283SGw3Tm16SC9mM2dBY0F3S2RXcXhkeUkzVXpNelAzWEx4NDhRZkVtODA2V1ZsWldYdEVJcEZpL3Z6NW40dU9qbDV4OE9EQkpZR3Z1czJrNHR2dzhIQTdlZXhKS1JBSXhJc1hMLzZwWjExZm9xS2lpalpzMlBCL251VmxaV1ZJeEFLTVVTZ1VDVVNqWHlaNU82L1g2NnVQSGoyNm9iaTQrSG1qMGRoTVJKWXAza3ErYU5HaTIyWkpyRnExNnRuczdPdzlDb1VpbVl0YkhsaWRUbGNUSGg2ZVIwU01RQ0FReDhURUZQTUgydGJXMXY3Mjh1WExYdzNVZ2NMQ3dxL3hZMUJVVk5TeTdkdTN2My95NU1rbnVCV1RncUI0OE1FSEQvTDNxeVlpT24vKy9CNGlZb05KZ0hpcmMralFvU0xQWlpRQllIWklUazVleXcxWThjSmVWVlgxL1pLU2tySno1ODU5ZHRXcVZjOFVGUlg5aW9pb3ZyNytXWDRpTmlNalkzZGFXdG9UUktNeCtjU0pFdytXbEpUOHJhbXA2WmtGQ3haOHlVZjcwOHBpc1dnYUdocWV6Y3ZMK3liUlA1TU9XcTMyMnZEd3NMY2w3Q2trSkdROHJqcWRUak1SR1loSWVUZjZDd0QzakxBbFM1YjhwN2NUV3EzMmZadk5OaVNWU2lOSFJrWUdxNnVyZit5dG5xOW5xS2FtcHIrZU8zZU8rNzVlbkpHUjhkRmdPdlQrKys5L2dZZ3MxZFhWUHkwdExYM1RUMVgyMnJWci94R29QYVZTR1MwVUNzZFhBQmdaR2JsdHhTbyt6NVUvWFM0WFpzVE9ja2pFd3JoZHUzWTFmOUI5bUFUMjRzV0wvKy9CQng4c0Z3Z0VJcDFPZCtQNDhlUGJyVmFyWWR1MmJVZGlZbUpXRTQyT0NIenNzY2MyTmpZMlBwZVltTGpGYzUxNXZWNWZmLzc4K1UvN1NWQ0ljbkp5UHNNdjROWmtUMDVPZm5oRzNoa0F6R29mY0N4MXZmZmVleC9adG0zYmV6RXhNY1ZOVFUzUG5UdDM3bXRFWkNZaVNrbEoyYW5YNjZzTkJrUGJCOWhIQUpnbW16WnRPakFUN1RZME5QeUorNEFxRm91VitmbjVuN2x4NDhZdnA5SldiR3pzaXJFRUNCRVJOVFkyL25HSzNacFVmTk5xdGJXSERoMWEvZVNUVDNaTjhYNEFFSVJidDI0ZGtVcWxFUWFEb2RaWG5kN2Uzdkx5OHZLUGhvV0ZaZkxqZ1VxbG1qQW9qWCtPaU1qdGRsc05Ca01yRWRIU3BVdS96MStOaU04enFVazAram12czdOelgydHI2OThOQmtOcmFHaG9abloyOXA2VWxKVEhQUWZOYVRTYWdJT0dJeU1qbHhjVUZQekFzenc2T25ybHpwMDdxODZkTy9lSnpzN093d0dhaWRpK2ZmdmhzWDNISnBpR0plQUJZSmJxNnVvNjZYSzViRUtoVU1xeXJJdGhHQ0gvZkZ0YjIxNmRUbGVqMCtsdXJGcTFhbnptUE11eWZnZHUzTHAxNitScnI3MldUVVFXazhuVUdob2FtaFZNZjA2ZE92VVJmK2NsRW9tcXVMajRlVi9uS3lvcWZwbWRuZjA1aVVRU3hwVjFkSFRzOTFWZm9WQ2tjcStIaDRlREhkUUNBUGNSdFZxZEpwUEpZcnlkTTVsTWc1Y3ZYLzdHbWpWci9ucisvUG5QbWMzbVBtLzFaa3BuWitlQm8wZVBic2pOemYyOFNxWEtFQXFGQ3FMUmxWNkdoNGZiR2hvYS9rZWowYndUcUIyMVdyMlVmMnd5bVJyOTFlY25iYm43VGFYL2NPOUFJaGJ1dWpmZWVNUGJTT1hiZU50emdxKy92LzljZFhYMVQ1VktaZUxaczJlL1JFUldJcUxEaHcrWHJsKy8vc1cwdExRbmlZaEVJcEZpNGNLRkUwWTRzeXpycXFtcCtjV1ZLMWQrUWtRK1I1U2twYVU5S3BmTEU3eWNDdmRjSWdBQTRCNWhMeTh2M3hVZUhyNjR1N3Y3R0ZlWW5wNitlKzNhdFMvWjdYYjllKys5OStIZTN0NVRIMlFuQWVEZTFkL2ZmMzVvYUtpYVd4b3FOemYzLzkyNGNlTy9pY2c1MmJheXM3UEhsOEt6Mld6YXhzYkdWKytnYTVPS2IyTXJvb3pidTNkdnNtZFpVbExTMWdjZWVPQW9kL3pPTys5c3VuWHIxa2wrSFlWQ0VmZjQ0NC8zRUFEY1puQndzSEp3Y0xDU2lDZ2hJV0dUcjNxUFBQTEk1VUJ0N2RpeDR3Yi9lR2hvcVByZ3dZT0ZzYkd4Sy9Qejg3L3U3UnF6MmR6amNybE1ETU9JdFZydDFaNmVubE1hamVhWTU2QXpvOUhZY3VYS2xlOWV1WExsdXlxVmFuNXljdkxtdUxpNE5WRlJVY3U3dTdzditPdFhlSGg0L3ViTm13L3paeWEwdExUOExTMHQ3VW1oVUNpVlNxVVJwYVdsaDY1ZHUvYWpxcW9xbnpNaWlvcUt2dTB0Q1FzQWM5NXdYMTlmZVZ4YzNNYTZ1cnJmNWVYbC9idkhlVmFuMDkwZ0l1SW5hVm1XRGVhNXpFSkVwTlZxcjV2TjVtNXYrOUI2TXB2TjNmN09zeXdiNXU4OEVXbnI2dXArdzErKzgrYk5tLy93VlRrOFBEeWZlejNWL2JzQllIYlQ2L1cxTHBkclJDZ1V5b2FIaHp1VVNtVXEvM3hMUzh1TE1wa3Nvck96MCtlZ2pxbnczRnJNeTZ4YTRiWnQyMDV6QndjUEhpeWwwVm43UkRTNlo3YlQ2UXdKNWw0eE1URWwvT09ob2FGcWYvVVpocEh6angwT0J4S3hzeHdTc1RCdU92YzE5Q2RRZ25VeXJsMjc5cXhhclU2ZU4yL2VKcFZLbFJVVkZiVTBNakp5U1dob2FMYS82eGlHRVdabVpuNDZNakt5YUhoNHVNMWtNblZhcmRaZXU5M2ViN0ZZREhhN1hXTXdHTm9XTEZqd1pXL1g1K1RrUENvUUNNVGM4ZW5UcDNlM3RiV05MMTNIRDl3MU5UVy9xYWlvOEh5UUJvRDcxTjJLcGY2WXplWStzOWs4bnFSWXVIRGhWNHFLaW43Tk1JeEFLcFZHRmhjWFA3OS8vLzU4SXNLREhNQXMxdHZiZTVyN3Npd3RMZTBKZ1VBd2JjLzJUVTFOZjFxMWF0VnpSRVFLaFNJcE5UVjFWMGRIeDJ1VGJDWWlMUzN0Y2U2Z3VibjVCUm9iT0RkVmR4TGZVbE5USDdGYXJWcCtXVTVPenI5d3I5MXV0ek1rSkNRK05UWDFTWDRkbVV3VzZBdEhBSmhCU1VsSmozREpoNTZlbnBQeDhmRWJ1WE5Iang3ZElKVktsV2F6dWUvSko1L3NTa2xKZVd3eWJaZVZsWW5KenlDVDVPVGtIZXZXcmZzYmYwK3ZycTZ1dDgrY09mT3BscGFXRjBwTFN3K096ZnBpQ2dzTGZ4d1pHYm4wK3ZYcnYvRFdWbnQ3KzJ0ZUVpd1RIRGx5WkpWbldXWm01bFBaMmRuLzRxL080T0RnakR4VEFzRGQwZDNkL1U1L2YvODVuVTduZDNVbC9vQVFwOU1aOURPVlhxK3Y3ZXJxK3NmRER6OThOVkRkN2R1M253bTJYVjlrTXRtRXBaYmo0dUxXY01sa1QxRlJVY3U0MTNLNVBIN0praVUvcXF5c3hGWmVBSE9MUTZmVDNRZ0pDWW03ZHUzYVQwcEtTbDd3T084T3RNV2ZyNGxmSnBQSjUvZGVXVmxabndyUUw0YS9uWVZLcFJLYlRDWWlJc3JJeVBqa2loVXJmak04UE54eDhPREJZdkl6MFl1SWlQKzVtSWlvdDdmWDcwQkFpVVF5SWNGcnNWaW11cjBIM0NPUWlJVnh3ZXhINDB0VVZOUlNnVUFnNmUvdjl4dEVwdE9IUHZTaHFvaUlpTUpBOVp4T3AzbGdZT0JTVkZUVU12NEg2SkNRa0xpUWtKQTRiOWRjdUhEaC95a1Vpb2FZbUpqYlB1UVNFV1ZtWm81L0VMYlpiRU50YlczKzFvb0hnRGxrdW1KcFVWSFJiN095c2o3dVdXZlRwazNIdkkxKzVwZS8rdXFyVVdQRjB1TGk0dDluWjJkL2xxdG5OQnBianh3NXNwR1FoQVdZOVdwcWFuN1gxZFgxRmhGUlNrcktqdWxNeERZME5MeXliTm15WDNIUFRybTV1WitmYkNLMm9LRGdNMEtoTUlTSWlHVlpkMU5UMDUrSmlENm8rTFp5NVVxL3l5SUxCQUxSbWpWci9oN3Mrd09BdTBPcjFWWVNqYTVxVkYxZC9XTitJdFprTWpXYVRDWUtDUW54dW16eG5aZzNiOTRUZVhsNUV3Ym1EZzBOVlowNGNXSTNFVkZQVDgvN2h3OGZYcmQxNjliajNQNk95Y25KRDJ1MTJpcHY3UTBPRGw3UjYvVjFhclY2d2NEQXdPWG82T2psbm5XOGJabVRtSmk0TlZBZEFKamRPanM3WHg0ZUhoNU1UVTE5M0U4MU5YOUNnTTFtODd1L0lGOUxTOHN6SnBNcDZQcDNRcTFXRitUazVIeU9YNWFmbi8rOSt2cjZNdklZa0JjU0VwSVFGUlUxSGd0alltSktZbUppU3BDSUJaaDdkRHJkamNyS3ltOUxKSkx3cVZ4dk1wa0dKM3ROU1VsSjJXU3ZpWTZPWHJ4czJiTGZ4Y1hGclNVaWtrcWxrYXRXcmZyZGhRc1gvczNYTmZIeDhXdjV5OE5ydGRwclZxdlY3eFk2SXBGSTVWRmtubXhmNGQ2Q1JDemNzZFRVMUoxNWVYbmZkRHFkMWlOSGpxems5dkhoYURTYTk4ckt5b0thcHUrSDNiT2dvYUhodWRXclYvL1pXMldUeWRUVzI5dDdzcXVyNjZoQUlCQzVYQzRyd3pBU3BWS1pFaElTRWg4YkcxdkNKVHh1dTVIZHJtOW9hSGhoNjlhdEIzMzBSZERiMjN0U29WQWtLaFNLZWZYMTlYK2tBS05lQUFBQzhZeWxFb2xFSlpWS0l6M3I4ZmZhOFZjZUdSbVpXMUpTOGlwL3dJclJhR3c2Y3VSSXFkVnF2VFg5N3dBQTdtVzdkKytlN0FkVGMxdGIyOTZjbkp6UEVCSEZ4Y1d0OWR5L01RRHgvUG56djhBZDNMeDU4eC9jVXFHSWJ3QnpqN2NWUTVLVGszZnc5N3IydGFvSWw0aHRhV2w1d1dnMCtwMHROcDA2T3p2M0NRUUN3WUlGQzc1SVJOVGYzMy8yOE9IRGp4Q1JpYXVqMSt1ckR4OCt2UGJCQng4OHFWQW9FcytmUC8rdi9mMzlsd29LQ243b3JjMk9qbzY5Uk1UMDlmV2QzN0psUzhDOWFRRmdiaGdlSHU0UFZDYzhQSHpDdnRvMm15M29aN3ZKSkdIMzd0MmI3Tys4VENZTDM3Rmp4M1VmcHdYRnhjVi84TnpuVnFGUXhPZmw1VDFkVTFQejY3ZmZmbnNOVjU2YW1ycUxpTHpGZnZPK2Zmdml4dy9NNXJ1U1JBYUFEODdWcTFkL2FMVmF1OVBTMGlhMXVzbmR0R3pac2orbHBLVHNZaGhHd0N0bVZTcFZPaEdGRTVITzIzV2V6NFdkbloxdkJMcVhXQ3hXY3EvZGJyZVRpQnhUNnpYY0s1Q0loWEg3OSsvUENseUxTS2xVcG0vWnN1VTRkOHp0K3lBU2lSU2xwYVVIRHh3NHNJaUlYSGN5Szh3ZjdnTjZZMlBqUzB1WEx2MnAzVzQzR2d5R2VxMVdlMzF3Y0xDaXY3Ly9Nbi8vTHovTEJJdkR3OE56d3NQRDg4UEN3bkpEUTBQVGxFcGxhazlQejBrYTNVZURleGhrYWVLRG9mdnExYXZmdjNyMTZvOVNVbEoyYUxYYThwbDRud0F3TzAxWExCMFlHSmp5YklmRml4Zi9lTkdpUmQvaUR6YlI2L1YxNzd6enprYXIxZG83MVhZQjRON0NUMkFFNGkzeEdVaHJhMnNabDRnbEdwMFZHK3kxV1ZsWkg1UEw1WW5jY1UxTnphOG1lMzl2Smh2ZmVJa2RjVnhjWEVsYVd0cXU5UFQwM1o0anJVK2NPTEdUbTEzTUZ4c2J1Nktnb09CSGlZbUpXeHNiRzU4L2YvNzhaejNyQU1ETU1oZ003Y1BEd3gzVjFkWGZKaUp4d0F1STZOQ2hROHNHQndkdjIzc3JLU2xwOHdNUFBIQTRtRFlZaG1FdlhicjBKWkZJRk9wME9nMlhMbDM2Qm5rWklHd3ltWnFPSHorK0xqSXljbFZiVzlzci9nYXRWRlZWL1p5SW5QNzIwd1VBOENZK1BuNGQvOWhpc2N6SS92V3hzYkVsL3M1TEpCTFBXVnJqbGk1ZCttUCtQb2o5L2YxbnVlUDgvUHh2MXRUVVBEY3dNSENXaUVpdFZxZk9uei8vTXo2YVlzMW1jMjl5Y3ZLVzJOall0YlcxdFgvQ1lEdUEreHYvdS95cDhKZUhlT3V0dC9KMU90MXRlMUFIc1Vmc0JLbXBxUi9tWG8rTWpQUTNOemUvMk56Yy9CdzM0TmliOVBUMDNmSHg4YVhjc2N2bEdtbHRiWDNPMzMySWlQaWZWNTFPNTNDZytuRHZReUlXeGhtTnhwWmc2ckVzNi9YdnhtNjNHeTVkdXZRVkluSk5hOGQ4czd6NjZxdXhkM0EvaDA2bnEvRVdpSW1JQmdZR0xzWEh4NWUydExTOGxKbVorVW4rdWNra21mUHk4cjZXbDVmM05jL3lmZnYyeFp2TlppUkVBTzR6MHhWTE5Sck5PMmZQbnYwWHVWd2UvOFFUVDJpNDgyKysrV1ltdC9JQVB4WWRPWEprVlY5ZjMrVnQyN2FkTFN3cy9BRy96YTZ1cnJkUG5EanhDZkl4T2c4QXdKdSt2cjZMZXIyK1hxMVc1eElScGFlbjM3YWNzQzk1ZVhuZjVGNzM5L2VmNDI5ZmNlN2N1YWZPblR2MzFFekd0N0N3c0l5SWlJZ2w0ZUhoQlRFeE1hdWlvcUtXODBjVk94d09rMGFqT1o2U2tyS0xpSmpTMHRKOUowK2UzTkhkM1gyRWlDZ3VMbTVkZm43K041T1NraDdrcnNuSnlmbk1yVnUzM3VuczdOd2Y3TDhEQUV3TDl0U3BVN3RNSnRPUVFxSHd1cldNSjZmVDZTTHZlNys2SjN2emMrZk83UWxVeDJBd3RQbjdFbzdmdGNuZUh3Q0FhR0lDd08xMjJ6VWF6WXdzVTc1aHc0Yi9tOHAxeWNuSkgxcTBhTkYzdVdPTlJuUDgrUEhqVDM3MG94L3RrRWdrWVRLWkxHcng0c1ZmcWFxcStvbFNxWXplc0dIRE1aRklKQ2Npc2xnc3QvZ0QrRGdxbFNvblB6Ly9PM2w1ZWQrc3JhMzlIVzlpQlFEQUhadnNKREszMiszbzd1NCszTlRVOUdKWFY5ZmhyS3lzajZXbnAzK3l2cjcraFpHUmtVN1ArbXExT25YbHlwWFA4c3RhV2xyS2dsbEdXU3FWeG5DdkhRNkhjVEw5aEhzVEVyRnpUR2hvYU9hdVhidThMdWQwSnpOWTlYcDkzWWtUSjNhWlRLWUdiK2ZyNnVxZUdSNGVicDlLMjNLNVBNVnpieDdPbmoxN0p2VkIxbGRTbEc5d2NQRFNvVU9IVm1xMTJtdDJ1OTFRV1ZuNUxjOUVMQURNYlhjemxzcmw4bmgrSFlQQm9QWFRoUHZLbFN2ZjI3cDE2ekdCUUNCbVdkWlZXVm41L2V2WHIvOFhFYkVoSVNISlFxSFFGc3pTVndCdzcrdnA2VGxsTnB0dkVoR2xwNmQvbEw5SHJGNnY3L0Mxek9ka3RMYTJsaTFkdXZTWFJCT1hSd29rTEN3c2szdDkvZnAxcjdOaFp6SytKU1VsZldqNTh1Vy9tZENBMiszbzZlazUxZDdldnJlbnArZHdTa3JLN29TRWhLMWlzVmdwRUFqRTY5YXRlN1dxcXVyN21abVpleUlqSXhmenI3WGI3ZnFtcHFhLzlQZjNWd1Q3YndBQTAyZHdjTEJ5TXZWRklwR1F2SC9mSWZCU05xMkVRdUdFN1c4WWhnbnEyZERYUHJjaWtTZzBtSHBXcTlWTUdIUUhjRjhhbXhrNnZxVHYyQUMzZTJxR1ZHRmg0WGRwYkRVNWw4czFjdkhpeGFlSlNGOWZYLytIZ29LQzd4b01ob2FiTjI4ZUN3OFB6OSt3WWNPK3NMQ3dITzdhUzVjdS9idTNCTEJLcGNvZ0ltSVlSaWdXaStWMzY3MEFBSGh6NE1DQkJmekpGOUhSMGN0emNuTCtyYkN3OFB0WHJsejUxbzBiTjM3Sm5WT3BWRkViTjI0OExwVktJN2d5bTgybXZYSGp4Zzg4Mi9WQ29sS3BVcmdEdTkyT1JPeDlBSWxZdUdOdGJXMHZuejU5K3JNMHVweXZyenF2ankwL29pRHYrejk0d3hLUk9UWTJkcVd2Uk94TUdod2NySzZvcVBnNlpxMEN3TjNnSzVZcUZJcnhSSVhMNWJJUmtkNWZPMzE5ZmU5VlZGUjhiZEdpUmQ4cEx5Ly9TRzl2Yi9sWU8zRmJ0MjU5VHlBUWlFK2NPUEdJVHFmenRhOFBBTXdTdGJXMXozREw2YWFtcGo3R1Q4VHlDSk9Ua3gvdTZ1bzZSQk5YRVpIRXg4ZXY2T25wT2VQdkhxMnRyWDlmdEdqUjk5cmIyL2MxTlRYOWFmdjI3VUVsUTk1ODg4MzVpeFl0K2taMGRQU0tycTZ1Zzk3cXpHUjhxNjJ0ZlRZM04vZHBsbVdkZlgxOXAyL2R1dlZPZTN2N082R2hvYkZaV1ZtZlhycDA2YzlEUWtKaUJ3WUdMZ29FQW1sa1pPUmlpVVFTdG1MRmltYzg3MXRmWC8vc3hZc1h2MDFFNW1EZU93Qk1GT3dnTlcvMWpFWmo2Lzc5K3pPOTFmZm40WWNmdmpMWmE2WW9QQ29xS3QxbXN3MExCQUs3MisyVzV1VGsvRDkrQllQQkVGUnk5TWtubit5Nmszb3RMUzEvTzNQbXpLZUNhUU1BWnBYdzVjdVhUNWhSMWRiV3RuZW1iaFpvSUo5S3BZcDY3TEhIQmp6THIxNjkraDF1Nyt0TGx5NTloVnZscEttcDZmZENvVkJhVVZIeDgvejgvSDlkdkhqeGo0UkNvWXk3cnIyOWZlL1kvdG5qaWRqbzZPZ1NxOVhhbUpDUXNJVXJtK3lBSEFDWVBnVUZCZCthcWV0TUp0UE50cmEyVjZmU1B0OGJiN3dSN2VjZVhwL0Z6cHc1TTJIRnB6VnIxdnpkM3oxY0x0ZUVBVEJoWVdFTHgxNHkvT1dEMVdwMTZvWU5HdzZIaG9abTgrdFhWRlQ4ZXpDellSY3RXdlFsZnB5MFdDd2FmL1ZoZGtBaWRvNWhHTVpsdDlzTms3bEdJcEdFK1R0Ly9mcjFYNUNmSkN6Zjd0MjdPNFBkbzh4dXR4dGVlZVVWdGI4NmVyMitrWDhzRUFoRUFvRkE2SFE2YlZ5WldxMGVIMlZuczltMFZxdDFZS3d1UTBUa2Ryc25mT0EzbVV3ZFk3K2JUQ2JUaFBZNWI3enhScTYvZmozMjJHUDEzT3ZtNXVheTZ1cnFYM3JXTVp2TnR6MjRBc0RzY0RkamFYaDRlQ0gzMm13MmQ5UG9JQlcvNnVycW5xMnJxM3VGaUxSRVJFcWxNbnJUcGszdmhvYUdaaElSYmR1MjdkeXhZOGMyREE0TzNxMHZLUUhnTG1FWVJyaDgrZkwvN3U3dVBxclJhTjdOeU1qNDZOcTFhLzltTXBuYXE2cXFmdFRhMnZwU1ZsYlduc1dMRi84a0pDUWs5dTIzM3k0WUdocXE5OVdlMld6dWZmbmxsMk9KYUdReS9UQWFqUzFuejU3OURCRUp5VWZjbXVuNDlzWWJieXdnSW5kTVRNeXk1T1RraHhZdFd2VGRpSWlJUWlJaXE5WGFlK0hDaGM5MmRuWWVXNzkrL1lRUDNHNjMyNkhUNldxNFdiSHg4ZkViYVFyTG1RTEEvUzhzTEN6Y1g5TFhhclgyMFZpOEFnQ1lBdkcyYmR2ZURnME56ZUlLakVaamMyTmo0MS91dEdHUlNLVDBOZ0Jtc2lzODdkbXpoejErL1BnREdvM21SRmRYMTlzMm0yMm9zYkh4Zjdqenc4UERBelUxTmM4ODhjUVROK1J5ZVFMLzJ2NysvclBsNWVXZklpSWFHUmtaa01sazBVUkUyN2R2djIyZ1lIOS8vNG5KOUFzQXBzK1NKVXQrUGxQWDlmYjJucDZPUkd3d0NVNVBMUzB0TDNPdnc4TENNanhPczBUa2REcWRGbTRaOWRUVTFDZHJhMnYvUUVRVUV4T3pJaVltWmlWWG1WczVLU0VoWWZQYXRXdGZDZ2tKaWVVMzF0emMvRUp6YzNNWnYyemp4bzF2dWQxdXU4T0dYWlhhQUFBZ0FFbEVRVlRoR0daWjFzNHdqQ0FzTEd4aFRFek1hbjQ5clZhTDcrN3VBMGpFempFR2c2RTlVSEtUYUhSbVFYcDYraWV5c3JMMmVDWVBYQzZYVFNnVVNtZXVsOEU3Y09EQWZPNTFSRVRFZ3BLU2twZnNkcnZ4MkxGamo5RFlNaTM4aDhqbTV1YXlzVDBsQkNVbEpYK0ppSWdvdUhyMTZqZHUzYnAxMGt2elBoOCtmUzNCN0kzTlp0Tk9wajRBM1B2dVppeU5qbzR1NXQxM01yRkVTMFNrVXFteXQyelpjbFNsVXFWekp3WUdCaTRPRGc1V1Q2SXRBTGdIS0pYS2FLbFVHczRkTDF5NDhJdDVlWGxmQ1FzTHl4YUpSQXFpMFVGcEN4Y3UvRXBQVDg5cEloSVZGaForbjRoSXBWS2x5V1N5eUxGMmtoVUtSUklSVVZGUjBiUEhqaDNiRk9EV2swckNlbkQ1T2pHVDhTMDhQRHgvMWFwVmY0eUtpbG9tRkFwRHVQTVdpK1ZXVFUzTmY5ZlcxajZYbloyOWU5ZXVYVGZFWXZHRVpUK2JtNXYvY3Y3OCtTL3YycldyTmpRME5GT3RWaTlZdDI3ZFgwNmZQdjB4Q2lKWkRBQnpoOEZnYUxOWUxCclA1QUxuK3ZYclA3dmJmUUtBKzRxanZiMTliM1IwOUFxR1lZUXN5N3F2WExueUZicEg5NXV1cUtqNG9zRmd1RzFWT2F2VjJ0WFoyYmsvTnpkM2ZNV0FqbzZPL2FkT25mbzRFZG1JaUxxNnV0N0t5c3I2VjIvdDNyeDU4NUJlcisrWXFYNER3TnkxYytmT0dyRllIQ3FUeWNiM1pIVzczUTRpTWhLTmZrNk5qSXhjUWtTMGZQbnkzeTVmdnZ5M25tM1liRGJ0ME5CUVpYcDYrdTUxNjlhOTRubSt0N2YzL2JObnozN2VzMXdpa1lUSHhjV3Q5ZGMvbG1WZGpZMk5MMDNocmNFOUJvbFlHQ2VUeVZMUzB0SjJwS2FtN29pTmpWM0RNSXlRZjk1bXMybnI2K3QvcjlGb2pqLzAwRU1YNy9SK3ZwWTdtY0wraXNKRml4Wjl0YkN3OEQrNHBNYTJiZHZlT1h6NDhJTkU1RzNHR3JOMjdkcVhNakl5UGtwRXRIbno1aE8zYnQwNlZsRlI4WFdkVGxjenlYc0RBRXd3emJGVUhoc2JPNTZvME92MWswcWVKaVltYmx5M2J0MCsvcDRVUTBORGxjZVBIMytVaUJ5VGFRc0FQbmhyMXF6WkZ4Y1h0NTQ3am8rUDMrQ3JyczFtRzh6TXpQd0VOMU4wWkdTa3Y3YTI5bitJaUtxcXFuNmRuWjM5V2JsY25oQWZINzh4TFMzdHcrM3Q3YS9QK0J1WWFFYmptMDZucXc4SkNZa1ZDb1VoTE11NmVucDYzbXRvYUhpdXM3UHpVR3BxNnM2ZE8zZGVWcXZWQzRoRzkxbXoyV3dEeWNuSmp4QVJ4Y1RFckNFaSs2VkxsNzcwd0FNUEhDWWlTazlQMzIyMzIzVVhMbHo0SW1GMkxNQ2t2UFhXVy9sVHZYWnMyZkpnc0N6TGpnLzhlT3V0dDVaNml5dXhzYkdsR3pkdTNNZS9icXA5NC9UMTliMC9iOTY4bldPZGNEb2NqbUdkVG5lanVibTViREl6UFBidTNadDhKLzBZMnlNV0FPNHpkWFYxejVyTjVyWjE2OWE5Y2ZIaXhTOTJkblllbnFhbTNaNnJ6RTJWMCtrMEU0ME9XUFpWNStMRmkxK0xqbzVlcVZhckYxUldWdjZndHJiMnQ4U0x3V2ZQbnYyeTJXenVTVWhJS0pWS3BWRXN5ekoydTEycjBXaE9WRlZWL1dZNitna0E0RW1uMDlXa3BhVTl3Uy9yN2UwOVRXUHhxYnE2K21lbHBhWDcvYlZSV1ZuNVF5Snl0Ylcxdlo2ZW52NlI1T1RrN2Z5MmpoNDl1bzNHQnAzd2FiWGFxa0NKMk1yS3ltLzdXckVUWmhja1l1Y3doVUlSRnhNVFV4SWZIMThhR3h0YnlsL0NsODlzTm5mVjE5Zi84Y2FORzM4aUlsTkVSTVNDNmJoL3NBbFhsbVVGdnM0bEpTVnRMU29xK3JWYXJlYldaQ2UzMiszczZlbDVoMGFYK0pSNGE3S3pzL1AvNHVQajE4dmw4a1Fpb3NURXhLM3g4ZkdiNnVycS9sQlJVZkZER2h2MUFnQVF5RXpHMHZuejUzK01QMU9ydDdmM2JKRGRraFFWRmYxblhsN2VWNG0zTC9mUTBGRDFlKys5dDVXSVRFRzJBd0QzRUoxT2Q0T2ZpUFdHWlZuWHBVdVh2all5TXRLM2Z2MzY4ZVJxZFhYMVQ0bklPblpvcWF5cy9GNUpTY2tMUkVUTGxpMzdWWHQ3KzBFYS9YQW80UktVZ2Noa3NtaTFXbDFJUk9TNTlCSlg3bzFlcjc5MkYrS2I4OUtsUzE5U3FWVHBYVjFkYjdBc0s4akl5UGo0bzQ4K1doMFdGamFmaUlobFdYZHRiZTF2S3lvcXZyMXMyYktmY29sWXBWS1pRa1RVM2QxOXBMbTUrWCs1MlJuejU4OS9PaVFrSlA2OTk5N2JRM2hXQkxpTlJxTTVWVlpXcHZJc244N0JybWF6dWRmYmdGNnIxWHJyeFJkZkRQajlSbDlmMzN1dnZ2cHFsSSsyQi9oYjBIQmIxZ1JTWGw3K2tXRHE4V2swbXNyang0OC93Qyt6V3EzZGsyMEhBTzR2SFIwZGh3NGNPSkRtV2Q3WjJYbjQ5ZGRmejdaYXJUNzNraTR2TDMreXZMejhTWC90VjFSVWZKMTdiVEtaTlB4VjV1NEN4NWt6Wng0bkl2SXh1OVZTVlZYMXc2cXFxaC9leFQ0QlFCQUM3UjA5bmR4dXQ1cy91RzZtOWZUMGxDY25Kei9Nc3F6TGJyY1BhN1hhaW5QbnpvM1AzdS9zN0h6ejZOR2pwUXNXTFBpOFVxbk1FQXFGOHJGVE5xUFIyTmJjM1B6Q3paczNENDJWT1U2Y09QSGhiZHUybll5SmlWbmQxdGIyNnVuVHA1K2lmMzRPbjhEWE03TEw1YklPRGc1ZXVYSGp4bSs2dXJyK01hMXZHRDR3U01UT01TcVZhbjVSVWRIUG9xS2lpaFFLaGQ4UnR6MDlQU2NiR3h1ZjcrdnJPMk94V1BRME9udEtuSmlZK0RDLzNzaklpSDRtKzV5WW1EaStYSjdENGVDKzlKSnUzcno1cmNURXhLMzh1anFkcnFhcHFlbjVnWUdCcXNqSXlNWHo1czNieGo4L3RyUUFkWFoySHU3czdGeFlVbEx5MjZ5c3JEMUVvMHY1NWVYbGZUa2pJK1BKQ3hjdVBOM1oyZm5tVEw0dkFKaTk3bElzbGVYbTVuNlZPM0M1WE5idTd1N1RnZm9XR3h0YnVtclZxdCtIaDRmbjhjc0hCZ1l1dnYzMjJ3OFMwWXpHYkFDWU9WcXQ5b2JiN1hZWURJWkduVTUzUTYvWFg5ZnI5VGY2Ky91dlAvYllZL1Vpa1VqaGRydWQ5Zlgxdjkrd1ljTStoVUlSVDBSa01wbmE2K3JxbnVPMzFkemMvTGY4L1B4dmhJV0Z6VmNxbFNuNStmbGZ2bkhqeGkvVWFuWEN6cDA3cTRMcFQzcDYrdTcwOVBUZDNzNzVhNk9zckN6a2JzUTNxOVhhR1JvYW1yMTY5ZXEvSlNRa1BNQmZvYUMvdi8vODVjdVh2ekF3TUZCRlJCSDhVY3N1bDJ0OEtlYXpaODkrT1RJeXNvamJXellsSmVYUnh4OS92T2pZc1dNYmpVWmpjNkErQTh3eExocmJIbWFXY3QzRkxXVzBHbzBHK3gwQ2dDZXpYcS8zT3J2ZFh4STJXRFUxTmIrKzB6YnVCSllYQm9CQU9qczczd3htY0YxTlRjMXZhbXBxZmpmSjVvYzlrOHFOalkzL3c5L1gycHZlM3Q1VHZiMjlwNEs4eDhqcDA2ZDNKQ1FrN0docWF2cGZmeFdibXBwZWFHcHFlcFgrT2NEWVBmWVQ3SW93TUlzZ0VUdkhtRXltNXJDd3NFeGZpUU9qMGRqVTJ0cjZhbHRiMnl0R283R0ZpTUwzN05tajlkV2UwK20wV0szV1cxUHBTMWxaV2JpMzhxS2lvdTlsWm1aK2dtVloxK09QUDk3RjdXRkdSR1F3R0xpcCtEYVR5ZFRLbGJ2ZGJtZHRiZTB2cjF5NTh1TjE2OWFWclZpeDRobHZiUThQRDNmeURnMW56NTc5ZEVkSHg3N1ZxMWMvei8yYnlHU3lhSWZEZ2RsaUFPRFQzWWlsSzFhcytDLys3TnJ1N3U3RE5EclQzeXVXWlFVYk5teDRJelUxZFpmbnVhNnVyb01uVHB6NEtNM3VMMGNCNXJ5bXBxYS9OelUxL1kySTdQN3FwYWVuZnpRMU5mWEQzSEZGUmNYWHZGemp2bjc5K3MvV3JGbnpkeUtpZ29LQzc3UzN0Nzh3N1ozMjRtN0V0NUtTa2hlNHdYWjhPcDN1aGxRcWpWQ3IxYm5yMTY5LzArMTJPeFVLUlpKUUtKUnhkU29ySzcvTnU4VHk3cnZ2UHJSdDI3WUwzRXpaOXZiMlY1R0VCUUFBQUFBQStNQ3dkSS91bHowOFBEd1FLQWs3eGsxK1BnZkQvUVdKMkxuSFZWbForWjNTMHRLM3VRS2owZGg4OCtiTmcyMXRiYThORFExVmVOVFhtYzNtTGwvSmhvYUdobWRwRXZ2cW5EaHg0a01DZ1VBOGR1aDFWcGJSYUt5WHlXVFIzczdWMTllUEoxZ3ZYTGp3emFTa3BPMTJ1MTEzK3ZUcFBYcTkvaHJSNkI0OTNtWm5PQndPbzBhamVjT3p2THU3KzlpK2Zmdnlpb3VMZjVPZG5mM1V4WXNYdjZ6UmFONE45ajBCd0p3MDQ3RlVxOVZlWTFuV3hjM2dxcXVyKzVPL0RqRU00eDRhR3FyMFNGU3cxNjVkKzFGVlZkVi9lTFlQQUxQU1NPQXFSRUtoVURJeU1qSWdrOG1pTlJyTjhjN096Z1BlNnJXMHRQeGZRVUhCRDBKRFE3TkdSa1lHRlFwRmhzMW02NTNlTHQvdWJzUzN4c2JHWjNtSldMYW5wK2RVVFUzTmI3cTd1NDhVRlJYOU9pOHY3MnNTaVdUQ29FQ2J6YVk5Zi83ODV6czZPbDdqbDFzc2xwNjMzMzU3emRhdFc0KzF0Ylg5MzlneXp3QUFBQUFBQUFBQUFTRVJPd2QxZG5ZZWJtcHErcXZCWUtqdjdPdzhaREtabXZ6VjErbDBOZnprQWN1eTd1SGg0YzYydHJhWEtpc3JmK2JyT3B2Tk5zUzlGZ2dFRGlLaS92NytjNEg2cDlQcEdzYnU0M0s1WENNT2g4TmtNcG5hR2hzYi82ZWxwZVZsWGxYejhlUEhIekFhamUzRUd3RXpORFIwbVZlSEhSa1pHUm9jSEx4ODdkcTE3NWxNcGtFZnR6V2VPM2Z1WCt2cTZwN1I2WFEzQXZVUkFHQ21ZMmx6Yy9PTERvZGpaUDM2OWEvMDl2YWVEbVlabE92WHIvODhJU0doTkQ0K2Z1UHc4SERIK2ZQbm43cDE2OWJKcWIxREFKaE45SHA5blVna2tydGNMbHR6YzNOWmMzUHpXeXRYcnZ6cHRXdlhmdW5uTXRmbHk1ZS9McFBKSXBxYm0vOU9vODlUWXY0ZWlUUEJaREkxekhSOEd4Z1lxR3BxYW5yT1lyRm8ydHZiWCtJdmhkZlQwM015THkvdmE5eXh3K0V3TmpZMi9ybWlvdUtYUk9SMTlRS3IxZHAxNE1DQnBSUmtNaHdBQUFBQUFBQUFBQ0JZWWlLUzhYN3U5UVErbzFRcW80bElSVVNDYVdwVHlmc1JCcWhMUktUbS9jZ0MxQVdBdVdGS3NUUWpJK09Ub2FHaFdkN09aV1ptZm96N1VhbFVVVVJFSVNFaHlVVkZSYjhtSXNVMDlmdi9zM2ZmY1k2VTVRUEFuN1NaWkZJbnZXMnl5V2JiM1hGd0VSRVFmb2hLRlFVRTVSQlFRUkFRRVpCZXBTTlZBUlZFRkpBRFFjQUNlSWlDWFVIUXBWM1pYcEpOMi9TZVRNcjgvcmpNT3B0TnR0enRGZUQ1Zmo3M3VjMDc3MHplOUhmbWVkL25SUWloblFLLzN4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XSkFFQWVlTnZZZU1mUWdnaGhCQkNDQ0dFRUVJSUlZUVFRbnNtbFVwMTVENzc3Sk9UeStWN0FRRHBkcnVmTjVsTUY4QnVDSFFwbGNwait2cjYvZ01BeEk0Y3grMTJQMmV6MmU1ZWlUYVp6ZWJMWEM3WGh1WHVKNVBKSEI2UDV3OEFZRjZKZG56WUdReUc4OWF0VzhjQUFKaE1waXQ3ZTN2L1JSREVxcVpxSnFWU2VRd0F5SGo3bmU5d09IN2M2cGdLaGVJUW04MTIxODVyTlVJSUlZUVFRZ2doaEJCQ0NDR0UwQWViZUhjM1lFL0dzcXhZS0JUS0FVQUVBT1ZNSnZNN3U5MStqMXF0UG5GNGVQZzRBSWdEQU5oc3RydE1KdFBGN1k2elpjc1dkMWRYMTB2dHRvK05qUjFWS3BVbUZtb0xRUkI2aXFJK0FxMkR3R0tuMC9sUVBCN2ZrTXZsL3NRckZ3RUF6ZDBnU1ZLalZxcy9OejA5ZlJFQTZGc2NKd3NBWmQ1dE9VRVFIZTNhVkt2VmlqUk5meWthamY2TVlaaGd1M29Nd3d6eTIycTMyeDhqU2RJTkFHV3YxOHUyMjQrdlVDajhkM0J3Y0Y5ZWtVaXBWQjZnVkNxUEVZdkZPcC9QZDlZQ3V5dHROdHVWR28zbUpJSWduUFY2dlpETDVmNDJOaloyVEhORnZWNS90c0ZnK0NaQkVKNTZ2WjVJSkJLL0NBUUMxd0ZBWVNudDNCM3E5WHBlSUJDSUFRQWlrY2hQRkFyRi92MzkvZi8xK1h4bkpaUEpEUUFBR28zbUFMZmIvZXN0VzdhNFNxWFNKTGVyWHEvL2VpS1JlTHJwZlFNVVJYM1VaREpkSEFnRUx0bTFqd1loaEJCQ0NDR0VFRUlJSVlRUVF1aURBUU94eXhDTHhYNWNMQmIvUmRQMHFRQ1E1TW9EZ2NEdDJXejJWWS9IczNIVHBrMzlBQUJTcWRURnUwMlNKTms3TVRGeFd2TXhYUzdYNC9WNm5Xd3VieGVnOUhxOVJmN3RaREw1ZExWYWplcDB1cS9FNC9HZjg3Y1JCTkc5WnMyYXJjM0g2T2pvdUwram8rUCs1dktwcWFuVDQvSDRvOXh0cFZKNWFIZDM5d3V0MnNIWDA5UHo2a0xiQndZR0JMejd2bytpcVAySGg0Y1BCWUFrOTN4eEhBN0hQUktKeERJMk5uWXl2MXdvRk00KzdzN096aWRVS3RXUllyRllDd0NReStYK3VjRGQ2MWV0V3ZVWGtpUjcwK24wcy9GNC9DR2hVS2lSeVdScm15dmFiTFpiVENiVFZibGM3cy9oY1BoSnVWeCtnTWxrdWxnbWs2MGFIUjA5ZXVGbllmZGhXVFlQQUFMWTlubU9qWTJOSFdzeW1TNnNWQ3B2TDdSZk5CcjlzY0ZnT00vaGNOeS9aY3VXdlFHZ3VpdmFpeEJDQ0NHRUVFSUlJWVFRUWdnaDlHSHdvUS9FTG1WR1ptOXY3MXZOWlVhajhUSUFBSVpocGpadDJ0VEp6V2h0bXYwSkRNTU1FZ1RSQndEQXpVN2tjN2xjajdlNnorWUFKVTNUeDl0c3RsdUhob2IycmxRcURGZHVOcHN2TUJnTTM1eWVucjRrbDh2OXBkV3hSa2RIajhsa012OWU2REY2dmQ1b2MxazJtMzJSRjBRVkFNQzhnUEVDU3MwRlZxdjF1d2FENGV6SnljbVRpOFhpNndEem55K3hXR3pJNS9Odk5KZnpxVlNxSTdQWjdFdnBkUHFGenM3T3B4WnFoTnZ0Zm9nZ0NOZm82T2loMld6MkgrM3FrU1RaYXpLWnJzaGtNaStOam81K0JnQllBQUNYeS9VVVRkTW5xZFhxdzlQcDlCOFdlY3dyVGV6MWVpdExyZHl1TGo4UTNxUWFEQWF2Y0x2ZHZ6VVlET2RFbzlFZmJGY3JFVUlJSVlRUVFnZ2hoQkJDQ0NHRTBEd2Yra0JzYzhDVFQ2VlNmY0xoY0R3d1BqNStmS0ZRYUJrWUZBZ0VTdzZVTFVkeklMSmFyWVlBQVBMNS9EQTBncHcybSswV3ZWNS9UalFhL2NITXpFemJkVjhGQW9GTUtwVXFkcVE5QkVIMHRwcGQyODdBd0lBRS9qZkRVdUowT2gvUTZYU25UMDFOZlMyUlNQeVNWMVZGRUlTVnUwR1NaRzhtazluSUJhODUvT2ZqM1hmZk5RSkFEUUJnb1VDc1RDYmJUNlBSSEI4SUJLNWNLQWdMQUtEWDY3OE1BTUpJSkhJck5JS3dBQUNSU09TdVJpRDJDN3NoRUZ0ZDZQM0pVU3FWSDNVNm5UL2Z1blhyeDJxMVdtWTVkNUJLcFo3UDVYS3ZxOVhxby9tQldLRlFLR0paRm1mSUlvUVFRZ2doaEJCQ0NDR0VFRUlJYmFjUGZTQzJFZUNqTEJiTGxhRlE2RGJnclFWYUxwYzlqVC9aNXNBb1RkUHJrOG5rSDZHeFRpeG5xV3VldGlFZ0NLSzMxUWF4V0d3QkFKREw1VDJWU3FWaXM5bXVwMm42aTVsTTVnK1JTT1JIL01CbGMxdTd1cnFlMllFMnpURXdNRUF2dEoyaUtGZGZYOThBdjB3dWw2L1dhRFNuVEV4TW5KSk1KcDhDQUhWSFI4ZXRmci8vYXBxbWoybWVGV3cybTY4em04M1hOZDB2ZjFabmJTbHQxZWwwcHdBQUc0bEVIdWFLWUZ0d09OMWNWeTZYSDF5cjFVclpiUFoxZm5taFVCaW8xK3NGdVZ5K2IvTStORTEveVdBd25DT1R5ZllHQUtKU3FZejcvZjdMczluc2l3RGIzZ3U1WE82ZlUxTlRwM2QwZE55blVDZ09ydGZyeFptWm1mdkQ0ZkNOSkVsMmRYUjBmRitoVUh3U0FPcVpUT2JsOGZIeGN3RmdkbmJ5UWpPRE9jVmlVZGI0TThRd2pIOHB6dzNmOFBEd3NmejdCQUFRQ29WVXZWN2ZZOWZGUlFnaGhCQkNDQ0dFRUVJSUlZUVEydE45NkFPeEFBQnl1ZHhqTXBtK0xaZkw5eHNkSFQwR0FPYk1jaldaVEplblVxbmZjcmUxV3UxSm5aMmRUNnJWNnFjbUp5ZS94Sy9idkVic2NwdXkyS3pUM3Q3ZWQvaTNWU3JWNFd2V3JObkNMMnRPUlRzeU1uTHdZak5DbHhGQWxpNjBrV1haZWVtTDgvbjgyNE9EZzJ2SzVmSVlBRUJuWitjRGFyWDZ5R2cwZWtlTE5pdElralNYeStWUkFBQ2Fwazl0bDc1NU1RcUY0b0J5dVR3dWs4bmNMcGZycjFLcGRGV2pQYThGQW9HdjUzSzVUVnhka2lTN3E5WHFGTXhmSjdYT01JeVBJQWdudjlEaGNEeWsxK3ZQS3BWS2d6TXpNL2V6TEp1bEtHby9oVUt4RHhlSUJRQ1FTQ1I2ajhlek1aVksvVGFYeTcydTErdFB0MXF0TndpRlFwRk9wenN6bjgrL0ZnNkhiMUNwVkVkcU5Kb1RQQjRQMWJ3ZWJidlhadE9tVGYwTXd3eXlMQnNIQUJBS2hUUUErQUVBckZickRmVjZQUjhPaCs5b3RXK1RtZVlDa1Vpa3I5VnE4VmFWRVVJSUlZUVFRZ2doaEJCQ0NDR0UwT0l3RUFzQStYeiszY25KeWRQY2J2ZXpEb2ZqSVovUGR6cC91MXd1UDBDajBSeWJTcVYrcTFLcGpuSTZuWS9sY3JsL1QwNU9udHQ4cktYTVlGeEFydDE2bmpLWmJQK09qbzY3RkFyRkFiRlk3Q0dmejNjTk5NM0diVWNvRkpxbFVtbm5NdG9oQUY1NlhqNnYxeHRheG5GbWNVRllzOWw4dVZhclhUOCtQdjc1VXFrMEpaUEpEdWJYbzJuNk9KZkw5ZmdDNjVvdUdVRVFYYlZhTGVWMnU1K094K09QTUF3ektKZkw5OWZyOWQ5eXU5MnZ2dnZ1dTJ1Z01STlVLQlJxR0lieHRUcE9yVmJMa0NUWnhXdmplcjFlZjFZcWxYcHVmSHo4WkpnYnVDZjQrNUlrMlRzNk92cVpUQ2F6RVFBZ2xVbzkzdC9mUDJ3Mm02K0x4V0kvOXZsODV3QUFoTVBodTFldFdyVkpwVklkQ1FCNkFJanhqek02T25vMHR3NHhBQUEvWUY4c0ZzTUF3SXBFSWlzQXZBc0FNcjFlLzgxRUl2RXdiQ2VDSURvcmxVckw1d01oaEJCQ0NDR0VFRUlJSVlRUVFnZ3REZ094RGFsVTZsZVJTT1EybzlGNFdTd1d1NjlRS0x6RmJTdVZTbHZ0ZHZ2OUFvRkEwZG5aK2JOOFB2LzY4UER3TVFDUWJUNE9seUpZS3BXNjJtMWJEcVZTZWFEUmFMeEtyVlovcGxRcWJSMGJHL3Rpc1ZqY1RCQ0VBUUFNWEQyR1lTWUFvTnpxR010SlRhelJhSTYxMld4M2pveU1ITXN3ekZiWUZwUWxHWWFKREEwTkhaYlA1eGVjV1FzQU1xVlMrWEVBa01DMjkxZUoyNkRYNjgrMFdxMjNCUUtCYTFLcDFHK1cycWJ0SlJLSlZHS3hXTnRvOXlzQUFJbEU0cGNNdzBSdE50dXRGb3ZsN0ZBb2RETUFnRkFvbEVDYmxNY3N5OVlCb003ZE5ocU41N0FzV3hrZkh6OEhtbVpQQXdBejV3YkQrTGdnTEFCQXFWUWFMNVZLVzJVeTJacVptUm4rYk5WYUxwZjdpMVFxN2FNb3lsVW9GT1lFWWt1bDBzUUNRWDZtVXFrRXBWS3BLNVBKZ0Y2di83SklKRkxHNC9FZkx2d010VWRSMUxwZDhSb2hoQkJDQ0NHRUVFSUlJWVFRUWdoOVVHRWdsaWNRQ0Z5YlRDWi8zUWpDR2cwR3d5a0FBTUZnOE9yT3pzNE5McGRyUXlxVmVtRjhmUHdrQUNpMk9zWkNxWVVYU3p2TUk5WHBkRjh3R0F6blVSVDFzZGxDcWJTL3E2dnIyVlk3REEwTnJjdm44MiszMnJiVTFNUm1zL2txc1Zoc2lrUWlOek1NTXdZQVFCQkU3ekxhUFE4M3M5VnNObDlxdFZwdmowYWpQNHhFSXJlMnF5OFFDQWlXWlpsMjI1ZWpYcTlYcTlYcUdCZUU1V1N6MmNjQTRGYUtvdmJuMWMwTGhVSkZxK09JeFdKbHJWYWJYVmRXS3BXdUt4YUxXNkJwMW1vcmxVcGx1cm1NT3haL2hpc0FRTFZhVFFNQWlFU2llZW1kRjFNcWxRWkprbHdOQUZLejJYeDFQQjUvckZnc2J0ZU1Wb0lnVmtra0VrdWhVSGh0ZS9aSENDR0VFRUlJSVlRUVFnZ2hoQkJDR0lodFZpOFVDbHRNSnROVlpyUDVjcEZJcEFJQXFGUXFFNEZBNFBLT2pvNzdpOFhpRzlBbUNBdnd2OEFqUVJCOVhBQ1RZWml3eitjN054YUxQZGhjWDYvWG44TXdUQmdBZ0NSSmo4bGt1cHltNlJNRkFnRWhGQW9wbjg5M1Rpd1crM0c3KzVQTDVmdjA5dmEreFM5YnMyYk5KSDlOMCs3dTdyOHY1Y0VYQ29XM0ppWW12Z0V0VWg0UERBeFlsbklNamxLcDlIRDNxOUZvanJOYXJYZk16TXpjTnowOWZRRUFnTkZvL0VZMm0zMnJlVCtDSVBTMVdpMjFuUHRxcDFxdGhtdTFXcWE1dkZBb3pBQUFDQVFDR1ZmR01Nd1VRUkFPbUorV1dTQ1JTQnpGWXZGZHJrQW9GRXBoL2xxeUxiRXN1OURhdTB0ZGwzZlJJSDZ4V0h4TG9WQjh5bXcyWHk0V2k3WFJhUFNHSlJ4V2FEQVl2aG1OUnA4QmdObVUwM3E5L3Nzc3kxYmo4ZmhMUzIwZlFnZ2h0SWNRQWkrTHhYYVF3UHhzRjNzS01TeXgvN0dDMmk1WDhVRWhsVXJkcFZKcEN0cGtSdGxORkFDUTI5Mk5RTnRsWjM5T0NXakt3TE1Ma2RBbUE5UHV0b09mWXdxMm5kK3Y5SGZkbnZ4N2d0Q2VRQ21YeTd2eStmd20yTmJmMkYyZkZ5bndNcm1oUFlZSTlxeSsyYTYyTy9yOTZNTmhUM3h2bVdCYlgyemVOWHkwUjFKQjY5Y0tYOGRGQ0hkM0EvWWdFcjFlZjg1ZWUrMDFhclBaYmtvbWs3K2VucDQrajlzWWpVWi9rRWdrZm1HeFdHNHlHbzBYTC9XZ2VyMytUQUJnWXJIWWd3Nkg0d0dGUW5FSUFJQmFyVDdNNVhJOTNRaXlwZ0FBeXVWeVFxRlFmSHhtWnVhSGI3LzlkaWNBQU11eXl6N1pIUmtaK2RTbVRadjZGL20zT2hLSjNNT3liS1ZjTG84Q0FHUXltWmVnL2JxellRQUlFd1NoOFhxOW9YYi9DSUxRQUVDNFhDN1B6aFpOcFZKL21KNmVQbzhMd3NybDhuMXNOdHYzRFFiRHljMTNJcFZLVjVkS3BmSGxQdVpXQ29YQ20xS3B0QisyWFRTWVJaSmtKd0JBcFZLWjR0VjlReVFTcWVWeStWcCtYYmxjdnJkSUpGTG04L20vY1dVTXcwdzBqaXRmaVhZdXhlam82Tkg4MTY5NWV6NmYveHRGVVh0YkxKYXJRcUhRemNWaWNkNU1YRDZLb3RiMTlmWDl1Nk9qNDE2NVhHN2tiYklZamNienF0VnFERDdnRjE0UlFnaTliNG05WGk5TGtxU25lWVBiN1g3VzVYSTl0VDBIVmF2Vko2NWR1emJVNnJqdGtDVFpzODgrK3l3WU1QTjZ2ZXoyTEUvUmJOV3FWZTlaTEpacmxsQlY0SGE3ZjBYVDlIb0FBSmxNWmwvc0gyeTdBTnFNWExObXpSUkZVZnMyYnlBSW9zL3I5ZTdLZmdLMWxNZlI5SmlXUXRQZjM3L0ZicmZmczFOYnZ3d1VSWDFrN2RxMVUwYWo4WktkY1h5cFZPcGV0MjVkU2FGUUhMb3pqdjloSnBQSjl2ZDZ2UldwVk5yWnJvN1g2MlViNTRkdHRmdDhrU1RadS9mZWU4ZTQ4OGxkaVNDSTFXdlhydlZwTkpyamR1QXdlK1RuMk9sMDN0ZlgxL2ZHOXV6Ynp2YjhuclJDRU1ScWg4UHhFT3lHQWZRRVFmUXQ5eDlzR3lnd3o1bzFheVpKa3V6aUZRa0JRTFBJUC9RK3BWUXFEelNaVEJjc1ZrK3RWaC9RbUZTZzcrN3UzbWkzMisrRmJjRzNwZEJiTEphYkFVQzVJMjN0NnVyNmpkdnRmbks1KzlFMHZaNmlLRytMVFNhMVduM2lqclJwZDlnTi9ickZDTHE3dTE5cDFhZVh5V1MyMWF0WEQ4cGtzdjJhTm9YZHV6Z0FBQ0FBU1VSQlZJbGc2ZStmM2FMVjh5eVR5ZXlOc3RrTWZVcWw4bUN2MTF1Qk50K3A2UDJEb3FpUGVEeWUzMFByNjhkU2o4ZXpVYXZWZm1GWHRXZWwrcW9yemVQeC9IenQycldqQUtCYmllT3BWS29qSEE3SDdHUTRpcUtzRG9malFibGN2dGRpKzlJMHZkN2o4YndNLzN2TkZ1dXZMRHVySlFDWUhBN0hJMHFsOHFEdDJIZFpaRExaQVdheitUdExyYjkyN2RxWVZxdjkyZ0pWSlAzOS9mOXdPcDAvYXlvWHJscTE2czhlaitjSmFIMXRBUUhPaUFVQUVHdTEydE9zVnV1MUJFRzQwdW4weGtna2Nua3VsOXVrVkNxUDRWZWNuSnc4WFN3VzYrMTIrMTBrU2JyOWZ2KzNvV2xVc0Y2dlAxc3VsMzlNb1ZBY0JBQmd0OXUvRjR2Rm5sR3BWRWZwOWZwemNybmNud0FBcXRVcVM5UDBGN1BaN0t1eFdPeWh4dTZKTFZ1MnJPSWZ6K2wwUHVKME9oOVp6Z01xbDh0akMyMVhxOVdIV2EzV082UlM2ZXFabVprN0E0SEFUVjZ2dCswczMxWmF6WkQxZXIyaFZuVUJvREF6TS9Panh0KzZ6czdPNThybDhxalA1N3VjcHVrVGVQVUlsVXAxWktGUUdJQVZHS0dUU3FVZXAybjZDeWFUNmR1UlNPUTJydHhrTWwwR0FKQk1KbWZUUE1majhTZDBPdDNYVENiVEZlUGo0N01CWW9QQmNDbkxzclZZTFBZWXIrNHZyRmJyOVE2SDR6YWZ6L2V0cHJ1VkEwQitSOXJkTEJ3TzM1REpaTjRFWGlya2dZRUJBd0FrdWR2SlpQSU5sOHNsS0JhTDcwWWlrVHNieFpxK3ZyNC9UVXhNekQ0ZWtVaWtzdHZ0OXhvTWh2T3ExV3AwY25MeWkvbDgvaDF1czhmamVVd2dFRWdFQW9HNHI2L3Y1Y0hCd1U4Q2ptUkJDQ0gwUGlHWHl6KzZ2V3VjcDlQcHZ3a0VBc0ptczkweFBqNysrWVhxa2lUcEtaZkxTWlpsaFVLaFVBNEFJSlZLWGFWU3lTK1R5Y3pOOVFtQ01JbEVvamtCMjJLeEdGQXFsWi9wN3U1K1lhSDdHaGdZRU1oa3N2MmtVbW5mWWt0TkFBQm90ZG96TkJyTmNmRjQvRUVBZ1A3K2Z2OWkrd3dNRENpaGFRYW1YQzQvcUxGVXdjaGkrKzlzTkUxLzN1VnlQYjZjZlFZR0JtU3d5QXdYazhsMHVrQWdJSlBKNU1NNzFNQVZWQ2dVM2lvVUNtOWFMSlpyY3JuY2s0VkNJYmhBZFFGQkVMMnROakFNTXdRdEJ0V3hMQ3NVQ0FRa3k3Sjc5TVhLRHhLMzIvMThPQnkrcVZBb3ZMa2p4ekVZREdmVTYvVjhMcGY3OTJKMWxVcmxNU1JKenZzdVdxcFlMRGJuTThFd3pPWjRQUDY0WHE4L041VksvUlo0NzYyRkx0NXoyYUlBOXRqUHNZcW02ZldoVU9qbTdkaTNyZVg4bml4RUxCYVRlcjMrekhLNXZEVVNpWHh2SmR1NG1PMVpubWpUcGszOURNTU1OcGNUQk9Ga1dWYkMzU1pKMHIxNjllb0ZmMXY0N3gzMC9pS1JTRHBzTnR2M3l1WHlaT1A3b3FWYXJUWTdBellRQ0Z6dThYaGVFZ3FGYXAvUDk5WEY3b09pS0pmWmJMNkNJQWp6MU5UVWRnY00wdW4wN3h3T3gwTVVSYTFyTEZHMkZFcUh3L0ZJTkJxOXQzSHRhcFplcnovTzRYRDhhR1JrNVAreTJldy90N2RkUzJDaUtNb3FFQWkwQkVFWUpSS0poU1RKam5LNVBEMHpNM00vUVJEdXhRN1E2clBLY1RnY0QrcjErck1YMm45NGVIaXZYQzYzaWJ0TjAvU3B5M3NJYzlTVHllUnNRRnl2MTUrdFVDZ09HaDBkUFFRQWdDVEpMdTQ2Sjh1eUVwSWtlMFVpRWNYVlY2dlZKOWhzdHBzVGljUWo0WEQ0RHQ1eHhWNnZ0MUtyMVpJc3l5NllNVWNnRUVocXRWcHkwNlpOblR2d09Ob2VIdVlHaW1ldnhmUDZZNkpHZVpWbFdXN1MxSWQ1UnZBSGdsZ3NOcWhVcWlOZ1c1YU1aaVdXWlJtcjFYcDdJcEg0RFN5UUZjQmtNbDFoczlsdWE3ZDlJY2xrOHVtSmlZbjFDOVZacWI3cTlqQVlET2VwVktyRFoyWm03Z1NBdUV3bXN5L3gvTFZ0UDBFbWs2M1Q2L1ZuKzN5K2N3QUFoRUtoVnEvWG41MU1KbDhFZ1BjV09LelFZckZjVXlxVmhxRnhiZC9yOVNZWHFBK0JRT0RLU0NUeVhRQUFpOFZ5amNWaXVZbS9QWlBKL0hGMGRQUndmcG5kYnI5S3A5T2RMQmFMZFVzNXY5OFJTcVZ5bmRWcXZaNWhtSzJKUk9LWGk5VVhpOFU2a1Vna2E3ZmRicmZmS3BQSjlncUZRdGMyYmFwUFQwOWY2dkY0WG14azM3eS8xZjZOSVA5MnhTTmJaWnA5di9td0IyS05xMWV2L2pkSmtwM0ZZdkh0NGVIaFQzR0IwamJLbzZPam4zTzczVThZREladktCU0tnNmFucDg5VnE5VmY1RWFMV0N5V0d3cUZ3dXZwZEhxajBXaTg0TzIzMzlZQ1FOVnF0ZDZZeitmZlNDUVN6d0lBNVBQNVYxS3AxSytzVnV1dHNWanNsOUNZRmRzc0VBaGNHSWxFbm03WElMbGN2cnEzdC9lVmR0dDVCQnFONWxpejJYd1ZSVkVmeldReUw0Nk5qWjNDTU15V0pleTdVcWllbnA1Zmk4VmkzZGF0Vy9jSGdHSXltZng5cVZRNkFBREFiRFpmSVJhTERRcUY0dUQrL3Y2QnljbkpNNVBKNUc4S2hVSTMveUFtaytsQy9tMkNJS3o4c2tnazhuMEFnR1F5K1FKTjA3K3gyV3kzeUdTeU5hVlM2UjI1WEg2SVdxMCtPcEZJL0NLVHlXems5c25sY245T0pwUFBORWErcUxQWjdOK1VTdVhIVlNyVk1lRncrS1p5dVR6RTFRMkh3M2RvTkpxajlIcjkrUlJGN1pkS3BUYXlMRnRSS3BYL2w4dmxYZytIdzB0SkM3eGt3V0R3K3NhZkJvVkMwUytWU3Z1bFV1a3FtVXkyT2hhTC9TeVpUTDdTMjl2N1BBQUlHdW0waFFCUW95aktUVkhVT2dDb2lzVmlNd0NBeCtQNXUwZ2tVc1ppc1lkOVB0OWw4TC8zSGVseXVSNVhxVlNIK1h5K2MvUDUvTnM5UFQxLzd1bnArZDN3OFBEaHNFQTZib1FRUW1nUFlaSklKUFpjTHJmZ2hhL0ZSdnhyTkpyakZ3c3N1Rnl1RGVsMCtvVjRQUDRjVis1ME9qZUVRcUdiUFI3UHh1WjllbnA2L3RMaU9NcHNOdnRuTHRPRjIrMSt0RmFyNWFhbXByN1pYTmRnTUp4VktCVCtrOHZsNWgySGp5VEpybzZPanUrRncrR2IwdW4wSDdqeWRoZkhGenJSMVdxMW55a1VDdjhFZ1BSQzk3a3JOUUxHQzZKcCtyaFd3WjZGWHRQZTN0NTMyMjNqMUdxMTlEdnZ2TE5TczdRMGk1M1VBd0QwOWZVRldwWDdmTDZ6R29FeXNsMndaQ2tCTExUemtTVFpyZEZvUGhzT2gyOWF2UGFDbERxZDdteVJTS1J1TjRDVzk3NEFpOFZ5aFVLaCtQajIzaGwzSFA1eU94eXYxMXNIbVB1OU1qRXg4Ymw4UGo4YldOTm9ORWZiN2ZhN1d4MTdUL29jV3l5Vzg0VkNvZHhtczkyMmxBdWNmci8vZ21nMGV0OVMyZ093dE4rVGhmWXZGQW9EOFhqOENiUFpmRjBrRXRrQUFOSEYycmlTSmlZbVRrNG1rM05tcEhtOVhyWmRlZFB1R3RpVzhoVUFBRWlTMURNTU0yZHd3TmF0VyszRlluRk9vSUcveEJGNmYwb2tFazhyRklvam5VN25ZNlZTYVYycFZKcG9WVThnRURBQUFES1pURklvRkFZR0J3Yy9JUmFMcGJ3cUdvSWdXZzRvcVZhcjJYUTYvUnVLb2o0cWw4dlhWaXFWZVNuYkcwdUFwV2lhUG5XeFFTQjlmWDBEN2JZTkRBeElnRGRKZ0ticFk0VkNvVGlUeVd4b3puaVN5V1QrVmk2WFI3UmE3ZGZLNWZLOGJITUxCVCtYdzJxMWZzTmtNbDFkcTlVU1lySFlVQ2dVM21RWVpycGFyZVlJZ25DdldiTm1hNjFXUzdFc095K1FKeEFJQ0pGSXBGem8rOGZuODMwbkhvLy9xTGUzOXgyZnozZE9KcFA1SzdmTjdYWS9JWlZLZTNLNTNKeUJZc3NkYU1QSHNteU5DOFFTQkxIS2JyZmZIUXdHcjgxbXMvK1N5V1FIOVBYMS9YMWtaT1N3WEM3M1oyNGZvVkJJNm5TNnJ4b01oZ3NwaXRvN2s4bThuTS9uVzU0RFZLdlZKQ3lTK3BvYldMa3owRFI5Q3YvNWFjeDJuY1ByOWFZQVpuOFh1TmNHQTdFZlBBYUNJR1puZlNZU2lhY3NGa3VQUXFFNGtHR1lDTDlpcSs4TC9rU2JwV29zM2REV0N2WlZsMDJoVUJ4aXQ5dS9sOC9uWDV1ZW5yNEdBS0JZTElaYlpZTGNGWFE2M1Nra1NYYVBqWTNOWm9CcHQxU2p6V1k3MzJnMFhwek5abC9teWtLaDBBUHhlSHgyMHBmWmJMNVFKQkxOT1g4a0NLSmZwOU45ZFhCdzhORHU3dTRYYUpvK09abE0vbUpuUEI0QWdKbVptUWZVYXZYbk96bzZIaW9VQ3Y5ZTdQMndFSnFtVHpVYWpaZEVvOUVIV2cyMHltUXl2d3NFQWhkR285Rm5XKzBQQU5EUjBmRURnVUN3UGJPSU1SRDdBVEJUS0JUZUNJVkNOeWNTaVVlZ2FVMHhrVWpFcFlIZ24xU1V4c2ZIVDdSWUxGZVp6ZWJyYlRiYi9jRmc4THBpc2ZoV0xwZjdKNWZtbHlDSVBxUFJlQUVBVlBSNi9kY3BpdHAzWkdUa0lQNnhnc0hneGYzOS9ZTTJtKzJhUUNEUU12MVl0VnBOdzdhMHdPMHNPTkpaSnBQWjFXcjE2VHFkN2d5U0pEc3ptY3lmdG03ZGVtQ3hXSHlOVjQwQ0FLalg2MHVlZ2JyQTdGZE9jNmRPN3ZGNG5wZkw1ZnVQalkxOWx2ZURFaXNXaTBtejJYeXQxV3E5UGhxTjNqc3pNL09EenM3T3gvdjYrdjRWalVidm5wNmVualBLd21henpSa05UQkNFaTEvR0JXSUJBTWJIeDlkYnJkYXJ0VnJ0VjJpYVBwRmhHRjlqdE1xZDBHUmlZdUkwaG1GR3RGcnRsNVZLNVNjYnMzYlA1czFZNWhRSEJ3Y1B0VnF0bDlNMHZkNWlzVnpOc2l5VHorZi9rOC9uLzdqSTg3SmtVcW5VYVRhYmJ5Tkpza3NxbGZad1g5NlZTaVZZTEJZM2wwcWxyV0t4V0x0bXpaci9DQVFDMGRqWTJCZmNidmNHbTgxMld5QVF1RVFtazYycDFXcnBjcm5zODNnOGx3SnNXemQzYkd6c3M3bGNiamJWTWttU3ZTNlhhd05GVWZ1R3crRWJ1QysyeWNuSjA3cTZ1bjdwZHJ1ZkhoOGZQeDZ3RTRnUVFtajNrV20xMnZXTi9scExHbzNtUUFDQVVxbTA2QVhjWURCNGZTS1I0QTkwVzNRdFZKMU9kd3FYR2pnV2l6MWlNcGt1NVFLeE1wbk1McEZJYkpsTTVxWG1reld2MXhzYUdSazVPSnZOanZLS1k5QzRxTWN3ekNCRlVlc29pdHB2Y0hEd1kwS2hzS3pSYUU3bG5RenJ0RnJ0bDRSQ0lkWHFnbjQ2bmY3ZDJOallNUUNnNmVycWVqNlR5V3prRGVJQ0FBQ3hXS3hrR0daZUVMRldxNm5hUEZ5UlJxTTVPUndPMzl3cXJiSlVLblVCYk92dk5tOWpHQ1lBQU5rMng5MGhCRUVzbXFwVUxCWnJXNVUzbjlCYnJkYnJ0RnJ0K3VIaDRVOHhETE5ZdnhZRUFzR0s5NFA4ZnY4Ri9JRDVVclFLdkU1TVRKeVdUQ1kzQUd3N1FkNlJpNkZveHprY2psOUVvOUZiazhua0N5cVY2dkJxdFpwb25qWFZDdmQ1YXY1OE1Rd3pZclZhTHhhSlJPcUppWWt2NWZQNU9iTzJiRGJiRFRSTmZ5R2Z6Mi9teW9hSGgrZWtPdk42dld3Z0VMaUlmNTdFM3pZOVBYM3B6TXpNWGUzYTF2ejVhWDRmVmlxVkNmNEZ3MHFsc3M4Q2ozTlArUnpUUnFQeGtuQTRmSHNzRm50MHNYMVhyMTc5cmtBZ21IZnhmRWQvVDFwUXFWU3FBeHNaa2VLUlNPUWFyVlo3VWtkSHgzZjhmdis4Z1RwN3FxNnVyZzFxdGZvejNHMStjSFh6NXMzZEFBRDFlbDBxbFVybmZMZlc2L1h0dWppSDlpdytuKzhpQUNpVlNxVWlBQ2k4WG0vYmZrRi9mNytQZnpzY0R0OFFEQWF2MSt2MTZ4ME94d09MM1ZkdmIrODdyY3A5UHQrNS9JdTJnNE9ESDZsV3E0V2xQZ2FkVG5kaTg4d21BQUNqMFhodUlwSDRPVW1TKy9iMDlMVHNsNUlrMmF2VDZVNXZMbCtwbWQ3QllQREdZREQ0SFlCdDMrSGo0K05mNXI2RHVkK08wZEhSUS9QNS9Odk4rOUkwdmQ3bGN2MmkwYzRlbG1XRkxYNTNCdlA1ZkxyeHQ1ODd0a0toK0QrS29yeU5QbXBpT1kvTjYvV3kzR3Zicm81VUtuVjZQSjRYMCtuMDc3Z1pac1ZpOGJWa012bExsOHYxeEh2dnZUZTdsSmpMNWZxTlVDZ1VKWlBKWjN3KzN4bUZRbUVRMnFTcUhoMGRQWUs3VnR1T1NxVTZrcC9LZENVbGs4a055V1J5QXplNGlmOWNjWU1pK2RscFdKWVZzU3lMYTR5L3Z4a0lndEJ4ZlI2S29ycXIxV3JXWURDY2FUS1o1aTEzMkdiUTdyelBWUE1nS0k3UmFMd2ttODMrclZnc0xtbXBoZTN0cTY0a2lxSSsydFhWOVh5MVdvME1EUTJkQUFEY2dKcnFkZ3hhSWFFcFkrbDJrRnNzbHBzamtjZzk1WEo1dEpFcDRSMW9FWlBSYXJWZk5CcU5sMDlOVFozZGxFMGhydFBwemhFS2hUUVg1NmxXcS96dlNvbmI3ZDR3TXpOelo3RllmTTN2OTMvVDRYRDhPSi9QdjdNVEo4cXhQcC92N0w2K3ZrMTJ1LzNIbzZPalJ5NjJiSkpZTERieDZ6QU1NNmpWYXIvb2REb2Z5ZVZ5Zi9QNy9SY0FBS3hidDY3VUtxaHFzOW5tblc5dzcrZTMzbnBMMnJ5TjQvVjYyVWdrY25lN0dOa0h3WWM5RUFzVEV4TW44VytyVktxalJTS1JxRmFyVlEwR3cva0FBUFY2UGRhMEd4c0toVzVKcDlNYmE3VmFkcEVmZEpQTlp2dHVQQjUvdkRrMVNhbFVtb3pGWWc4WWpjWnZKaEtKKzRyRm9xOTU1KzFKVFN5VlNqdlZhdlZ4YXJYNmVJVkNjUkRMc3RWa012blV4TVRFQ2R3WHEwYWpPYlphcldZQm9LYlZhazlvdEdmQmxNWUEyMFlWK3YzKzg2UFI2QSthdHhrTWh2TW9pdW9UaVVRYW5VNTNRcTFXU3dFQXlHUXlSMmRuNXd0U3FYVFZ4TVRFU1psTWhoc3RJcVZwK3ZObXMvbEttVXkyT2hLSmZDOFFDRndLQVBXaG9hR0R6V2J6TlZhcjlUcUZRbkhFK1BqNGV1NkxlSm1kMTNJd0dMd3VHQXhldDVTNmdVRGc2a0FnY1BVUzZoYUR3ZUQxQzNVaTI3V3orY0lJSnhnTVhoRU1CcS9nYnBkS3BSaEJFTFpDb2ZEZmVEeitzM0s1dkNtYnpXNkNiVE5UcERhYjdWcTczZjY5WXJINDN0VFUxTEhGWXRIdjkvdHBoOFB4a0ZRcTdTWUl3cFhOWnY4TUFKVmtNdm1NU0NSUyt2MytpK0Yvc3lOb3E5VjZ1Y2xrdXBCbDJkclUxTlRwOFhqOFVlNyswK24wczhGZzhIcXIxWHFEM1c2L2UzcDZlczVNWklRUVFtaFhVU3FWNnpvN08zL0dNTXhrTHBlYnZaakxQMEZRcVZSSFZTcVZVSzFXVTdZSkVLWUJJRlN0VnVPVlNtV3kwYThnclZicjlUS1pySjgvOGxXdjE1K3AxK3UvRVlsRTdrZ21rODhBUUsxVUtnMXlHVEppc2RnekhSMGQ5eXNVaWdNQUFOUnE5UmxjU3VSV2c5V2FaL2MwcDNPeldxMjNKSlBKWnhycjIzZGFMSlpyUzZYU082bFU2bm1yMVhxQlVDaWtCZ2NIOTJ2MDNZQWdDSE5QVDgrZkd4bEdBZ0JBOS9UMGJDeVh5NU1URXhOZmhxWWd3SExYUDFTcFZJZEpKQkp6TkJwOXh1djFSdHJWYXhVVUhCc2IrMEk2blc0N0NuWkhiRStxVEE3L2hKNGt5UzZhcGs5SXBWSXY4bWRYN0dvTXd3UlhhblpNTTRWQzRlbnA2V21iZXF1M3QzZDI4Q0NtQU4xeGZYMTlyM096U0FVQ1FkbG1zOTJmVENiL3FGYXJQeXNXaTdWZXIzZDJ3S3ZENGZpSncrSDRDWC8va1pHUmc1dS9KN2ozKytEZzRFZU5SdU1sbFVvbGJEUWF2emswTkhRd05BWVFxMVNxSTJtYVBuRm1adWIrcG9HMksyb2wzNmQ3eXVmWTZYVGVDUUNpWURCNE8vQ1dmR2xISUJDSW1nY3VyOFR2U1RPS29ubzhIczlMUTBORGgrWHorVmRLcGRKVUlwRjRYSy9Ybnowek0vUDl4WUlKSzBraWtWaGIvWjYySytjYkd4czdDUUFrV3EzMjg1MmRuVDhkSEJ6Y2owdDFUNUtrSGdCZzllclZ1K3l4b0YwdTVmUDV6bTM4clFBQUdCNGUvZ1IveHBkVUtuVjVQSjZOelRQcUdZYVpjLzJOKzQwaUNLS3YrYnRJTHBmdlE1TGtSeEtKeEUvNTVhMEdyaFVLaFdGb1dvYWhpZGxpc1h3em1Veit0RlFxVFZRcWxYa1gzeW1LMmxjdWx4ODROVFYxU3FsVW11UmZQOW5GVm1SdzJLcFZxOTdsWDBUbnZwOGJ6em1YTW5mMnViUmFyVGRWcTlWNE1CaHNPM0JuUjdoY3JoY0lnbkFWQ29VQnQ5djl2RVFpMFluRllyMVlMRGFMUkNLVjIrMitQeGdNWGdrQWtFZ2tIdkg3L1RkQ0kwZ2lsOHYzN3VucCtjL0l5TWc2Zmg4YkFLQzN0L2UxVnJPRCtZUkNJVkdyMVhiSnNsenIxcTJyQ2dRQ1VYT2I5SHI5T2Z6QkIvejNjV05RNTA1TllZcFdqczFtdTV3ZmNPWE94UVlHQmdRN0k4aGt0OXZ2REFRQ1Z5NFVpRjJKdnVwS3ZRZFZLdFdSYnJmN21YcTlYaG9hR2pvY0FFcHV0L3U1UUNCd1pibGNIbDdPc2JSYTdSZnRkdnVQM24zMzNSNW9HaUN5V0J1TVJ1T2xnVURncThWaTBXKzMyNjhIZ0Zvd0dMeFJLcFU2dTd1Ny94VUlCQzVxbm9XcDErdS8zdEhSOGFOUUtIUlY4MjhQQUlCVUtsMWJxOVVpQUFCaXNWaGZMQmE1ZnEvQTZYVCt0RmFySlVPaDBLMEEyd0xyQ29YaTRON2UzcGVIaDRjUDNWbDl2SEs1UERZMU5iVytYQzcvRjJEeHZuZ2p4ZkxzZ01HcHFhbXZPcDNPUndxRndzRHc4UEJuQVVCaU1wa3UyYng1c3hlYUpqV3VXYk5tYXlRU3VTMGFqZjU4Wnp5Vzk3c1BmU0MyR1UzVDYzVTYzV25jN1ZnczlsQ3hXR3laRm15aE5TUUVBa0cxV3EzR3BWS3BMSnZOdmpvMU5UVnZ4QXNBZ04vdnY1a2dpRzZXWlZ1K0ZvRkE0S3BrTXZucmR2ZERVVlNmMisyZXMxMm4wNTF2TXBtK1hTZ1UzZ3dFQWhkSElwRW5BV0NHWDhkbXM5MU9rdVRzbWxLcFZPcTVZckg0ZXJ2NzRVbTFDc0lDQU5BMGZZSkNvVGdVWUZ0cWtWQW9kRFVBUUwxZWx4RUU0Um9kSFQwK204MisyS2h1WEx0MjdXYXhXS3pQWnJOL2FheWh3ZjlDcjRYRDRSc0toY0tiTHBmckNhdlZldTNrNU9RcFMyamZCMGwrZUhqNGtEYmIxRXFsOG9oSUpISlhZeVFrQXdBUWk4VitVcWxVRWhhTDVWS1daYXVSU09RN0FBQ056dXFja3hHUHgvTUxsVXAxUkRxZGZqNFFDRnhVS3BYR20rOGtIQTdmSkJhTGRUTXpNODJ6Z2hGQ0NLRmRKcHZOL2l1VHlmelJaclBkUERRME5QdmIyT29rb3QySlJTd1dlOHpuODMzMTNYZmYxUU1BcU5YcXcrMTIrLzBFUVRqRDRmRE5BQ0JTS3BVSFpMUFprV0t4K0FiRE1FZTRYSzRuYlRiYnJjRmc4SlpFSXZGWU1wbDhvbkc0eE1qSWlKZGhtRG9BUURnY2ZrQW1reEVBODROYVhxK1hiWmNhdU5HT0V4VUt4U0ZidDI3ZEd3QjBBQ0RJWnJNdlc2M1dXMU9wMUJzR2crRkNBSUJhclpaZ0dHWU1BSUFnQ0RFQVFMRllIQUNBaWxxdFByRlNxZmduSmlaT0JZQ3F4K041T1p2TmJveEVJdmNDTEQ4MXNkRm81QVpmelRRL0hvL0g4NnBZTEZaUkZMVXZ3ekFUVTFOVHArM2tkZEJtTFNWZ3FGYXJUK3pxNm5wbWdTckN6czdPbndvRUFpS2RUais3V0RBQllHV0RVQTJaeG12UzhoeGpJWTBnL3FMNzVYSzVxVlpwdldReW1hT3JxK3ZseWNuSk0zSzUzRTRMM0gzSW1DbUsrbGlsVXJrVEFNRHY5Mys3dTd2N0ZhdlZlcVZTcWZ6MHhNVEV5ZHlzcERWcjFtd05oVUxYOHRPV0FRQXdERFBGdmIvVmF2VUpYVjFkejNLM1BSN1BDOWxzOXBWd09IeXR4K041dzI2M2YzZDZldm95cFZKNW9NdmwrbVV1bC92cjlQVDBUaDA1VGxIVXZndHRsMGdrTG9JZ3FyemIxbloxOTRUUHNWd3UvN1JPcC90YUxCWjdqQ0FJRXdDWVd0UVB3ZjlTc3dzQlFNaXk3SnowcHl2MGV3SUFBQXFGNGhPNVhHN2U3RFVBZ0hBNGZKdEVJckZCSXpDaVVDZythVGFicng0ZEhUMEdkdUlTTW5hNy9lNVdLYWJibFRmSkF3QVlqY2F2QXdCUUZQVVJxVlRxYXF4UHBnZVluL0lWb0hVNmJQVEJVS3ZWeGhpR21lWnVpMFNpSEFCQXVWd090L3FkcmRmclNXN0FnbFFxZGZYMzkyL0tack4vRFFhRGx4VUtoZjhDQUtoVXFzOVlMSmFibWkrR2w4dmxvWHE5bmdRQUtCUUtyL2w4dnJOZ2tYVDljcm5jYkxGWXJzNW1zNjhBd0VRMm0vMTdZNy9aWUpuVmFyMFJZTnVrQ29EbFphRll5VUZQTXBtc28xYXJ6YWJTNVdhMExoYzNNNG43em0xcUl3RUFRRkhVbWt3bTg1SmFyVDVjb1ZEOFgrUDNwbTNBMHVsMFBweE9wMS9rQmlndVJ5S1IrSmxjTHY5a3JWWkxWYXZWbVZ3dUY2dlZhckZLcFJLbktHcTExV3I5YmlLUitBVUFRREtaZkJaNE05VkVJcEZGSUJDSWM3bmN2SlRRUTBOREIrek9HYkVjaG1IR3Rtelo0aXFWU3BOZXI1ZmR2SG56R29aaFJxUlNhUWNBNUdPeDJGT1pUT1l2R28zbVVLdlZldWVXTFZ2MkJRRG83Ky8vZDdWYW5aZCtHKzI1QW9IQUpZRkE0QktWU25Xa3grTjVhV0JnZ0lZMlN4THVJaXZTVjEycHhsQVV0VmV0VnN1Tmo0OGZ3VERNMW82T2poOXFOSnJQSnhLSkRjc054T2J6K2JmRllySE9iRFovTFJ3T3o4dCsyWTVXcS8weVJWRjdGWXZGaUZLcFBOaGdNRnc0TWpKeU9BQlVyRmJyUGRWcTFSZUx4WDdHMjBYdGNEaStyOWZydjhxeWJFMGtFcGtBUUF0TndWK0pSR0l1Rm91YkFMYXRFVnl2MS84SkFNS09qbzc3NUhMNVI3WnMyVEk3b0JKZ1c0WWtpVVRTMGR2Yis2K3hzYkV2NWZQNXBTdy91V3o4Vk1LOHdUYnpCcWg0dlY2MmVRS2VVcWs4S0pmTC9XVjRlUGg0QU1qWWJMWmJhSm8rSlJLSjNBVXQwcjVYcTlXWm5UWFkrUDBPQTdGTnBxYW12aDBLaFc0REFDSERNSEZZT0Mxd1crVnllWlE3TVJzZkgvL0NBbFhqalhSeTg0eVBqeDlmTHBjSEdJYVpOMU9Xd3pCTWFIeDgvUGg4UGorNzdrWWdFTGcyRm9zOXNGQkhZL1BtelFkSnBWSVZ5N0tpY3JtY2hUYVBrMkdZeWNIQndZOHUwUDVaalZFUkZHdzdVYzBDUUFGZ1d5ZDRlSGg0VGRPTTM1bkp5Y25UU3FYU0ZNTXdiVSswTXBuTXhxR2hvWStVU3FXWmRuVStwQ0tOMTZWVmlzTG4wdW4wYzAzRjgrb0ZnOEV6Z3NHZ2VaSDBFK3owOVBRRk85aFdoQkJDYUlkRm85Rzd1cnE2WGxZb0ZMT1pKYmdMUmdxRllrMVBUODk3dzhQRGgvRFQ3NXZONW10MU90MVhOMi9lM01XVnlXU3lqOWxzdGh0Vkt0WGhqY0ZneHpJTU0yaTFXbTh6bTgxWE5GTDlIajgrUHY0RnVWeSsxbXcyMzlUWjJmbXd4V0s1TWhnTVhwUk1KbCtRU3FXZDFXbzFKNUZJdWdBQXBGS3BuR1ZaOEhnOEw2aFVxbm45dWxZWGxRY0dCZ1JTcWJUVDdYWS9JUkFJaU5XclY4L09CbUZadGlvUUNFUkdvL0hVYkRiN3NsS3AvTFJZTEhhVnkrVXhnRzBYbTZyVmFnd2FKejdwZFBwWmJoYXF5V1M2a0tLb2ZRT0J3RmtMM1g4N2NybDhyVXFsT3FMVk5wbE1abGVwVko4SUJvTlhVUlMxYnlhVCthTktwVHArVndWaWx4SnNJUWlpYlFBSUFNQmlzVndwbDhzUEFRQndPcDJQTGVWK1YzckdhRmRYMTYvVWF2V3hPM0tNSmJTcDB1b0VXQ0FRVkFFQXl1V3lIMCtRVjRaYXJWNWJxOVV5WEdDOVhxOG5ob2VIajFLcjFVZFVLcFZnTXBsOEduaDk4VXFsMGpMb3dORm9OTWMyam50NE9wMytBOE13RXo2ZjcyWm9uRCs1M2U2bkpCS0pRNjFXZjY1UUtMdzVQRHg4TEN5eTl0Mk82dXJxZW5HaDdTNlg2L21sSG10M2Y0NWxNcG05cTZ2cmlVcWxFdGJyOVYvUjYvVmZhVlcvS1ZzUUFRQlFyOWZuWEFoZmlkK1R4cUVrSG85bjQ4ek16QjJwVkdyZWMxMHVsMGRIUjBlUDVHN1g2L1dzU3FYNnBORm8vTWJNek14aUFkSHR0b05yeElKYXJUNlJKTWxWQUFBR2crRmNtVXkybDBna01tWXltZDhEQUpBazZXeE8reTRTaVd3ci8walFydExWMWZVYjd2ZHRvVUZvQUFERllqRURBQ0FVQ3BVQTIyYTVDd1NDR2hma1RDUVNUM05wdjB1bDBzVHc4UEFSRG9mam5yNit2amVpMGVpUC9YNy9OeG9wWE9jRnFEWnYzano3UFZNdWw4ZTQvdE55bE12bElmN01kWVZDY1loS3BUcUtYeWVaVEQ2ZnorZDMrVnFHZHJ2OUVhVlMrU251dHNmajJjajl2VDFySzlJMC9mbkdueEpvL0o3SVpESUtBRUNsVWgwYkRvZnZwQ2pxL3hyM2ZaZmRicjhMb0hWZlJLZlRmWTFobVBEMkJHSWprY2ozQ1lMNGZhdHRwVkpwUEovUC95dWJ6YjRIQUhXYXBrOWtXVFlCQU1DeXJNUmdNSnhUclZhakFCRHE3KzkvaHlUSnJzYTJXbjkvL3p1d1NNcDRBQkFLQkFMSlB2dnNrd01BR0I4ZlA1SDdybG9KYTlldWJjNjBDUDM5L1hObTZnNE5EZTFmTHBjSEdZYnBZMWwydGg4bkVBaEVRcUVRQTdFZkVCcU41cmptQ1ZXYzhmSHg0N2ZuczdPWWxlNnI3cWh3T1B5VFpETDVxM0s1UEtaVUtqK3UxK3ZQanNWaWo2WlNxUmVYMGsva01Bd3pXQzZYaDdQWjdGOTBPdDAzd3VIdzNkQTBRN01OV3ExV0h4K1B4KzhIQUVhajBYeGViL25oNWdBQUlBQkpSRUZVSUJDSWUzcDZYb1hHVW92RHc4T2ZoRzJUbmlSNnZmNnJGb3ZsQm9GQVFJeU9qaDRsRUFqa0RvZmpYcjFlZjBZa0Vya3RIQTUvdjFFWEpCS0p1VnF0emdCc214RmJxVlJTSG8vbnR5Uko5azVPVG42RElBZ2pBQmo1allsRUl0Y0toY0k3ZTN0Ny83QjE2OWFQcjFTV0c3MWVmeVovWmpQM25TMlZTanU3dXJwZUhSc2JPNnpWcEt4bTJXejJIOWxzOW5BQXFNcmw4cjJOUnVQRmZyLy9XN0NUeno4K2lEQVFPMStzT1JYSzdyTEVMOTkwaTNxRkpVeG5qNVZLcGFVOHpsS2hVUGpQRXVvQmJCdjFtbSsxb1ZYYTVhVjJhcGJ5cGZBaHRWaEhja0dGUWlFSUFNRVZhZ3RDQ0NHMFU2WFQ2VDlHbzlFZnNTdzdiNlM3VXFrOHFWS3BoSE81M0p4MFNSUkZlVXVsMHB6MHJHcTEraENTSkhzbUp5ZlhOeTd3Q2UxMis3MEdnK0c4Y0RoOGcxNnZQNytucCtlVjRlSGg5Zmw4L3QyeHNiRmpsVXJseDIwMjI5MlZTaVVQQUxCcTFhb0ovakc1MjBORFEvc0VBb0Z6WVlsS3BkSmtNQmk4b1ZxdFRwZkxaWjlFSXJFWENvVi9sOHZsVWJmYi9heGFyZjdNeU1qSW9YMTlmYS9MNWZLOXVSR3lCRUgwY3JOaitlUnkrVjVtcy9tMmlZbUpFN20rVjZWU0NVeE9UcDVVclZibmpXSVdDQVNHcnE2dUY0QjN3bW8ybTIrclZxc3hzVmlzYjY2djBXak9ybGFyOFd3MnV4RUF2cHRLcFg3cmREcC9HZ2dFcm9DbVdVMDd3NDdPa3RKb05NZGJMSlliQVFCOFB0OVpYSHF1ZHBwVHhDa1Vpa1A1YXg1dXIyQXdlSjdmNzcraTNYYWowWGk2MFdpOGJLa1hVMG1TdEhBWExVaVM1SzlSYk83bzZMalc3L2RmQWp0eDF0eUhIVVZSSHkwV2kzTm1NaGFMeGY5NlBKNWZ4ZVB4bjhMeSt1d2FtcVpQQUFCd09CeVBoc1BoVzN3KzM3ZTRqUXpEL0x0VUttMm1hZm9rQUdDVHllUXY0WDlyYW5GVWNybmMzWHhnaVVSaWs4dmxMZGR1SlVuUzJyeU52N2JnZSsrOVorWnZhdzY2TmFkYjU2OUIyR3gzZjQ1Tkp0TXRRcUZRUGo0K2ZvTEg0L245eU1qSVozbFptd0NnWlZDUkJBQmdXWGJPK21NcjhYc0NBRUJSMU41Q29WQ1d5V1QrQmt0UUtCVGV6R1F5ZnpDWlRKZk96TXo4Q1BiTXo3Zk80WERjRjRsRWJyWmFyYmVQalkydDEyZzBSOWxzdHRzS2hjSldBRXhOL0VIRS9iNjErcHczWitBWUhCeTBzU3hiRllsRVdnQUFrOGwwaVZLcC9OVG16WnQ3K1BXVVN1VkJBQURaYlBiVnJWdTNlazBtMC9rQUlBTUFFQXFGc25xOXZ1QzZyMHU5cUMrUlNEb0JBRWlTZERBTU03dVBTQ1RLRll2RnFNUGhlTEJRS0x4SlVSUi9va0tHWVpoZGtzNldiMlJrNU5NQUFEUk5uK3h5dVo3a0I3MlhFOFJvTUhDQjJOV3JWdy83Zkw3enM5bnNpN1ZhVFFNQUlKZkxQeWFWU3AyaFVPajc4WGg4UStNK3JDNlhhOWxwSjZWUzZWcWFwazl0TGk4V2kvOHNsVW9UQU50K0kxaVdMYk1zeSs5WENvVkNvYXl4dm5RNkZBcDl4MmcwWG1Zd0dMZytkNzFjTHZ1bXA2ZlBBd0JvWkpuWm80akZZaDMvZGZKNnZleldyVnNQNE4vbU1pVTJyeEVyRUFna2xVcGxSOWUvUkxzUlRkTkhLWlhLdzhQaDhCMWNHWC9aR2JGWXJGeGtLUmtCTk03WFpES1pvMWFyVWMwVnhHS3hvYzN5UElNcjNGZGRDYWx5dVp3Q0FKWEQ0ZGhRS3BXMitIeSs4NlJTcVczVnFsVkw3aWR5Z2NWWUxQYVF5K1Y2VXFsVUh0M2NwMnZGWURDY0poS0pDQzd0Y0N3V3V5ZVZTdjBLQUdwdXQvdDNxVlRxdVZ3dTkxK3IxWHFqVHFmN21rUWlzU1FTaWFjbUp5Y3ZBb0FJQU1CNzc3MzN4NDZPanR1c1Z1dnRPcDN1ck1uSnlYUHkrZnlyWXJIWTNCZ1VBbUt4Mk1DeWJDeWZ6NzgrT2pwNmh0ZnJiVHZKYkhoNCtKQjRQUDdvU2k0MUVvdkZuc2xrTXYvUWFEUkg4ek9abEVxbFNZWmh4cDFPNXkrR2hvWU9ncVVGVktzQVFEbWR6aWZMNWZKRTAyeGh0RVFZaUVVSUlZUVFRdThIck4vdlB3OWE5RisxV3UzNlZDcjFITXdkQVVzcWxjcERJNUhJcmZ5NjRYRDRIdDZvVlZOM2QvY0d1Vngrd01URXhBbXBWT3EzbVV6bTJjN096dWZYcmwyN0tSQUlmRHNlai84OG04MytjM0J3Y0gvdUdOeEpuODFtdTlWa01sM0pUNis0bExTSy9BQWJ2MzFlcjVlZG1wbzZ2Vnd1ajRSQ29RdUt4V0lDQUtCUUtMeWhWQ29QNVdZK1VSVDFzVUtoOEU3VFllbk96czVuUlNLUk5KUEovSlZyeTlEUTBLY2IyeFV0bWxJY0docjZORUVRRG9aaHhoVUt4WUZxdGZwb3Y5OS9ma2RIeC8xTmRaVkdvL0c4YURSNmY2VlNxUUFBWkRLWlB3b0VBaEZOMDE5TUpwTlBMdlNZVjhLT3BEUlZLQlNmNk96czNKRFA1MStYeStVSFNpUVM4MklYSzhWaThaeDBwWEs1L0dQODlaNjJGMzl0S0lxaVBzcXliSVEvYUpGaG1HamoveVdOUkxkYXJYZFlyZFk3bXNzSmd0RG85ZnF2VjZ2VllDZ1V1bVZIMjQxYUkwbXlwMWdzL3JlcHVCb0toYjZUeitlWE5adkdiRFovdlZhclpZVkNJVFU2T25wY2IyL3Zuektaek8vTDVYTFdhclZlWkRRYXYxV3BWRUlURXhPbnFGU3Fvem82T3U2eldDdzNwbEtwNTlMcDlNdnBkUHF2U3FWeS8rN3U3aGVhajIwMEdpOHhHbzB0VXhnYkRJYUxEQWJEUmZ3eS91ZE5KcFBaRjJvM3d6Qkx2b0MzdXovSG9WRG81blE2L1d5bFV0bTgxRGJEdHF4UDBCendXWW5mRXdBQWxVcDFLTXV5bFZ3dTl4cEZVYXVYMHFCSUpISlRkM2YzMzAwbTA5ZTVOUFFyYlVmV2lQVjRQSTh6RE9NUGg4UDNXSzNXMndHQW5abVp1V2RtWnVabjNCcXhtSnI0ZzZmTnNsNUNnRzNyQzViTDVSaEprdHJ1N3U1L0ZncUZTclZhalpJa2FRUUFLVTNUSjBVaWtlODE3MHpUOUtsNnZmN3NYQzczajJBd2VHMGtFdmsrdDAwc0Z0TzFXbTNCZEovTGZUODF6N0pQcDlPL2k4ZmpEMHNrRXV2WTJOaHhQVDA5ZitLM2JYZWtKdWJvZExvdkFRQ0lSQ0kxYk9zZjgxUEVkeElFTVM4ZGMzUHFlS3ZWK20yR1lmd2tTWHFpMGVnUFBCN1BiNmFtcHM1bUdHWWNBQ0NUeWJ4TTAvU1pvVkRvV203U2lsNnYvMUlxbFdxN2hGbzdHbzNtZUkxR2MzeHorY1RFeEdsY0lCWUF3T2Z6bmNOZmYxZXBWQjdFVzBkZG1rNm5meDhLaGI0SGJTYUNjTGp2azJxMU9tY1FwMWdzMXRWcXRSUi9OcXBBSUJDSlJDTE56bmlkbGtzc0ZpdHJ0UnIzMkFRQ2dZQVFDQVE0SS9iOVJhblZhby9VYXJWbkFBQzRYSzRuUzZYU0lQOTFiS3libmdJQVlCaEdzOURCQkFLQm1Bdk9PeHlPbjNOWlFmaE1KdE8zVFNiVHQ1dkxCd1lHQkN2WlYxMUJZby9IODB1U0pEdW5wNmN2QllCQ3FWU2FiUFVabE1saysvZjM5NzgyTkRSMFdLdlV2Y2xrOGxjT2h5TnROQnJQWEVJZ1ZtQTBHczlMcDlPLzV5WitGWXRGUHdENE96czdINnZWYXRuRzhwSTVsVXAxVktGUWVETVVDdDNjWXBKYXh1LzNuNWRPcDE5d09wMFBDd1NDT2dESUd1dFp6MmFwZExsY3p6ZXlta1M1eDJZd0dMN0ZNRXlReTJoRmttUzNUQ2JyYjh4TVhrbHBobUhTbFVwbDNrQk12OTkvWmw5ZjMyYWJ6WFpESUJDNGFnbkhFcm5kN3Fla1V1bXFZREE0T3dpN1ZYOVFMQlliK2VWQ29iRE0vNDcvTU1OQUxFSUlJWVFRZXQ4Z0NLS2JmMXVwVkg2Y0pFbFBLcFg2S3I5Y3JWWWZJeEtKMU1sazhyY3dWeFVBQkRxZDdpczJtKzN1V3EyV0doa1pPWWliL1pYTDVUWnQyclJwWDdmYi9aRFQ2WHpVWURCY0VBcUZiazJuMDcrR3VldW95TG1UNjFXclZyMDlPanA2SWo5d3RtWExscGJyZFRYUHBtMm5XQ3pPcnFPV1RDYi80UEY0bm9WdDY5QmsxR3IxRVg2L254ODBrZmYwOVB4R0lwRjA4SSt4bkl1UHc4UERlelZTVXoyVFRxZGY2ZWlZY3lpd1dDeVhBNEFvR0F6ZVJ4Q0VvVkZjaWNWaVA3VmFyZGMxWnVidDFGbXhyVkpmTG9WTUp0dmY0L0ZzTEpWS3cwTkRRNS94ZXIxSmk4VnlrOFZpdVdrNXg0bEVJdCtOUkNMZjNaNDJ0T053T0I1Z1dUWTNORFQwaWUwOXhzVEV4R25KWkhJRHdOeUx3Z3pERE1iajhVZU5SdVBsb1ZEb3h3Q3dSMlQ5K2FDWm5KejhDZ0RJWlRMWlh2enlXQ3oyT0VFUXJ1WUxGSzJDaDQzdkRyWFJhTHc4SG84L2FES1pyaW9XaTIrTWo0K2ZhTFZhYjlCb05DZFdLcFdaUUNCd1dUUWEvUWtBTU1sazhzbHdPSHlqMFdqOGxsYXJQVld2MTU4MU9qcDZaQ2FUK1R0L2FSbVdaY1g5L2YydmhjUGgyMU9wMUp6MXZnQUErdnI2M3B5Wm1iazNrVWhzYVBjWVc2MGwzVUR5L3VaZld4QzJPOWJ1L2h5WHkrV1Jjcms4d2dXWFNaSzBsOHZsQllPS0pFa3FBUUJZbHMwMWJWcVIzeE9GUXZHcHhnVytKYzlzeldhei95Z1VDbThhRElhTEk1SElqMkFucElmYmtUVmlDNFhDbThsazhxY3cvM2NoQlkwMVlyMWVMNmEwKzNDUUFRQTBVc3FtR1liaFp0aFhLNVhLdEVRaXNlbjErdE9FUXFFOEhBNy9wSGxubjg5M1RqUWFmZFRoY0h5M3A2Zm56K1BqNDhlbVVxbm5BUUFrRWtrSHd6QUxadmxxdXFnL20zcTNtVnd1MzZlM3QvZXQ0ZUhoUTNPNTNGK2FOaXNFQXNHNWpiV2paKzJ1MU1RQTI5YUpWU3FWaHdNQWRIVjFQVk1zRnQ4YUd4djdJcmU5WGVwVFBxbFU2alFZREJlR1FxR3I3WGI3M1RNek0zZExKQkpydVZ5ZUlrbXlzMTZ2NTJkbVpoNTB1VnlQaGtLaDJ3RWdCd0NteGxxSzh3SkJpd21Id3pjRWc4SHJGNnNuRUFoSTRBMGdGQXFGTXU1dmdpQTYrL3I2M3R5NmRlc0J4V0x4ZGE1Y0xwZXZKUWhpVlhQYWRJRC9yZWZOYVo2TjJqanVUaDBFVXF2VjB2MzkvYS96eS9yNys5K0F4aURTV3EyVzVsSzFTeVFTUTYxVzQ0TEhCTUMyUU1iT2FodGFlUjZQNXptVlNuVllyVmJMQUFEdzM2KzgvdUtTKzBOQ29WRE9CZWRiblRONHZWNDJFQWhjMmU0OFpRWDdxaXRGNUhBNEhsWXFsWjlldk9xU2xGT3AxSE5hcmZiTEFHQmVxS0pLcFRxaWtjM2tQSDQ1VGRPbmFyWGFVNGVIaHc4RGdEUUF3T0RnNElFa1NUcFpsaFczRzRCV0twVW0zM3Z2dlM0QUtBT0FxRG1qVVc5djc1L3I5WHF4czdQenNWS3BOQm9PaDIrU3krVWZVYWxVUjNDQldKMU85eldkVHZlVlZDcTF5NVpuS0pWS1UrRncrQWFyMWZyZGFEVDY4MFZlWDdIVDZYeEVvOUY4RmdDZ1hxL1A5bUZiZlcrYVRLWXJUU2JUbGR6dGNyazh4Rjh5NE1NTUE3RUlJWVNXU2dpdDExc1F3SzVQWmZKQlJjSzJXUlg0ZkNMVWdrS2grRVJYVjllditHVTBUWDhGQU9wQ29aQ2Zva2xndFZxdnllVnlmK092N3dVQUlKZkxQMjIzMjIrUnkrWDd4ZVB4UjZhbXBpNEVnT2EwY29ueDhmRVQxV3IxaVIwZEhYZDNkWFU5VTZsVVFxbFU2dWxZTFBaMHNWaDgzV3cybjVmUDU5L1FhRFNmemVmekF4NlA1OWt0Vzdic3h4MmdWQ3JObTRYUWpDUkpEMzl0V0FBQXA5UDVpTlBwZkFRQW9GQW8vSHR3Y0hEL2JEYjdjclZhVFZtdDFtK1ZTcVhOalFEejdIcGdWcXYxTXFsVTJqYytQdjRGajhjek93cDRrVkg5R3EvWG14d1lHTEFBUUpncm5KaVlPSU1naURtejN3aUM2RGVielplRVFxRnJBU0FPQUZ3Z0ZvTEI0TDFHby9FQ3M5bDhVVGdjdm5PeHg3d2pscEtxVjYxV0g5N1IwVEZuZGxpeFdCek5ack4vR0JzYk94MGFJOCszSjZYcFRpQ1NTcVg5OFhpODVScVg3VTc0RzJtcGx4VEFpRWFqTitsMHVxL1k3ZmJMRzZQTjBjNHhiMWFPWEM3djcrM3RmYXU1dkZYd2NHQmdRT0J3T082bzFXcVpWQ3IxbE1sa3Vnb0FJSlBKdkdNeW1TNFBoOE4zWmpLWlgxWXFsUXBCRUxOcGgxbVdoVWdrOHNORUl2R3dTQ1N5WlRLWlZ3Q2cxalJxWHdjQVVDNlhON2RiY29aaG1PbUZscU1aR0JoUThtLzM5UFQ4WGlRU0ZTaUswZ0VBckZtelpsUHJQZWZiMHo3SFMvbU1DNFZDRFFCQXZWNVA4OHRYNlBma1hibGNma2drRXJsdHNYWTBpMGFqUDNBNm5ZL3BkTG92dGZzZTJWNFRFeE1ubDBxbGYvRm42K3QwdXE5SUpCSVRQN1VpaDZicDlkemFjd0FBd1dEd085emYxV28xenExUERRQWdFQWdxRE1OTURROFBIdzFONXhaU3FkVEZYKzhTdmYvSjVYSlRZeVpYR2dCQUpwTngxeUVyNVhKNWtpVEpIbzFHYzFJOEhuOFNlUDBSdm1LeCtQclEwTkFuR210bno4NkdvaWhxbjNRNnZhVDNDMDNUWDdKYXJUZU5qSXdjd3pETWNnTnV1V1F5K1dTTDMrVXN3ekM3SmNXMlRxZjdWamFiZlZXbFVoM2w5L3N2Y2pxZEQzWjFkZjNLNy9kZldxbFVBa05EUTRjekRMT2xlVCtOUnZPNWpvNk9Id0dBd09Gd1BGSXVsN2VtVXFtTjNPQ0tRQ0J3TVFBQVRkUDNsa3FsVGRsczlxVjZ2VjZ3V3EyWEJvUEI3N2pkN2dkTHBkSkFvVkNZOS91MlVod094NE1PaCtQQkpWUVYwVFI5dEU2bis2WktwVHE4VXFsRUd2M2pPZC9EcTFldm5oZGc2T25wMmNoZlgxZ2dFQkE3M3ZMMjNubm5uVGt6SGh2QjRQMWFCVDhJZ3VoaUdJWWJBRVVDQUJTTFJRekV2bzhrRW9tSEk1SElEUUtCUU9YeGVEWVdpOFhaMTFuNC8reWRkNXdqWmYzSHYyblQwalBwZGJOOTc1WnlLLzRvaWxnUXBHT2hTQWNQQkVRRVJFQVFPYVVYUVVTS0lNVUNLb0lGVUNrS0lpb0tjZ2ZjN2QxdDMyUTN2YmVaeVNTVCtmMnhrMlUybTJTejVlQk84MzY5ZUxIM1BNODhNNU5rbm5tZTUvdjlmcjVTYWRXSmJjbTFZcFZXb3YrcjJHeTI2eG1HMlpsS3BSNnZxVnIxWExYVjYxMEtsOHQxdDlGb1BNUG44NTFWcTBLd1V1THgrQk1rU1o1anRWclA1UG5HMjJrV2krVnlpcUxlRVVmV0VnVHhJWS9IOHlCTjA5czBHczJuVFNiVCtTaUtkazlQVDMrMnQ3ZjNYM0s1bkd4MmJ0Rm53NG1lYVFrQTZDUVNpYXhTcWREbGNqbHNNQmhPQ1lmRDEyY3ltUmM4SHMrRE1PZG93ZXIxK3M5bU1wbGZRMnY1YmRlTWNEaDhWNmxVaWk1bFpIYzZuVGVSSkhsYUtCUzZkcW5maGVBVWNLbFl2YUxOZTdRTnNVM3dlcjIvek9WeUw4Zmo4UWMvcUd2QWNmeEFyOWY3U0RBWXZFYlFLMTh1NVByMTY5K0l4K1AzMUhzSXFndlRWZ1pVcDlONVd5YVQrWnM0ekwrN3Uvc3Z5V1R5Z1dReStXdUNJSVo0bm84SklmM0xCUUVBREFBSURNTUltVXlta2txbEtvbEVvczFtcy84Q2dGU3pnOVZxOWRFT2gyUFR6cDA3RDRMRmVaTGVEM1JtczNsak5CcTlGK3A0TXBNa2VTYlA4M1F5bVh4eXVSMmJUS2FMOUhyOXFhT2pvNStBWmJ5bzI3U3B3ZExmMy85c0xCYTdKNUZJdENTZkpBYkg4Zi9yN094OFlueDgvUEJpc2JnZ0w2SEg0M2xZSXBHZzA5UFRwOFA3UEhGWUlZdnlIaTVCR2haNjg4c0FRRituM2JJampWQVU3Uk1iaVRaczJGQVlIUjNkVDV5WERXQnVNaVBPS2ZOKzB0blorWFN4V0p5dUxzcGJaV2hvaUJkSGFUV0NKTW16UEI3UG84M2VRNElSNk9KSUpQSzlGbktnTHdzTXd6cWNUdWQ5NFhENENuRit1emE3SDBhajhUeVh5M1ZQS3BWNjJtQXdmTEZhSG92RmJwREw1ZnF1cnE0WFU2blVyNmFtcGk0MW04MWZ4SEY4MzlIUjBVK0orM0E2bmJlYnplYkxxN2xrU1pJOG15VEpzNWM2ZHpxZC9xMU1KdE1iamNhdkZncUZmOUUwUFdVMm03OHhQVDE5bWs2bk84Ym44NTNYMzkvL0w1ZkxkVnNrRXZraEFNRFEwRkJvcVg2THhhSlBiSlFZSEJ6Y0VRZ0VyazZsVXI4RkFKQktwZFU1UlNrYWpYN2ZhclZleDNGY0pKRkkvQUpFYzZOVUt2VlFNcGw4Vkx6UjNVamFzeGJ4ZFFyUFlXM0VGOXJWMWZVRVRkTmJ3K0h3SXNsQUFBaEhvOUhiYkRiYjlkbHM5cThVUmIyNTFEbFhTaXRqSU11eWczV0s0eE1URThmdmdrdGFGVGlPZjFncWxSTDVmUDRmOWVvYlJXWnMzNzdkeXpETWRDdm5vR25hNy9mN04rYnorWCt1NGxMYnJJQkNvZkIydmMySkJzWkQxR0F3bkRJMU5YVjJWZnBiSURRMk52YUpvYUVoM21hemZhdlorUnE5UndtQzhBQUFGSXZGMlhyMUxaSUhBSGxQVDgvemtVamt6dEhSMFk4Q0FLaFVxbzlWS3BYOGpoMDdOb2diNjNTNm94d09SOTBObU4zdE9hNlhJN1lXcFZLNUFRQ2dVQ2pNR3hyWDZuMkNvcWhOa0pUL1E2dlhUQkNFbmFLb1NDS1IrSlhkYnIrMVZpbGl0YWhVcWsreUxCdW5hZHF2VkNyMzFtZzB4NFpDb1J2SzVYTFE3WFkvekxLc1Q4aUpXMFVybDh0TkFKQ3I2VW9PQU9WMzMzM1hpT080VTZ2VmZpR1R5VHlsVnF1UGpzZmpqOVF6RXJFc083SjU4K1pGdWUvYTdKbFlyZFp2c3l5N2syWForVHoxbFVxbCt2MFdHWVlac1ZxdDN3UUFQaEtKSEM0K3R0WG9lYVBSdU5Gb05HNnNMUytYeXdseEpHUXFsWHJGYXJYbUJ3WUcvakU1T1hsc0xwZjcrOHJ1NmoyVVN1V24rdnI2WG1xbDdScEwzbHFOUnVPRlBwL3ZaSTFHY3dSTjA4UGo0K05IT3AzT3UxaVdUVzNkdXJXaG5IdzZuWDVHaUNpV0toUUt0OS92cnp0dWFiWGF6d2p6VVM0V2kzM1BicmZmS3BmTHJUcWQ3dml4c2JHUHJlRzlMTUxuODUzZFJKb1lBQUJzTnRzM2xFcmxBVEtaVEp2TlpwK2ZuSno4ZkRxZC9nUE1SYVV0b0RZU2EyaG9pQjhkSFQzeS9ZeUkzYkJod3lMVm1QWHIxeTlZZTBhajBWc0RnY0ExQkVGOEtKUEpWT1ZpcTlIQTdiM0FQWWpxM3E5R28vbE1iWjFDb2JCeUhKZUJPci9WUmlBSTRpbVZTcTNPNHhnaGg3TmtxYjJZWmM1VjF3eWFwdC8xK1h4bkpoS0puNjJWSWJaUUtMd1NEb2R2U2FWU3Y5SHBkSit2MTBZdWwwdnkrZndyTkUwdmVQWVFCUEVBUUlYbmVRN0RzQTZHWVhabXM5ay9NQXdUcUJkUjMranowV3ExbjFZcWxSOGhDR0ovcFZKNVFDS1IrSWxFSXNHa1VpbWRUQ2FmTXB2TlY2aFVxa0dHWVY2VlNxVkt0VnI5ZjhWaU1ZbWlhRytqc1hnWFU2NXg1S3Y3bnNybGNpK3hMQnVOUnFOM0xGZUpwczFDMm9iWUp1ajErcE1xbFVyK0F6VEVham83TzMvTzh6eExVZFRPWm5sWVdKWWRnNFZ5ZVFBQVlEQVlqa05SdExOVUtsVVhqYkxPenM2bllySFk3YmxjYmprYk1xVEpaTHFVWVppeFhPNjk5WlZhcmY1SUxwZDdCZ0RBWnJOOVY2VlNmV3gyZHZaaThhUUpZRzZqM1dxMVhpZVZTdVVBSUpkSUpBcUpSSUpJcFZKRThEeGI4TER6UEYrdVZDcUZTcVZTbUpxYU9qMmZ6NzhNVFVBUXhFZ1F4SWVndmd5VzNPUHhQSmhJSkg2ZXorZGZ4akRNaStQNC9zdTQ5N3FJSlU4SWd1aHlPQnczb3lqYU1UTXpjMUZ0VzZ2VmVrMHVsM3UraVNFV2cvcTUyNEJsMlpCS3BUckFicmRmSFF3R2Y5RGcrS3pSYUR6RDdYWXZrdkpaRHJ0RFBvdzJxMEtCWVZnektRdUozVzYvTFovUC83dFJqaEdHWVFKUUo4cUdwdW0zU3FWUzBHS3hYT3YzKzgrcWxwTWtlYnJCWURoamNuTHlaR2hnaEVWUnRNOXF0VjZqMFdnK0paZkxMVHpQRjFtV25RNEVBcGRtTXBrWFc3bXg2a0pjTUxLYzNLeXQxV3I5dHQxdS93NUEvZC8wME5CUXJKVnpWaGtiR3p0WXZGQkhFS1NuM2lKdDgrYk5rbFkyREhiczJPR2lhWHBXcTlVZTF0WFY5WHdpa1hqTTUvTjlEUlp2WG4wUUxEQXlveWlxMDJxMXg4N096bDRLOVEzWU9WakdBbUtsV0szV0t3d0d3NGwrdjcvcEpuUWRWRGlPNzRVZ2lCM0RNTGRDb2ZBZ0NOS0o0M2h2SXBGNE9Cd08zMjQybTY5VUtwVWZ6ZWZ6SzNFaWF2TStZVEtaTG5hNVhIZUhRcUViUTZIUUpyRWhscVpwLytUazVBbGFyZll3cDlONS96Nzc3TE5ES3BVU3NWanN2dHI1UXlLUitFRXFsWHFoVUNqOGVXaG9pQThHZzV0cU5wTVhNVGc0dUNPYnpiNFlqOGNmZ0xuSXNrUm5aK2RUbVV6bUdZWmhxaHVMek5UVTFCZGtNdGw4MUZpamQyck5PRkdxTlVxVXkrVlFQVU5GSkJLNXkyS3hmQU5CRUU4c0Z2dVJ1SzRxWXl6TzQ1akpaRjdZdG0zYmdObHNQcjlRS0x4UktCUTJpNCtSeStYcS92NytONm81MnhyY3ZxU3pzL014QkVFOEl5TWoreUVJMGcwd0Y3RUU4RjdFWmpBWS9KRkdvem0rdTd2N3Vjbkp5VSt0bFZORDdaaTZIRW5Ub2FFaEdnQmdabWJtcTdGWTdJZTE5VzYzKzZIVnpwdFdpOEZnK0FJQVFLTjM4bHJOeXhLSnhFL1hvcDgydTVUaTFOVFU1ek9aekl1TjFueU5uSnVXeWxHb1Vxa09BQUErbjg5dlhlVTFsak9aek5OZXIvZnBpWW1Kby9MNS9Nc3FsZXBBaXFLMjFEcEpzU3dicWY2OUp6N0hKRW1lTHBQSlZCekhVUXFGd213Mm02OG9GQXIvQklDazIrMStqS0tvZjZ6Vis4UnV0OTlTS3BYQ0ZFVnRiblpzemZWOXkrdjFIakU4UE96ZHVuVnJIeXlPd2wwVmRydjl1eEtKcER3eU12Sm5ETU9HYkRiYjlVSnUzWmRpc2RpZGdqRjJXQmpyU1J6SGU1MU81MTFTcVZRcXpsZnJjcmx1bDBxbGFwL1B0eEhEc0k5NnZkNWZDT09heEc2M2IxSW9GS2FabVptTFlVNEpSZ0lBdk1mamVWZ21rMmtuSnlmcmJxSzIyWE93V3EyWEdJM0djek9aekxNMFRiOWJMWmZKWkVvaE4yZUpvcWkzSlJLSkxCcU4zaTA0KytwQWlIaHZGajJQSUlpOXE2dnJOeHpIWlVkSFI0K0FPbnRoWXVjMGdkQ09IVHMrM3QvZi8wSlhWOWZ6NCtQangrVHorVmZXNGw1MzdOaHhZS1ZTcVR1WGF1YVlzbEk4SHMrTnhXSnhJcFZLUGVmMXptWENvQ2pxemFxVERNRGMrRmdzRm9lckFSa1lobm50ZHZzZG9WRG9ZaUdYYjJWOGZQeUlZckU0VnZ2ZUlRaml3eWlLOXFaU3FkOEFBRVFpa2Z0Tkp0UFhqRWJqZWVsMCtxbGNMcmZBS0xyV2lOVmhHbEdwVklvK24rL2NiRGI3TXN3WktXMGRIUjJQUkNLUks4WHBQUUFBOXRwcnIwV1IxdjM5L2EvVjVvaGRxK3V2eDVZdFd4YnN2dzhORGZIRHc4T0RkZWI4Umh6SE4xUlZCVEFNdzRUeWxxWHIyK3plNERpK3YzaE1ySWRHb3ptYzUzbUY0Q2dtSVFoaXFOWGdyRkFvZEtOQ29YQjFkSFE4eHZOOFBwMU8vMjVOTG53TjJVVjJsa293R1B4bXN3YmxjcGtQaFVJMzFwYW4wK25mdmYzMjIycFlwVEtkeFdLNVRpcVZZdmw4L3VWNFBQNUFPcDMrdThsa3VxaGNMbE1Nd3d5WHkrV29TcVg2YkRnY3ZyNVlMRTdqT0w2L1JxTXhGSXZGeVZ3dTkvcHF6cjFTY0J4M3llVnlkNlZTeWFNb09nUUFJTXBSRFFBQW1Vem1KUUJveWVtb1RYUGFodGpkRjJsWFY5Y3ZVQlR0QkFBWUhCd2NidFo0OCtiTkpxZ1RqV1V3R0w1UUtwV0N5V1R5ZHdCejBpMDZuZTc0V0N6V05LZExMV2F6K1NRQTRPUHgrTk0xVmRKS3BjSURBRXhNVEh6TzVYSjl6K1B4UEtwVUtvZjhmdi9GMVVZVVJmMTVkblkyVjZsVWlsS3B0TWh4SE10eEhDT1ZTb3Q5ZlgxYlptWm1Mb3JGWXIrR3VRa1VEVXZJclRWYXdGY1g2MVZTcWRTdnl1VnlqQ1RKTTZ1YlVFcWw4cENsSm5XdElEYkVVaFQxVml3Vys3N1piUDU2SkJLNVQremRpMkdZRjBYUkhyL2Z2eWhwZWhXajBYaldVckpZVnF2MVdxdlZlbTI5dW9tSmlSUGk4Zml2czluc0FxOU9oVUtCZWIzZTM4bGtNczNrNU9SeHhXSnhXUWFvTm5zV0NJSjByVnUzYmtrdnp2WHIxNDgwcWhzZEhkMHJuODl2d3pDc28xNGVRNVZLZGJEUmFEeXp0cnhlMU5YbXpac2xhclg2b0s2dXJwY3FsVW9obFVvOVhpd1dBd2lDbUZRcTFhY3hERnZYcWlHMmlrNm4reHdBV0FBZzBxQ0ozR1F5ZlhtcGZvUU52VVg1WThRUUJPSHQ3KzkvbzE0ZHovUGNsaTFiTUFBQUJFSDZ4Sko4czdPelgwK24wNHNrc2pBTTYrenU3djREVGRNWkFJQk1KdlBpeE1URWlSMGRIVC9ETUt4dlpHU2tHbDN5bVhyeU1JMk12MHZkNjNKb1pHUjJ1VnozdUZ5dWUyckxhNzJWZHdVb2l2YVNKSGxxS3BWNlNzaExhVnJxR0pabHd3Q1F4akRNUERBdzhFK2U1MHNjeDZYbGNya3BrVWo4TEpGSVBGNG9GUDZKb21nM1NaSmZTcVZTdjBBUXhBWUF0dHErWkRJWkpaYmxhL1BCa012bG52UDcvWFE4SG44SUdzeGZNNW5NU3dSQlBGcjEwaVFJWWdPQ0lPdFpscDJmUXdtcUhmTkc5M0s1SEZsbXBIa0N4M0dIUnFNNVltUmtwQjhBbE5YeW01czVBQUFnQUVsRVFWU0txaUdpdXBtMTBqeUlNcG1NUUJCa0FNTXd0MXd1dHllVHlVZGhMby9PM1hLNVhNZHhYTmJyOWY1NGFtcnFNR0VqclJFNWxtVjNJZ2ppMXV2MUowNU1UT3hIVWRSOEhqV1daWFVBQUxsY2Jod2FTQUhhN2ZhYk5Cck5NUk1URTRjeERETlplMC9WOFNJUUNIeHplbnI2dUo2ZW5uK1NKSGxGUHA4L285azlEZ3dNdk1OeEhEVTZPbnBnczNiMU5tRVJCTEZnR05Zam52UEk1WElWaXFMOWhVSmhrYlNxTUI0c0loUUtYWnRJSkJibHl4UmpNQmhPc3R2dG01cTFXUVVhbzlGNERzL3pSWWZEY1djeW1Yd1ZBS0lyNmNqcjlmNnNtU0d1elo3QmN1ZEVMU0luU2ZMTCtYeiszN0RLSE1FNGpqdHhITjlQSnBNaFhWMWR2eGtmSHo5WXA5T2RrTWxrbW03dzdZblBzVktwUE1ob05KNEhRbHFPZkQ3L0Q1L1BkellBZ0VhaitRVFA4em5oZmJTcTl3a0FRREFZdkNvWURONE55OWo4UXhERVhhbFVxZzU4ODBaWWpVWnpGSVpoZmRGbzlNNWxYTWNDTUF6enFsU3FnM3crM3puMTZtZG5aNitUeVdSa1BwK1BBQUNzWDcvK2pWQW9kRk00SE41a3Q5dnZLQlFLYitmeitWY0JRS3JUNlU2TVJDS0w5aDFpc2RnUGVaNW43WGI3OWZGNC9GYWFwbWU3dTd0ZnlHUXl6eVVTaWNkNmUzdGZNWnZORjBhajBmdFdlaDl0UGxCUUFBQ1NKRGRPVFUyZGFiZmJOOFhqOFhzSmd0aXZYQzdUUnFQeGJFRmlYMkkwR2s4SEFFaW4wNzhIQUhDNzNUY0RnTlR2OTMrNTBmT2tVcWsrMGRIUjhSak1SWFRhZTNwNm5vbEdvM2ZGWXJGSG9ZNzBaZzJwblR0M0h0YmYzLzlYclZaNzZGb1pZbW1hbm9ZR2N5bXhZd3JBMmp5bnBWSXBHZ3dHTDRjRzQ0YkZZdm1hMFdqYzZQZjc1OWZGRE1Qa2NCd2Y2dWpvZUc3SGpoMEhBMEMrV0N5TzFUdmVack45aTZLby85QTAvWVp3elljcUZBb1hBRlRVYXZYaEtwWHFrMHNGUzZ3R3Y5OS9mandlbjVkVjFXcTFCM1oxZFMxNFIwWWlrUitJYzhTcVZDclNZRENjSW55dXN3Qno3dzYvMzMrQjRQd3l6OURRRUw5ejU4NkRhMzVqT3FQUnVNamhleTIrTHdBQXQ5djlJNUlrdnlRdXE0MkkzYkpsaTl4aXNaekc4M3d4bTgyK0NnQlFxVlNVUE0rWFlYRys3VFo3SmhxZFRuZE1QV09nR0lJZ0RpQko4b3ZEdzhQUHFWU3FnK1Z5dVdrNXo1emY3NytJNDdoa09wMWVjK1BlV2owVHV4blZvQkpDclZadndIRjhmNlZTZVVBeW1YeXltc2UxRlVaSFJ6OE9DNTlWVkNLUnlCaUdLUUFBbjBna0hxNVVLZ2tBZ09IaDRRTUFJRFk0T0RndFJOY3VHTS9YOG5OR0VLUkQrRk1HTlk1TENvVmliM0ZxbzNLNW5HQVk1b1hWbnJOTmZkcUcyTjBUaWR2dHZsK3IxWDZHNDdqc3hNVEVNZmw4L20rMWpRd0d3MGx1dC9zUklZdzhVVnVQNDdoTG85RWNMdVNES2dFQWFMWGFJOHJsY21LWm5oWVNvOUY0VVNhVCtUMEFKQmRVekVXMlZvMm03TXpNekZkcG10NHFscDRCbUl2VXFQVktFMU11bHhPd2pNMm4yZ1c5WHEvL3JNUGh1R2xrWkdTZlVxazBIMVZndFZxL1pqS1pMcHFkbmIwOG44Ly9GUUFna1VnOHRsekRnZEZvM09oMnV4OFNHN3hSRk8zQmNYeDl0UTFOMCs5R0lwR2JDWUxvSlFpaUYyRE9xMGFuMDUzTzgzeXhVcW5NMUhvYTFtN3dDLzBEZ2lBbXZWNS9YQ2FUZVpKaG1QbkZOWTdqUFJxTjVwQklKUEpqNFJvTUlxTmFobVhaQlhtTHJGYnJZd3FGd2pZMk5uWllQcCtmOTFvVUZyWS9nOTBqQXEvTkdqTXhNWEY0SnBPWkh6UFVhdlYrSE1jVktZcmFDZ0NnVXFuMkJ3QkpQcDkvQTRRSmgxYXIvVmhYVjlmOHk1WmhtQmtoYitBQzFxMWI5M0krbjMvTjcvZGZWMXRYRDRmRGNTZlA4OXpZMk5oUXpSaHdKUUFZbG5OZnhXSnhERVhSSHB2TmRtNG9GTHFoWGh1RHdmQTVoVUpoTHhhTEV5aUtkalhxcTFLcDVHR0pEVW1PNDNUTjZ1RzlDZGFDaVV5cFZBclcyempBTUt5RDUva2lpSjY3VENiejFPVGtaSkJsMlFpTzQvdExKQklwUlZHdjFZNXhnNE9ETzhiSHg0OWtHR2FSY1h4WE1ENCtmblEybS8xM3N6YjFJb3RWS3RVZ3gzSHowZjBvaW5iaE9INEF3Rnh1cDNwUlBuSzUzQWJ3bnZGS0pwUGx4TVlscDlONWwwUWlVUmdNaGkrS295Q2JNVDA5dlRHWlREN01NTXprNXMyYkRRQ1FGZ3ptTzN3KzM3eUJxTHU3KzFtaDd6TU1Ca05kdzFFK24vK0gyTHU4elFjRHd6Q1RETU5NTnFyWGFyV0gyV3kyR3dpQytIQXNGcnNySG8vLzJ1djEvbmo5K3ZWYnd1SHdyY0tZc1NiUjJ6Uk5CeVluSno5SDAvU2k5N3FZZW1Nb3dFSXBZSlZLOVRHRHdYQ2FRcUZ3VlBPeU9wM09lNTFPSi9BOFgyWloxazlSMUtzZWorY1JnaUErNHZQNXZrUlIxSTdlM3Q0WHVydTczNWljbkR4VG5OK21IcE9UazEvYWE2Kzl0bG9zbHR1bXBxWk9FMVZWVlVRYWJ2NW5NcGxmcEZLcFoyaWFmbDI0SnduQWUvSnR0YzRnWTJOakJ6RU1zOVI4VG9QaitHQXdHTHhxaVhZTEpFeHhIRC9RWXJHY3I5ZnJUeXFYeStsNFBONExnZ0ZDcjlkZjdYQTRibVJaMXAvSlpINVR6ZVBick85U3FSUmV5bWhTcVZSMm1RT2IwK244cmt3bTA0K1BqeC9oY3JudVdiZHUzYXMrbisrTHRkTDByUkFNQnE5SUpwUFBBZ0FZRElaajdIYjdvdnlOVlhpZVJ3QUFKQkxKbnBCS29NMHFjYnZkZCtJNHZ2Zms1T1JuVjNLOFFxSEFBQUJjTHRlZEJvUGhnbUt4T0R3K1BuNnNWcXY5bEZLcC9EU080L3RPVDA4M2pWemNYWi9qNmpPZ1VDZ1d5ZUQ2L2Y0TC9INy9CUUNnZ0xsNVhrVzRmaWVDSU82VlBLZExNUDllcUVieG9TaEtGZ3AxYlVvU0hNZjNybWRBSWdoaTBHNjMzNExqK0hxZnovZGxXTUhHUFVtU1h5bVh5NmxFSWxGVmNxcStJNlF3OXpuUVBwK3Zha3pBRVFUeGxNdmxVREtaZkZTdFZuK21vNlBqWjl1MmJldlc2WFJIeStWeVV6UWFmVnk0cjJvL0VwaHo4SDR3SG8vL0d1Wms5bVVxbGVyQVhDNzNjajZmLzFzOEhyL1hicmZma1U2blgvNGcwbkswV1IwR2crRjRudWM1bjg5M0tnQlFDSUowWkxQWlgvZjA5THdsbDh2TnBWSnAxdWZ6bmU5eXVlNVZxOVdITWd5ejAyZzBucFhQNTE5UktCUzJVcWxVTDdXRFZNamJkN0ZXcXoyU29xaDN4c2JHRGdVQXptS3hYT1YwT3I5bnQ5dS9HNDFHN3d1RlFuY0RRTFAzZDNybnpwMGZoWnBVRER6UFYvZEhWeFVSdFJScjhad0dnOEVib0lIUldhZlRIV2UzMjc4WGpVYnZyb2s2aTA5UFR4L2YwOVB6ejg3T3pwOEtVZWVMN2xXbjB4MnYxV3FQSFI4Zi93ekEzTDZqeCtQNUtVM1Q3OHpPenA3bDhYaWU3dW5wZVNFVUNsMFREb2Z2QUlDS1VxbmNWOXlIUXFHdzFKWUJBTWpsY211OWNnQ0FRcUVRQnNHWUxheVo1NytmU3FVeUgzQlJIVXZrY3ZtQ0NGYWU1NjBBQUJSRnpRSUE3TDMzM3ZOcmZidmR2bWp2WUdCZzRIVnhSS3k0cmQvdlB6ZWRUdjhXWUcyK0x3QUF2OS8vWmJGaHZDWWlWZzRBR2dEUW1reW15MUtwMUs5QStINWxNcGxha0xGdDgxK0F3K0c0RGdBa2tVamtrV2J0RUFRaGk4VmlBQURBYkRaZnpuRmNPcGxNTmsyalVFTTVFQWhjdlpwcmJjUmFQUlBMUVNhVFZTUERhOGNzQkFBV3plTkU3WFVBQUJ6SHFRRUFGQXFGc2xvbXhtZzBubUF5bVM3R01HeWdVcW5rS1lwNms2S29OeGlHV2U1OGI4Rm5RUkJFTmJkc0hnQ2c1anVKS0pYS1F4RUVjYWJUNlVYcVJXdjFPUXZ2aEJ0NG5tZmRidmU5ZnIvL0t5RGF3OHhtczY5TlRFd2N6dk84aE9PNHNxQ2kxVFE5NUVwUktwV0h5bVN5cHJaSUZFVTc2a2w2VjhsbXM4ODNxdHNUYUJ0aWR6OWticmY3WHBJa3o1bWNuUHljU3FYNmFFOVB6MHZCWVBDS1NDVHlBNWdiZEZSdXQvdDJraVEzQ3VYMThuV0JYcS9mQ0FEU2JEWTc3NldzMVdvL0o1Zkx5YUdob1FVUGNHMkVnMWp2WEtQUmZBYkRzQUhoWWJWVzIyQVloZ0lBU0NRU1RGd2VqOGVmRWY2MEFrQVNSVkgzK3ZYcjYzcmFWZkY2dmIvd2VyMi9hRlJmS3cxYVQ4WVBBS0JRS0l5Q2tEdkI0WERjYURRYXo0L0ZZaitNUnFQTGlnQnVCYlZhL1hHTHhmSjFxVlNxVVNnVXRtS3hPQW9BdkZpTFBwMU8vOEZvTko0amtValF2cjYrUlFONGRZT2ZZWmhSSVpGNkhBQkFKcE4xT3h5T205UHA5Rk1nTWhZUkJIRzB3K0c0T1JLSjNBSUFVQ3dXbVZRcTlYaXBWUExWOW0yejJhNFJrcCtmS1hnbEE4QzhKTTJ0Qm9OaDQ4NmRPNCtBeHBHRmJmWXdwRklwVFZIVXYwdWxVbHlwVlBacU5KcGo5SHI5cVJpR0RhUlNxVjlQVFUyZENBQkFrdVNYU0pJOHZWd3VSek9aekhPcFZPbzNwVklwa3MxbVh5aVh5MVVqSWRmVjFmVmpyVlo3Vk8xNU1Bd2JFS0lFNmlMZW1NZHhmQU5OMCs4MGNNUkkxaWxyQ011eUFaN25TeVJKbmhjS2hXNkdPaEpVUnFQeG9tS3hPTUd5N0ZRelE2eGNMcmMxTTZBQUFHQVk1bDdPOWRXaVZDcjNBZ0F6QU1TbFVxbkticmR2RWp0RVZNbmxjbE1kSFIyM0dBeUcwd0ZBVXFsVUN2VTJuUmlHbVhxL05xTWtFZ21PWVZoZHVmUm1XSzNXTzNBYzMxY2lrU2dBQUN3V3k2VW1rK2tDQUlDdFc3ZGFtK1hkcWRabE1wbmZWM1BBa1NSNXBsYXJQWEo2ZXZya3BlVCtBT2FpanRldFd6ZFJJL05aZHhLcDErdFAwV2cwUi90OHZyTUVoeVlsaG1HbWF0NUZGRVY3MXExYnR6MmJ6YllsV0haVDVISjVoMTZ2UDVVa3lTK2lLTnBIVWRTV3NiR3hqMVhsMHJadjN6N2tkRHB2c05sc1YrdjErczlQVFUyZFZmWHNyK0oydSs5ZlNwR2lIdGxzdGhVdjBUREFuRHk3VkNyTjB6VE5xdFhxL1FIZXkvMHFrVWg0RE1NR2lzWGlORVZSbXlPUnlBOVlscDBxbDh0VERNTkVyVmJyMS92Nys5L2xPQzRqT0ZXOUFnQXdQajUrY0VkSHgyLzcrdnBlU3FWU2owOU5UWjBPalRjT1V4TVRFOGRRRkRXaFZxc1BxbFFxVktsVVlnMEd3OUU4ejdNZ1NBRFdvMUFvTkpYTnFrVWsxZHdRalVaeklBQklxM2x3bTRFZ3lJREJZRGlSSk1sVFVCVHRMUmFMNDhGZzhDcGg4MkxlVVMwU2lkeVV6V1pmSVVueVpJUEJjSXJKWkxwRWtPeDdQQmdNM2d5dDU5VlN3bHk2aUN3QXlOVnE5V0hpemIrMXdtQXduR0EybXk5T0pwTlBaTFBaNXljbUpnN3I3T3g4dHErdmIzTXVsM3NaNXJ5VndXQXduQzJXVnVSNVhpNlZTdVVTaVFUTlpyTi9xbTdRRkl2RmVUbnJZckc0WDgzcEZEYWI3Y3BTcVJUbmVaNFdsQ1dBWmRrZ3RObVZFQWlDMUoxSEtCUUthNzA1eUZMditHVkdQcXM3T2pvZU1CZ01wMFFpa1R0WEtrdW5WcXNQQjVqenl2ZjVmS2RXWmZHeTJleWJnNE9EYjhSaXNYdEZ6NzBOUlZHMVJDSXBZUmcyeUhGY0ZtRDNmWTRwaW9weUhKY1cwdWRvT1k1citxekw1WEl0U1pMbjhEeGZwbWw2MGR4Z3BlK1RXZ3FGd2lUUDgwV2J6WGE5WEM0M2lLK0w1M21aVnFzOUhFRVFWeldDVUV3NEhMNjFWQ3FGM1c3M3d3cUZ3alkrUHY1NVdLYWNKWTdqZXljU2lRY0FnQUlBS0pWS01RQUFnOEZ3VmsydWFZblpiRDZMNTNrbW04MitCZ0FWbjg5M3BsUXFOUU1BYXpRYXp4WG1iaEVBQUpabHhmMkluY0p0UnFQeFJLbFVxc3JuODM4RUFQRDcvZGVVU3FVb3k3THZpd05pbTdVbG1VdytYeTZYajgxbXM2K3RYNzkrU3pxZC9pVk4wN1B2dnZ1dVJXaUNlNzNlaHdURmpTTTRqaXYwOXZhK1pqQVkvb2JqK0w2cFZPcFpBSkNnS05xclVxbjJWeXFWbjlUcGRFZks1WEpUcVZRS3pNek1YQnlMeGU0SFlWUGE3L2VmRzR2RnZtTTBHcSswV3EyWFd5eVd5NUxKNUk5anNkZ2RUVlJ0OGdDQUlnalNLWlBKY2p6UHk2cnIyMUtwdE96M285akpiaW5XNGptRkJrWllsVXIxU1kvSDg4dE1KdlBzN096c0lrVzJRcUh3enN6TXpGYzhIcytqRm92bG01Rkk1Q1p4UFlxaXZSNlA1NUZVS3ZWNE5wdjlxOFBoK0o3Rllya3NuOCsvTmpvNmVpd0FwSWVIaHovYTI5djdXN3ZkZnF0V3EvMzh5TWpJcDJyVm5Ccmw3VFVhalY4MkdvMTExYXZDNGZCM2dzSGdwcHJyNlpOSUpJeFNxZndFQUVDeFdNeUE0RWlvMCtsT0taZkxIQUNBWEM2WG1reW04MHVsVWdTRU1hYzJyNk9Zb2FFaGZzZU9IUWUyc3JaZWkrOUxyVllmck5mclQ1SEpaR3FwVktxU1NDUnFBSUQrL3Y1L1NLVlNYQ3FWNGdBQW1Vem1Ed3FGd2hhTHhlNVJxVlFmNTNrK1pUQVlUbWNZWnBmbHJtMnphMEFRWkVBdWw2c0VGUTBPQUNpOVhuK3F4V0s1ZEhaMjlncFlISWpFQUFCZ0dMYTNVcW1jVUtsVWgrWnl1UmRVS3RVbmRUcmRNZUZ3K0hvQW9Kb3BMamtjanBzZERzZk50ZVdGUXVIVmtaR1JqOWM1WkVWejFUVWF3NWJFYnJkdjRubSt6UE44U2F2VmZrNG9YaEJNUVpMa0tjMFVMNGVHaGhic0JYVjBkUHl5bzZOalVidXhzYkdQeHVQeEJ5aUtlcTFRS0d3RHdRR3YwZWRkTHpYR3hNVEVDWmxNNWlrY3h3K1V5V1FZei9NSmtpUTNzaXpyVzdkdTNiOHhERnRmcnk4QUFMRWFZWFUvZFkzbWRBZDRQSjVmSmhLSm44VmlzZnQ3ZW5yK1JCREVVRFFhdlo5aG1LMGN4NlVsRWttcFZDcHRveWlxQkhQdlZUbU80NjVLcFlMSjVYSzhVcWxnUWs1ZHFxWjdhNk4zbjhQaHVNdmhjQ3l5VlZVcWxZSlVLbFhXTzZhS1RxZjdmS01jdndCN2ZrckZ0aUYyQ1JBRTZkTHI5YWZWcXl1WHkybEJyMzNOY0xsYzk1QWtlZGJVMU5SSjZYVDY5K2wwK3Zjc3kwNDVISTY3ZERyZFNjbGs4cGNXaStWeW51ZlpuVHQzZnF3YW9WQUhsZEZvL0lyd2R3VUFnQ0NJSVlJZ05reFBUNStVeitmZkJYaFBxcWsyK29wbDJlckRKTEhiN1RjQ0FPVHorVmZxRFVJT2grTk9oOE5STjFSK1pHVGswNFZDNGRYYS9oVUtCV2EzMis5Q1ViUUxRUkJYcVZTS0tCUUtTeXFWZWpJUUNId1hhZ3dzUW9TdEJFR1F2bnJucVVaVUtaWEszbEtwVkhJNEhKdjBldjJKMld6MnhVZ2tjcC80QlNLYWJHa0ZLY3E2c0N3YmdDWVJvL0Y0L0tGNFBQNFFTWktuZXp5ZW53NFBEdzlDamFTeTBXZzhGMEVRVHlBUXVFeGtNRGNPRFEzRnFoS3dBQUM5dmIxL0FRRFE2L1duaW85dlpNQ3UvUjVRRk8zZnVYUG4vTWFieVdTNnlHYXozUkFJQkM1SkpCSUxObXdZaHBrYUh4OC91cnU3KzAvcjE2Ly94OFRFeEtmZnJ5aTdOcnNXaG1GOE8zZnVQR3h3Y1BCdEJFRzg1WEk1bVU2bm41cVptZGtvemdudDgvbk9pRVFpMTJtMTJwTkpranlWSk1sekdJWVozcjU5KzZDNHY0bUppZE5nYmlNTEFFRFMzOS8vMjJLeDZKdWFtdnBhcTlkVUxwZGpLSXJ1aGFKb2w1RDNaOFZJSkJKNUxCYTczK1Z5M2FQVDZZNnAzVlJVS3BWN3ExU3FnMmRuWnkvWDZYVEhOZXZMNFhEYzVIQTRibXJXcGdXc0FBQW9pdFpkNUdFWXRzSHRkajhva1VoUW51ZTVRcUh3dXQvdlAxOTh5VmFyOVhLcjFmb05pVVNDeG1LeCswMG1VN1Yra1JGVUxwY1RMTXVLeS9PMWJkYUtlbExUclZEMW5EWWFqZWU1M2U0ZitmMytpOFQ1N0dvblRXcTErdWllbnA1bjY5V2hLTnJyZERydlNhZlR2MHNtazAvcjlmcVRCZS9naG9zUG51Y1Z3ditMQUhQZW8wNm44M1p4bStyNFdTNlg0K2wwK2xuQkNBdDZ2ZjRZVWU0eWNMbGNkNWJMNWFqZzZkMW1OMFF1bDB1dFZ1dmwyV3oybFptWm1VdXoyZXlmYXBvVVoyZG52NUZPcC8vZzhYZ2Vsc3ZsU0cwZnJlYjBXODExOXZUMHZJQWdpS2Y2NzJ3MisxTFZjSkhMNVY3TDVYSUhOemhVcGxLcFBwcE1Kbi91OS91L0NTS25na0toc0hWNGVIakk3WGJmbXN2bC9nWkxSRzlRRkxVRkFNQmlzVnl2MFdnK0FRQVNqdU95Z1VEZ20vQSs1SGtXbzFLcFBrTFQ5TGJhbkpMMTBPdjFoMXV0MW0ra1VxbmZURTlQWDFnb0ZGNkdCdmRLMC9UcnM3T3pyOC9Pem41ZHA5TWRiVFFhejlOb05JZFhjMnkxZUcwZjZ1M3RmVlZjVm5WTVhFT2tOcHZ0bG1LeE9ENDlQZjBWZ0xtNTJmYnQyNGVNUnVQWmVyMytDeGlHOVZVcWxZTEg0M21vWHM0eW51ZlpMVnUyL0J3QWlvS3o0bnpLZ1ZRcTlVUXFsWG9LM2pOYWxZeEc0d1VLaGNJdUhGdUtScU0vYUVlWjdWcFVLdFgvOWZiMjFwVzh0TmxzMTFjbDFNVXN0YkVnam53V1V5Y0tXams0T0xoTm9WRFlnOEhnRmVGdytQYmFZMW9sazhrOElaRklGS0ZRNkZZUXJYUGNidmYxNVhJNVBqczdlMDIxekdLeG5GV2RXM0VjbHdtSHc5Y0I3TmJQY2Rubjg1M3RkRHJ2ZEx2ZFA0SzVTTTJHOER6UEZZdkZNWi9QZDBvOTQ4NGF2ayt5ZnIvL1hMdmRmclBUNlZ3a3pWc3FsY0xCWUhCVG8xeHhpVVRpSjVWS2hYVTZuWGVpS09vU25JVmJabng4L0RBUTdSTmxzOW1YTXBuTTd6MGV6NDhrRXNtQy9hTlNxUlR3K1h6bmdiQm1GdWI2RTBJL3g4TmNoQmNBQU9UeitWZVR5ZVFUSG8vbmZvbEVnb3I3S1pmTDhVQWc4RTJSODArdWtmcE5tejJDVERhYi9hTktwUnFzVkNxNWNEaGNtN01QNHppdXZIUG56djhyRm9zakFBQWpJeU9mc0ZxdGwrZHl1WmVUeWVUakFFQjR2ZDVmRVFTeEQ4ZHgyV3cyKzN3cWxmcEZPcDErRHVwRUJkRTBQVHN6TS9QVmVEeCttOGxrK2paSmtoZXdMQnVuYWZxN3pTNTAvZnIxNzFaLzF4ekhNZEZvOUxaR2NyM05HQnNiTzdoWUxEYktFWHVrMCtsY0VCaXcydWUwRVhhNy9UcWFwdCtZbkp3OEJkNlQybHhBSXBGNFRLMVdIMFlReE40Z1JLaFg2MlF5bVlxaXFIZW1wcWJPSndpQzFPbDBuNHZGWW5mTnpNeGNDZSs5QTJLam82T0gyTzMyYnd2N2h2bVJrWkVOcTcxMklTSjJBUTZINDNhdFZudEVwVktoNHZINFBTQkVPa2Npa2UrWlRLWUxUU2JUaGRXMnBWSXBFQWdFdmdvQXNPKysrelpkSjFjcWxjSzZkZXNXeWVDTDhmbDhYeGFDSlZiOWZaWEw1VElBU0JpR21hNVVLbkdXWmVQUmFQVDJVcW1VcWxRcXFXS3htQVlBeVQ3NzdETWFpVVJ1cENocTY3Nzc3cHVXU3FYS1Vxa1U5dnY5VFZOK3RObjkwT3YxeDFXTm9yRlk3RDRVUlYxdXQvdkg4WGo4cHcwQ2haaEVJdkdJeldhNzFtNjNiNkpwZW1zc0Z2cytBTWdvaXZwM01CaThIYUI1N3V4R3lHU3lXZ01hQUt4dXJycXJ4akF4R28zbU13UkI3QTh3dDM1SkpCS1BGZ3FGZDhSdEVvbkVyeEtKeEZwRVNJWnp1ZHcvYWd1WDgza0xOZ1JRcTlVSFZzZjhjcmtjbjVtWk9ZZW02VzJWU2dWdDNzTmlWdnM1Y3h5WEtSUUsvL1Q3L2VjQlFHbDhmSHd2dlY1L21jVml1UXhCRUtkVUtpV0VJSXFHYytCaXNUZzJQRHhjNzNPSUxmZjNLRGpsN2RHRzFOWHlQMzN6UzdGVWJxOTZob3Mxd0twV3E3dHFCZ0NyMiszZVZQVWM0M20rRkFxRnJrMm4wNzl1Sk5ObnRWcXZ0TnZ0dHdBQWJOKyszY3N3ekxUYjdYNVVyVlovYkhoNHVCdUV5WmJSYUR6ZjdYYmYzMmpoVDVMa0dSNlA1eWNBOHdQdWZBZy9RUkNkL2YzOWIwMU9UaDdmMmRuNXUwQWdjSFVrRXFuMUFzNUR6VVJaclZaLzFPVnlQY0J4WEhaa1pPUnpRME5Eb2FtcHFWTnhITyt6V0N6WFVCVDFodC92djZRMmFnVUFWRU5EUTZ1VzBxM2VhMVZ1dUZHN3FqZUx1RzI5WEx6Vnoyano1czFTV0xpcG9OdHJyNzIyS3hRS1d6UWF2VU9RaUFhVlNqWFkyOXU3ZGZQbXpTUUlFWUcxbmtZcWxXcWZqbzZPWDA1TVRCd3VYdWhYSlpockJ6dXBWRW9MbTdxNDNXNi96bXExWGhrS2hhNE5oVUszQXdCT0VBVEJjUnl1VUNqd1NxV0N5V1F5VEtQUmZOWmlzVnhXS3BWbVIwZEhQN1VyWHB4dDNuZGtDSUwwV0N5Vzg0ckY0bXloVUhpcFZDbzF6YmNNQUtCVUtqK2tVQ2hzNlhUNnVhb0R3a3B6RzFhaEtPcWRuVHQzN211eFdLNXlPQnczbDh2bFJDQVErTHFRcTNuWmZROE5EZkZDQlBtUisrNjdieUNmejc4dWJCVE40M2E3SHpRWURLZTkvZmJienQ3ZTNtZFVLdFZINm8xdFhWMWR6NFhENGJzS2hjSmZsaml0eWVQeDNCd09oMjhSR3d5cWtweTFqVGR2M2l3WkdocmlwNmFtdmlqT0lRMDFDMXdCMmJwMTY3WmlHRGFRVHFlZkRnUUMzeXdXaTJNYk5td29qNDZPN2xjdlIyeWQ4K21oU1NUYlNxamVXNjBLUVQyR2hvYjRSamxpdTd1N245Vm9ORWY3L2Y0dkZ3cUZQelRJWXlrZEdCaDRDMEVRcjB3bTA5WjhWOGIxNjlmL1N5S1J5TGR0Mi9ZaGxVcTF2cWVuNThWOFB2LzMyZG5aTXh2bHhheU9yNU9UazhjTGtTSUdCRUhNQUFBR2crRTR1OTErUzNYOHhERE1rODFtM3dSaEhOYnI5U2VMRGJFb2luWkxwVkpURTRlbk5oOHNScGo3N2hCb0xVcHFVVDRVZ2lEMm95aktCODNsNjVacXA5YnI5VWZWUFBNcW5VNTNhTlZaQk1Pd1RybGNUZ0FBbEVvbHVsZ3NUa0xyNDJDOThhTVpxRktwUExoUUtMd0NkVlFEbHRuUFFCUDVUWXdnaUVHS29wcHVZdFhEWnJOZFV5d1dROGxrc3Fra2x3QWkvTGRTeHhNRjFEakpBUURZN2ZaYjB1bjAweFJGdlZsVGhldDB1c01CZ0pkSUpCV0dZU0kwVGI4SmF5eFRxRktwUGxZdWwzMnRSQkREM0c5QUJ1OUpTVmRnN3J0ZDdqWEpZTTY0VW9JR203TnRWbzFlcDlNZGtrNm5YNFRGWHVQTFFhM1ZhZzhYNTZUUzYvVW4welQ5ZXIzZkRJWmhIaHpIRHhTUFF5YVQ2YUpDb2ZCUGlxSTJMM1V5bTgxMlF6NmYvMU85RGFnbVlEQW5CZGVLdXNsLzVYTXNabzNlSjJ1TkNuYWgwMTZiTmkyeTNIbk1QRGlPdStWeXVUT1h5NzBKZGNhQVptQVkxc2t3VEFDV2RqWWo0TDMzS3dWTHZ4KzFScVB4aEtwekIwRVFkb0lnamhUeW1kYU5WTUl3ckZPbFVuMnlnVVBJcXA5VHQ5djlnSkEyS0FJQWFwajd6TFBOandJVUZuNDJVcGh6bktoZFcyTFF1aHJCbW9CaFdBZkRNSEhZUGNldlhUcXVFZ1R4WVlxaTNvTDJQTzIvQVF3QXREQTNydVFBNWhUVGhHakxsY3poVjdPdUU3TldjOVVxcTM0bTFHcjEwYVZTYVhzRCs0WlUrRzhsYTU4UEVpbk1yYnZZcFJxMnlHbys1N3J6NkRwdEVKaTc1dXBhazRNNWU4NkMzeDZPNDA2YXB0T3J1SjcvYWRvUnNVc1FqOGQvNHZmN0wycFF2VllEb1pod0xwZWp0RnJ0cHdtQ09FU3IxUjVLRU1TSGk4WGlaQ0FRdUtaUUtQemRZRENjYWphYnI3RGI3YmVVU3FVUVJWRmJpc1hpTU11eVU3bGNiZ3ROMDFNV2krVXFtcWJmeG5HOG1uL0JUSkxrYWFGUTZHcG9mZkN5T0J5T084dmxja3d1bDV1RXN2bUpXVFhIRk11eVZVTWhEVTJNQWtxbGNoK0x4Zkl0alVaelpDZ1V1ajRTaWR3TzczMkdsV0F3ZUYwbWszbks0WERjUFRBdzhLOU1KdlBIYURUNlFDNlhld0htQm8xOEk0TXhqdU1IdUZ5dU8xUXExWUh4ZVB4QnY5Ly9MYWlUTjdjZWRmcGNsc0dYNTNrNXovUGwybWhkcTlWNkljZHhhWVpodHFNbzJsc3RsOHZsM1J6SHBVQzBjVkVibGNBd1REWVFDSHd6azhtOEFhTFBOSi9QUHhjSUJQaEdVUXh1dC92N1ZVa2RxOVc2cVo0SGswQ0Y0emlXNDdpc1hDNjM5dmIydmpvNk92cnhxa2RxbXowVy9Xb2l0NXhPNSsxVkI0UnF2bUlBQUF6RFZEMDlQYTluTXBubmhLaXNWaWdEQUVRaWtWdmxjcm5hWXJGYzVmRjRIak9aVEpmT3pNeDh2UVVqYUNPeWlVVGlaeWFUNlh3VVJYdEVIc3M2ZzhGd3FyQUpXVzlUVUljZ2lCVUFZR1ptNW5LQXhRNFE5UWlGUW5jQWdMemF0dnJzOFR6UGJkbXlSVjd0Ui95NUx5VzF2bVBIamdOcG12NVhNQmk4bXVPNHFEaGF1VW93R1B3MmdpRE9XQ3pXNkJrR0FOaGx1V0trVXFrVnc3Q09aUndpM21TeEtwWEtRd0VBYkRiYmRRRHdIVUVXZFlIQnhtZzBub2RoMkdBNEhMN1Zack5kSTY0akNNSXJrVWprVTFOVHh3RkFJcC9QLzIxa1pPUWpuWjJkVC9mMDlMenI5L3ZQVHFmVHowQU5sVW9GRWY1ZjNWaElzaXliQkFCUXFWUjNBd0RJNVhJbFJWRnZDZCtsd2VGdzNCUUlCTzRSMzR2WmJENi9XQ3lPWnpLWnRpeng3a3ZWS2FyVnphRkZjN1pXalloTHRNdlZHQ1lUSkNjQUFDQUFTVVJCVkdFQkFQTGlpUDFtdVcxYllMa0x6dUpTT1dPWDBVK3puRGpNU295d0FBQ2hVT2pHWlRSbllYVUwyTHFMemliNWFlbVZTcmd1aDN3Ky83ZWxXODNEdzlya1hxb3VxTnZzT2xKcjlQdkppWTJ3QUFCMXhwbDVHSVpaWk5TUHhXSS9iUFZrb1ZEb1c4dS9SR0NnOWZIM3YvSTVGck5HNzVPMXByMUIxbVozWU1VYjU0SkRlaU5wNGFZc1krNjFYRU5FUm14UXBTZ3FTRkZVVStVTWhtRW1tMXpQcXAvVEdzV2xWdmV4YWczVUZhaS9sL2UrR21FQkFLcHBZblpUZHVtNFdzZXhxTTJleTZKNVVxRlEyTHJDdnRaeS9yNVdjOVVxcTM0bWxsQWFyY0NlNlpoUWdiVXp3Z0tzN25OdXhaR3AxR0k3YUpCMnJrMkx0QTJ4U3lEa1pYcGZGakZHby9GY3M5bDhHWVpodlR6UDh4UkZ2WlhOWnAvMysvMWZvU2pxTGExV2U1akZZcmxpWW1MaWFML2YveFdWU25XUVJxUDVsRktwL0FoSmt1ZkpaREx0eE1URUY4eG04MFlBZ0dBd2VFTlhWMWQxRVIrZG1abjVTandlYjdpSXI4WHBkRjRta1Vpa3dXRHd1eTZYNis3YWVvSWdlZ0VBS0lwcUtqZXEwV2lPc0ZxdFZ5dVZ5djJUeWVSUFIwWkdlc1hSVEpsTTVnL2xjamtBTVBkaUdoMGQvYVJhclQ3SWFEUmUwdDNkL1ZTbFVtRURnY0RYNC9ING91aFZ0VnA5a05sc3ZscXIxUjdGTU15T2lZbUpFMm1hSGtZUXhBUUE4NFlrSWIvTUxwSGVrOHZsbUVRaWtkY2F3SHcrM3huSlpQSkJuVTUzaGw2di8ySzFITWZ4RDFFVTlVNXRQOVZJTG5GWlBYMS9jWGx0TkpyZjc3OG1uVTcvbnVmNU5NZHhUTGxjcHFWU2FWRW1reW50ZHZzUElwSEk3VUsrdy9rQlZxbFU3bXMybTYvaWViNDlIdXo1eEFYSEFzTHRkdDhYaThYdXAybjYzL1VhRGcwTjhYNi8vNEo0UFA1QW83NnFmNWpONXBzVkNvVlZ5Rm5jMG5XSS91WURnY0ExcVZUcXR5Nlg2dzZsVW5sSVgxL2ZuNlBSNkE5bVoyY3ZBV0Z4WHMvbzEyZ1Jsa3FsN2pPWlRCZVl6ZVlMWm1abUxoT3U4UnlwVkVyRVlyRkZFbTRBQUNhVDZUU1h5M1ZQdmJybDBFbytna0FnY0lsYXJUNlU1M25wN096c3ZJd3pRUkQ3ZWIzZUoyaWFuZ1lBcURjQjNySmxDd2tBZVkxRzh3V2owWGhlTnB0OW9aSDAzSzVrT2RMRU9wM3VPSWZEY2Z2WTJOaHhMTXZ1c052dDV4Y0toVmMwR3MwUm9WRG9lb1BCY0dwdmIrK3JrNU9USjJhejJUOEF6SDNmRG9manRuZzgva09XWlJmSmsxSVU5ZWEyYmR0NlFUUjVwU2pxclczYnRuMm91N3Y3eWM3T3p0K0hRcUZ2MVJwMHF0TEVJa01zQUFBZ0NMSmVvOUY4R2dDZ3A2Zm5wVUFnY0ZVOEhuL1FZREI4MW1LeGZETWVqejhtN2thbjA1MGdsOHN0bVV4bUw5Z3pKLzV0MnJScDA2Wk5telp0MnJScDA2Wk5telp0MnJUWkRXZ2JYbllqc3Ruc2F3aUNPUEw1L092WmJQWjFxSkVUVVNnVWJxMVdlNVR3ejNJK24vK2J5S05lSWtoNCtBbUMyRGNRQ0Z6SmNadzRJbFFlajhlZmhMbncrSGw1WVpsTWhndC82cUNHVENiekdrVlIvK0Y1ZmxGdUtvQTUyUXdoZDJ0VDJST0dZYVlLaGNKck16TXpKdzhNRE15U0pQbWwyamFpK3dLQU9jbk5YQzUzSWdCbzlIcjlNYWxVU3B6M0RTTko4Z1NUeWZTVnFsNDhBQUNHWVFNaXcvTUNSa1pHTml3UjJiRmloTHdOb2ExYnQ5cUY2L0N1VzdkdU1wZkwvWWRsMlIxeXVmenZaclA1R3lpSzloYUx4VkZCYXV5RlJ2MU5UazUrbHFJb2NjU3JCRUVRR2N1eUM2SWhHa1EreHJQWjdCOXJDM0VjZDZyVjZvL0g0L0dIb2NiTHBWQW92RDAxTlhYeXNtNjZ6VzZOMFdnOHcyZzBuaEdKUkZhZFc4bGdNSnhqTkJvM0FnQjBkM2UzbEh1aG5yR1NvcWovakl5TWZGeW4weDNyY3JudU01dk5GNWZMNVdBNEhMNFZZR0Z5K21iOUFBRGs4L2x0aFVMaFZZUEJjTmJNek13MUFNQ1lUS1lMQzRYQ0c0MGlEV0t4MkErcjBTRVlobldzVzdkdXd1ZnpuVldiUTNrdFlGazJrc2xrWHJUWmJOOHFGb3RUSUhnd2tpUzVrYWJwZHdBZ1RCREVmdjM5L1V0NnZIWjJkajdkckg1WEphcHZWWnJZYXJWZUxaZkxMWkZJNUFhV1pTY0FRR2N5bVM2Wm5wN2VxTkZvanVBNExqODZPbnJVd01EQXEzYTcvZnBzTnZzWEFPQTdPanFlNURndU9UTXo4MjJTSkQvZjRCVDFQQWdUNCtQamh6dWR6cHNTaVVUVmtLM1U2WFNIbDh2bHRFUWlLUUVBU0NTU0JZWllwOVA1clhLNW5KVEw1YVRQNXp2TDYvVStWU2dVM2laSjhtU2FwdDh1Rm91akJFRU1WZHNIZzhFYmVudDcvNkxYNjA5S3BWSU5vNXZidEduVHBrMmJObTNhdEduVHBrMmJObTNhdEduVHBobHRRK3h1Qk11eU80UEI0QTFEUTBOTnc4RWI1VzZzYnNpSFFxRzdBQ0NsVXFrT3FkWnBOSnBEdTd1Ny8xVHZPS0hQVkozK3BBREE2L1g2dWtZNmpVWnplRGFiclp2WVd3ekxzanNEZ2NEVkFPOGx1clphclpjcWxjcURKaVltVGhDM05adk5aK3QwdWhQZ1BVbVZiQ3FWZWh4Z0xsK2Z4V0s1VXEvWGYwRWlrU0JTcVpUdysvM254K1B4SHpVNnQxS3AzTGVWWEl1clFTcVZHaXFWeXJ3eHVsS3A0QUFBTXBtc0FBQ1FUcWRmcVZRcXRFNm4rM3c2blg2U0lJZ1ArM3krcnpicXIxUXFUWXVsaDQxRzQva3VsK3NIVzdac1FaYTZGZ3pEdlBVU2dNdGtNZ3NBQUlxaXRrWnlySTNranR2c2Vaak41cTlSRlBVR3ovUHladks3Y3JuY1VsdlBzbXdjaEloV2pVWnpoTWZqZVlEanVKUk1KdE52M3J4WjBleThDSUwwRFE0T2JtdldKcDFPUDhNd3pOYSt2cjd0SnBQcHExVkQ3T1RrNUdkYnZrRUFpTVZpOTNaMGREeHBNQmhPTHBmTElSUkZ1OExoY0RNWjMza01Cc09YSzVVS3hURE11NjNJRTdNc200SzVuRHZ6U0NRU1diTTh1dmw4L2pkeXVmejdPcDN1YUNGWEtXWTBHcyt1M2k5RlVkc2FKTGFYdWx5dW16VWF6VkVTaVVRV0NBUXVxM0ZFa1JBRTBVdFIxSnJLaUE4T0RrNGpDT0twL3J1bnArZTFWbzZqS0dyTDFOVFVoU0JJd2J0Y3J1OXpISmZKWkRMaWFOL3NqaDA3RGdXQUFnQ3dYcS8zRnppT2J4Z2ZILzg0dEM2ZkphYWNUQ2EvcjlGb2p0THBkTGNvbGNwRFpUSVpGZ3dHcjZKcGVnc0FBTWR4OHpKQU9JNGZvTlBwVGdvR2c5K3gyKzJiMHVuME16TXpNMSt0VkNwcHRWcjl5VUFnY0hudENmTDUvTXNVUmYzSFpyTmRJOGhCN2tuNVNQNVhVYU1vYWhIbmMvNHZvNXEzcFFBTGM0VzJhZE9telVwb0pWL1UveHhDWGtrZjdGNHkzcnR6cmxjTTVsU24ydk9rTm0zV0ZnTFdKbjlqbXpadDJud1E3SXExNjRwempuOUE0Q2lLMm92RjRpUzBlTjBFUWV4SFVkUTIrQUJrNGR1OFA3UU5zYnNmWmZIbXZFS2h3RXFsRWdNQVFKTGtGMncyMi9VTk51L0ZMTXFQbU0xbVg5NjhlYk90dHR4cXRaNWh0OXR2clZjSFRRWUtITWNQUkZHMHgrLzNYOWFvalRDQUxJaE9xeHI3NUhLNW1XR1lIVFhHUDFTdjE1K1dTQ1FlUmhDa1IzVE1LQUJVaXNWaVVxVlNmU1FhamQ0YkNvWHVIaG9haXZJOHYycTU0V2JHbEZaUUtCUU9sbVhuTmRKbE1wa0tBSUNtNmVxQ09aZEtwWjR5bTgwWG9pamF4ekRNemtaeXNmWEFNS3lyVkNxMXBNSGUxZFgxSnhSRit4clYyKzMyMit4MisyMzE2blpWWkYyYjl4OE13L29CR2taTnoyTzMyemZaN2ZaTjRySndPUHlkWURDNFNhUFJITm5aMmZsVXFWUUt6Y3pNbk52VjFmWENVazRpcmNJd3pGU3hXTnlHNC9oZTFiTGw1cWxJSnBPL2RUZ2NRYVBSZUZhNVhBNld5K1ZFSXBINFZTdkhZaGpXSTVWS1ZYMTlmUzFGeVlkQ29SdkYrZE1RQkpIelBGL2NzbVZMQndDQVdxM3VyalZjMGpRZFNLZlR6MWl0MW11Ri8xOHNrVWlRYURUNnFOQ0VxWFYrd0hIYzdYQTRIbEtyMVorWW1KZzQxbXExZnROb05GNFlpVVFlQm9Dc1NxWDZtTlBwdkJOQmtJNTMzMzNYQ3lzell0WmxiR3pzVTFWWjN5WklUU2JUbDh4bTgxZFpsdldoS05xZHpXYi9CTy9sNDVZWkRJWXZCZ0tCYjhEaWZJWUpBSkI2UEo2SDlIcjlpYk96c3hmbWNybC9MT01TcFRpTzc2Zlg2NC9VYURSSEVRVHhJUUNRTUF3ekhJMUd2NWZKWkg1SFVkUi9kRHJkc1FBQTVYS1pGbzVUZUR5ZUIyaWEzcHBNSnArcy90N2o4ZmlQYkRiYk5UelBjNUZJNVBGNko0eEVJbmQ2dmQ0bk5Cck5rVlZKNVRhN0JWYmgvMkZ4SVVtU24vZDRQSS9XZTVlcDFlcWpjN25jSDJIaDRrK0RJSWg5T1NkZWljTlNOWWYwYXQreEpwUHBQS2ZUZWRlV0xWc1FpOFZ5cFU2bk8yWnFhbW9qeTdMYlJjM2tLcFdxUDUvUDF6ckVtRHdlejgwK24yOWppK1YxMlh2dnZST0pST0pIVmVlNk5tM2E3RkowWnJONVl6UWF2UmNBNk5wS2tpVFA1SG1lVGlhVFQ2NmdiOXZnNE9DL1ptZG52N2FhUEdGV3EvVUtITWYzbnBxYU9tMmxmYXdRQXNkeHczSU9hREdmbFc1Z1lHQjdMQmI3a1RpMXhBY0pRUkFmNnU3dWZqRWNEdDhjalVidldPN3hYcS8zbDRsRTRpZkNmRzBCWFYxZHYwc21rdytuVXFsbjZ4MkxvbWhYVDAvUFg3WnQyOWJScVAraG9TRjYyN1p0QTh0OVA3YmZKLyt6eU14bTg2WFJhUFRuVURPUFd5NWVyL2VYdVZ6dTVYZzgvdUJTYlZVcTFhQk9wenR6ZG5iMkNxalo0OXF3WVVONWRuYjJFbkZlN1JaUytLeWFwZWFITHBmclJwVks5Y2tkTzNac2dCYU5GM3E5L2hTMzIzM2ZPKys4czBqdGJwOTk5a243L2Y0TFU2blVFNnU4OURadDJpd2ZkVzl2NzNQQllQQTcrWHorWlFBQXA5TjV0MEtoc0U1TlRaM1VhaWM0anYrZnlXUTZ4Ky8zWHdnMTQ0SktwVHJFWURDYzdmZjd6d0lBTmN3NWNOWGQ2MWFyMVFmbGNybTNvRUg2UHBJa3owb2tFcjhGZ0V5cjExWkxpMnZYcHFqVjZvLzI5UFM4dG4zN2RxOVVLdFY3dmQ0bmc4SGd0WUtqZk1zWURJWVRiRGJiOWNQRHczdkJDcDBRRFFiRE9UcWQ3dE9UazVOZlhMcjFIRHFkN29qT3pzNm5wNmFtam0wMDE2cWx2Ny8velpYTXE5cnNPYlFOc2JzaDFRZk9hRFIrMldxMVhqTStQbjRJd3pCVHBWSXBMS28zOXZYMS9TRWVqOStYU0NSK0NrdDdWN0JRWjdKYkxwZXJrWnpMbWdqYmJMWXJTcVhTYkM2WGF5aFYydFBUODJJa0VybXJUcFNhUnFQUkhCb0lCSzRTRitJNGJsSW9GSGFyMVhxdDFXcTl0bG91Uk9GVkFDQzVmZnYyZGVKalBCN1BveDZQNTFGWUJZME0yeXpMQnVxVjEwSVF4RjY1WEs0cUVRMVNxVlFqL0RsdkpBbUZRamNiRElaVGpFYmptVDZmNyt4bFhKNWNxOVVlTDVmTExSczJiR0MyYk5tQzFXbUR3dHozeXc4UEQ5ZU43c054M0Rrd01EQXpOVFYxZWlxVit2a3l6dDltRDZUZWdrNnIxUjdtY3JrZTVIbWVHeDhmUDJ6OSt2WGpqUmFZT0k0N09qbzZmbFlxbGZ3VEV4T2ZxVlFxV0tOK3hWUVhsT0l5dlY1L3FyRGdFNDlSSmhSRmUybWEzZ29ycHh5THhSNjAyKzNmcmxRcXhYZzgva05vMFd0c2NuTHlDeTJlQXhzYUdxSktwWkpmWE1oeG5McFNxVkFnakp2RlluSFJZaGNBSUJLSmZMdTN0M2V6eStXNmh5VEpzOFBoOEhjQVlKSDZBQUNvTFJiTFJUYWI3V3FwVktvYUh4OC9LcHZOL3BGbDJaMTlmWDMvNmVucCtUM1A4N1JhcmY1a0twWDZsZC92dndEVzBBZ3IzRVBUWE45YXJmYlRkcnY5Tmd6RDFrZWowZHNEZ2NEMVEwTkR0UnZEM096czdDVU41SjZ4enM3T24rbDB1aStFdytIdlJxUFIrMXU0TEF0SmtvZXBWS3JEdEZydDRYSzUzQVFBbFh3Ky84L1oyZGtyTXBuTTcycWpIeVVTQ1FFQUlKVkthUUFBa2lSUEpRaGluOUhSMFkvRHd0K2dsQ1RKTHduNWQ2UDFUcDVLcFo1eU9wMTNtTTNteTlxRzJOMEh0OXU5U2ExV2YzSnljdkpRbXFiOVN6U1h1Rnl1TzAwbTA5Zkd4c2FPemVWeXoxVXI5SHI5c1Y2dmQxblM1QitrdzFLbFVpbElKQkk1QUVBa0VubElwVklkTURBdzhKYmY3eiszK2w0blNmSVV0OXY5Y0RnYzNoUUtoVzRDQUJrQXlCRUVNWkVrK1NXZnozZFJ0VHNBa05ZcGJ6cUd5bVF5TGMvejBtWnQyclQ1WDBXdFZoK05vcWgxNlpiMWljZmpQeGIvbXlDSUxvZkRjVE9Lb2gwek16TVgxYmEzV3EzWDVISzU1MWRvaUEweERMUFQ0WERja2s2bm40WEcwWjlLQkVGY2pUcmhPSTdXNi9XbnhHS3hSMWlXRFRacXQ5YWJTWHE5L25NckdMOXhXR0tNczFnc1owc2tFalNWU3YyNFdidjNFNHFpdGxBVTlhYk5adnRXUHA5L2dxS29ocDl6UGZSNi9Va1VSZjJybmlGV3E5VWVsOC9uLzlyb1dKN25GV0sxRkJ6SG5mWGFJUWhpa2Nsa0N5SjJhWnJPUXBQMFJlMzN5ZjhtV3EzMlUwNm44N1pzTnZzVXc2d3UyRWV2MTU5VXFWVHlyUmhpSlJLSjNtUXlYVm9xbFJLUlNPU1dsWjZUSk1telZub3NBRUNwVkFwbnM5bVdVdjJvMWVyREdZYlpEbzJOc0FvY3h5M2lBdUZaMU5aN1ZtVXltUlpCRUV0dFhZdE9LbTNhdEZrRmVyMytXSlZLOWJGS3BWSTFiQ0lrU1o2UlRDYnJPb1EzQXNPd1hxUFIrR1cvMzM4UjFJd05LSXA2akViam1YNi9mMk5YVjlmUEpSSUpQajQrZmpyVUtMdmhPSDVBVDAvUFA4Ykh4NDhVNWdZcUhNY1g3R2Q1UEo1SGk4WGlGTWR4Qy9hSWxqTmV0TEoyWFFxTzQyZ0FBSjduWlJSRkRhZFNxU2M2T2pwK3B0ZnJUeEVVOVZwU0w1RktwUVloWUdtcDltb0VRUnoxS25pZVozVTYzY2w2dmY3M2pkSWVzaXc3RHFLQUJMVmEvYWxLcFVLbFVxay9Od29Bb3lqcXJaMDdkKzdYeW4yMCtlK2diWWg5SHhnWUdIaUg0emhxZEhUMHdCWVBrUXVidjErTHgrUDNNQXd6VTZjTlMxSFVmendlenlOR28vRzgyZG5aOHd1RndtcU1HaTJqVnFzUDF1bDB4ODNNekh3VkZrYzlWWkhMWkRJZHgzR0xqQTRPaCtNcUFKREZZckVGWGl3MFRjK0tOems5SHM5UGRUcmRNVTNPQVlGQTRKSklKTkl3Q2s2cFZLN3Y2K3Y3YzcwNm51ZExsVXFsc01yTkFSTEg4YjJEd2VDTjFRSzVYSzRUSW5YblBXMWtNbG1PNDdpa1hDNDNVUlJWTjBxeFZDb3hETU1NaXlLNXdPRndmQmRGMGU1RUl2RUlTWkxuaU50bk1wbmZGNHRGdjA2bk84TGxjdjF3NjlhdHZkQ1dyMmxUQTRJZzZ4d094M1Y2dmY3RWREcjl1OG5KeVhPZ3ZqRndIcHFtQTZPam8wTU13K1FBSUZtVjcxMUo5TGpYNi8yNTNXNy9kaWFUK1JQTHNyTUlncGgwT3QwWHBWSXBQak16YzlYU1BUUW1IQTQvYUxQWnJwRktwV2c4SG0vRnNMY3NFQVRwQWdBSlRkT1Q0bklNd3pwTHBWS2t3V0h6RkFxRnJiRlk3QzZ6MmZ3TmhtR0d3K0h3OThUMUtJcjJHSTNHczBpU1BGOHVseHNvaW5xTElJZ1BWZk04TXd3ek9UbzZla1J2YisvelVxa1VuNTZlUHFGVlQ3b3FLM2ovaUpIb2RMcmpyRmJyMVFSQmZEaWJ6VDQzTVRGeGFqTXZ4a1FpOFpNNnhiTCsvdjYvRWdTeGZ6QVl2QzRjRG4rM2xaTjd2ZDU3OUhyOUNSekhNWVZDNGMvSlpQSjN5V1R5V1doZ09BV1kyMlFBQUdBWWhoS3U1MWtjeCsvSTUvT3ZpbVdvZFRyZE1RaUNlSDArMytsTkxxRWtHUHMzQ1ZLRmswM2F0bm1mOFB2OWwvWDI5cjdZMmRuNTZ1VGs1Q0ZOakxGS3I5ZjdxRWFqT1daNmV2cGtzUkZXek9iTm02c2V3dzB4R28zbnU5M3VSV05NN1pnb2VLOU9pRGZHcXFrQjZteDhSYUYrSHVTNjhEeGZnRGs1SmprQXhDY21KbzZ6V0N5WGxFcWwrWVZnSXBINHFVS2hzTmp0OXRzSWd2Zy9obUcyV1N5VytXaWpxdk5Fc1ZnY0VhdG5WTXVYTWpSTEpCSVpOUENjYnRQbWZ4MmJ6WGFWU3FYNnlFcVByelhFVWhUMVZpd1crNzdaYlA1NkpCSzVUL3p1eFRETXU1UXlFY0JjcEpmdzNEWmthR2lvN2pyTDcvZGZVQ3dXWjN0NmVwYWNkL1QyOXY2bFdmMnVjbUlSeHUrbTZQWDY0K3NaYlp2TmFmdjYrdDVkcWwrTzR6TDFvczVXaUs1ZW1xQmErdnY3NnpvSisvMytjMnQvUDd1Q2dZR0JlbnNTME52Yis5ZmFzbkE0Zkdzd0dHdzR6MisvVC82N2FaVDZ4V3cyWDVIUDUvOVpxVlN3WnVsaDF0cDVJNWZMdlJZT2h6Zlo3ZmJyYzduY1h5aUtlbk1sL2F3MkFLQlFLTHpheEJBcnE2ckNJUWhpd1RCc0lKRklQRlFuamRBa0FMQUVRZXpUMzk5Zjl6NGFQYXNPaCtOT2g4TnhwN2lzcllyV3BzMnVoeVRKa3htRzJVRlIxRnZDdjArU3lXUzZWQ3IxRzVoTFA5Q0lNclFZYkZBdWw2dDd3VWd3R0x6STQvSDhacSs5OXRvOE1URnhORVZSOCtuNkhBN0h0ek9aekIrckRsb1dpMldqdytHNHE3YS9ldS8yNVl3WHJheGRXNzBuUWJtTkRRYUQxNlZTcVQ4cWxjcDlRVENxTnB2UGJkNjhXUThBYWFsVUtvTTVwL3ltNmdKNnZmNG9yOWY3aTJadG10WHYyTEhESlRaV2E3WGFJNFEwWmZTMmJkc0dDSUxvNyt6cy9PM0l5TWlucTZxWEVvbWtoQ0JJZjFVSnRObTUyL3gzOEw5dWlKVmhHTmJReXhjQVFDcVZxakFNNjJqV2htR1k2U2JWR2h6SEI1c3RSTVJnR05icDhYaCtqbUhZaHVucDZZM0paUExoYXAxRUlzRkZUYk16TXpOZlNhZlRqN3ZkN2tkNmUzdmZDb2ZEdDRWQ29lL0NNamIyVm9ERzdYWS9UTlAwdGxnc3RpQTNxOWlyRlVYUkRnQ1FDRnJvOHhnTWhwTXNGc3VWb1ZEb09uaFB6ckl1S0lwNnl1Vnl3dzEzQUlCeXVaeUI1dEc4RFQzVEU0bkVUeG9ZRFJZaGxVcTF3cDhMQmthTHhYSmVwVkpoTXBuTUM5VXlCRUhzSE1mTlN6aGdHTmJaMmRuNUFzZHhHWlpsZlQwOVBjK05qWTBkWFN0UFhDd1d4N2R2M3o0SU1DZWZZemFicjlmcGRNZEhJcEdiS0lyYUxoaGlwZFZybUppWU9CNEF3R3ExZmtNb2J4dGgyMVJCZERyZDBRYUQ0U3lkVG5kVXNWaWNuSnljL0x3US9RY3dOeUZxaXBBZmF3RXJ5UkViREFZM2FiWGFJMG1TUEZzcWxSTGxjam1XeitkZmkwUWl0MUlVdFhsWmQ3V1lVRHFkL3ExVUtsVXhERE8xeXI0V29kZnJEd01BS0JRS3crSnlsVXAxQU1Nd1MyNFFxRlNxVCtqMStqTTRqc3RpR0RaZ3RWcXZEb2ZETndFQWg2Sm8zN3AxNjdZQkFKZE9wNStLUkNKM2w4dmxYRFdpR01Pd1RxMVdlNHhHb3psK2ZIejhFSmZMOWFEWDYzM0daREw5UFpWSy9US2J6ZjY1V0N5T1FuTTFoR1c5ZjZyZ09PN1VhclZua3lSNURvcWlIZGxzOXVVZE8zWWNSTlAwNjZKbUJBQkFwVkpwNkNnamdvdEVJbmRMcFZLazNwZ3JrVWlRZXZjUmpVYXZUeWFUdjhwa01zL0RYRzZSSmRGb05JY0pqakRWOTB0aWR2Yi8yN3Z6K01icWVuLzg3MnduT2RuM3ZlbmVhYWVkUWFMZ1Zka1VGUlM0Z0lnczhsVkFVUlFGWlZHOGdDd0NBaUlxNkJWQi9ia2dvT0FDeXVMRzVnSUtkcENaNlhTNk4yM1NwTTIrbmVSa09iOC9tcFEwazZicExGeGhYcy9IZ3dmTk9aK3pKSk9jY3o3Yit6MS9SWDI1ZUR6K0Y1L1A5NG4xd2lNSGc4SHZKUktKUDZBVDlqOUtkbXhzN0tUTm16Zi96ZVZ5M1QweE1mSCtCbVVVQXdNRHowc2tFdDM0K1BpUjlXa1M5cWVKaVluMzUzSzU2ZXB2ZDYyR3NmcEdzZkh4OFNOVHFkUmZpVWk2a2JEdmE1V3RWb3lEd2VEWFNxVlN2bHd1eHlPUnlDLzhmdi9YbEVwbDc2Wk5tNTdmdG0yYnVWSzhSRVFTalVZejJOUFQ4L1MyYmR1c2Ric1QwNnU1Zktwa1JDdS8rV2IxaHpLaEVna0hvYkd4c1NOcVgzdTlYc0h2OTM4K0ZBcDlzNzZzMStzVjV1Zm5yNmdQTlN1WHkzdFpsaDJzdnVZNDdwVlFLUFJWcFZMWnAxUXErNGlXVXpubzlmci9Kd2hDdmx3dXo5VTMwa3Nra216dEFKV0ZoWVZySXBISXc5WFhETU5JZVo2dnYzZUxaREtadkpvT2g0aUk1L2tnRWNWckd0MUV0QnlGcDFVSFBMY1Z3ekFOWjJqV2trcWxEVU1ZMTBkRWNqcWRYellhaldlT2pZMGR5L1A4d25yN0ZZbEUrejJIN056YzNDV0pST0lQRzltbVBoS05YQzd2cms4MUlaVktyV3QxZXRXdmE5UUJaamFiTHdpSHd6OFpIaDdXc3l5N3F2TjdZR0JnYm14czdKZ21zMlp3UHprSXJaY2VaNzMxQjZKemNHRmg0UmFkVG5lcVhxOC9JWnZON3ZKNnZTdlJoZHJhMnU1cWEydTdxN2E4eCtQNWJuVVFYclV4ZjUzek1tL2R1blZucVZTSzdkeTUwMHNiYjV1eDFIOHVqVHBPcXlFcnM5bnNjUDFnRkxQWi9HR1B4M04zbzBFcVhxODM1ZlA1TGd5SHd4dWFnUWNBKzRabFdZOVdxMzEvYlp1RXhXTDVQTkg2QTlrU2ljUmprNU9USjlZdlp4aG1aWGFuU0NRcTVmUDU4VXJISnhHUmd1TzR1ZEhSMGFNOUhzKzNxR1pHckZxdFBrcWowYnhyWkdSa0t4R1IyV3orZUNLUitIWDlzNnJYNnhXYWhNZmRyM1hYVmlaN05McG5lRHlldS8xKy8rZXJFU2VWU3VWYkxCYkxSWDYvLzlKaXNSaVR5V1FXbG1YN3hHSXh6ekJNaHlBSXBVb0g3aXFaVEdhSzZpSjQxRi9yalViajZUelBoOVBwOU5PTnpxOGFRcmwybVZLcFBJeGhtTTZscGFVTGlKYWZyN1JhN1pHbFVpbVJ5V1QrVEsrMmY5bTlYdTlDOVQ2ejNtY0JyMzhIZFVjc3k3S09nWUdCcG8zM0JvUGhESVBCMERSbWU3TUhNcTFXK3pZaUVzZGlzViszY0VyNnZyNitmeGFMeGNXSmlZbTNaaktaVi9SNi9ha3ltY3hOUkdXcjFYcEpzVmhjbGY4MWxVcjlmZWZPblllNjNlNWI3SGI3bFlsRTRwRzlIZUhYQW1sUFQ4L1BwRkpwMi9qNCtOdXBacVpxc1ZnTUc0M0dEMWRtaVFrbWsra2NRUkJLeVdTeTJ2aXBjcnZkWDdaYXJWZkU0L0ZmVlVMbTFaSWJqY1p6QkVISWlrU2lJc013QTJxMStvaFlMUFpRc3hQYUg2R0pHekVhamVjcEZJbytRUkF5SXBHSU1adk5ueXlWU2ttcWlaSFBzbXliM1c2L01oS0ovRWlsVWgydVVDamFCRUVRV2EzV1N6aU9HeUZhRHVmWjN0NStmNkZRQ003TXpCelBjVnhoOCtiTlQvWDM5ejhiQ0FTdUQ0VkNkOUR5YUdCV285RjRsVXJsMFhxOS9tU1ZTblY0b1ZBSVRFOVBmemdXaTkydlVxbU9KU0t5V3EyZmpNZmpLeGQvaG1Hc0pwUHBZNmxVNnVsV2JtQ2RuWjAvYlJiS2EzUjA5TEFEMldBTkI1YkJZRGpUWkRKOVdLVlNIU1dSU0xTWlRPYjU2ZW5wYzJLeDJDOVVLdFdnVnFzOW9Wd3VjMnExK3MxRVJKWHZkTXYySmtkc01CaTh2aEtTZDUrc2RaMWRLNmRHZllOb016YWI3VXVDSVBEbGNqbFpLcFd5UkVSS3BYS3p4V0w1WENxVitqTVIxVGJJS2ZSNi9XbWhVT2hHaG1FR3hHSnhqbVhadDVUTDVaV1o3REtaek5YZTN2NTlrOGwwZmp3ZS8vWFUxTlQ1YnJmN0txZlRlYjNCWVBoUUtCVDZTalFhL2ZYNCtQaDcwK24weTFTWm9WejluUThPRG83SzVmSk54V0p4S1psTVBwSEpaSGFOam82KzNXQXduR216MlQ3ZjF0YjJiU0tpV0N6MmkyWTVSVFp5LzFFb0ZCMDZuZTRVblU1M3FscXRQa0lRaEdJc0ZudHdlbnI2dEdxSHVWNnZQN2xZTEthSXFHUTBHazhqSXNybGNrMURHbGZGWXJIYWtZTW11OTMrR1VFUWtvSWdpQzBXeXlmeitmd2U5K0pLbEllR2tSNDBHczA3ZERyZGZ4Y0toUVFSWlFWQkVLdlY2aVAxZXYwcDBXajBBVm8vN0V3MEhBN2ZTMFJHcFZMWldTcVYwbXExK2gybFVxays1SE9RNDdoOXltRUYrNTJVaUZLVGs1TW5pMFNpUXVVMTFZVTR6QVVDZ2VzVGljUnpSTFIwSUU4bWw4dE4xMVpTNnh2R2xFcGxYMzkvLzc4YU5JcFZHK2lLYTZWSXFLWFJhQTVyYjIvL3lhNWR1OTY2M3JWN2FXbnB6c3FmWmlJaW1VeW1MNWZMR1ZyK3JNcTBQTEJCSjVGSUxKV0JZOUthOG1HbjAzbXozVzcvWXFOOU81M09HNXhPNTVxejJsT3AxSi9HeDhmZnM5NzdBWUE5YVRTYVkydzIyMlZpc1Zncms4a2MxUUZYZXIzK3RHcVplRHorbU5sc1BsOGtFc2tiNWJwUHA5Ti9xMzBHS2hRS3dlbzFpbUdZL3I2K3Z1MzF6MVFNdy9SdjJyUnBXN002YldXd1hkUE9rMXFWd1h1dEROYmFheHM1bjNxMTEyMjVYTjV0TUJoT2k4Zmp2MXVya2UyMXdQTjhZRjluQXZiMTlUMHJrOGxXaGRXejJXeGZzdGxzWDJwVXZuNWQ5VHZRMDlQeitPTGk0bDFFUkRxZEhZVUhMUUFBSUFCSlJFRlU3aFNOUm5Nc3ovTittODIyeHl6c1pyTm1jRDg1T05WZlM5UnE5VkU5UFQxUGhrS2hteGNXRm01VXFWUnY2dXZyZTJGeGNmSGJmci8vOHRmb3RJcWpvNk5IMHZMemw2ajY3RFUwTkxRekdBemVGQTZIVjNLbkRnME43UW9FQXRkRm85RnE1TFYxNjh6ZDNkM2ZGNGxFMnBtWm1lTm9uVTVZcTlWNmFTNlgyMDFFdEhuejVoR2Z6L2ZwZERvOVN2UnFwMitqN2VyYWU4cFVGOUdsVUNoRWVKNmZKYUswV3EwK3ByMjkvZTVxcHpEUDg3T0ZRaUZTdncwQUhGZ0dnK0ZUUkNST0pwTy9xYncrVTZsVUhqb3pNL09oZERxOWMyaG9hT2ZzN095NTJXeDJqMDVaanVQcVUwRVJFVkh0NUlkcWhJNXFlNVJTcVZSa3Mxa2lvcXpQNTd1UVpWa25FVEZFVkdwcmEvdFdNQmo4U2o2ZkgxT3IxVWQ1UEo1N3g4YkdqaGtjSFB5elhDN3ZyanZHcW1lc211djZmcSs3MWwxdlYwaWxVazEvZi84L3A2ZW56OGxrTXYrcVg4L3pmSWdxYlduRllqRnRzVmd1U2lhVEQzRWNOMit6MlQ0M01EQ3dhdkxUcGsyYnR0WHZvNW9XakdoNWNsUXdHTHlWaUZaU0F1cjErdU02T2pvZW5KdWJ1emlkVGo5ZnYzM2xQQmFEd2VDdEhNZXRYUHROSnRQWlJFU1pUT2FwNmpLdFZ2dXVUQ2J6RDFvL3RTUzhnUjNVSGJFY3h5MU5URXk4NzBBZVE2MVd2NFBqdUIzMWVleldFSithbXZwQU9wMStpU29QYjBxbDhrMTJ1LzNMUkVTbFVpbTF4b01xTno4L2Y4blMwdEszOC9uOCtINDgvVlVNQnNPSHRGcnRDZFBUMHgrcERXMUFSQlFJQks1eU9CdzNkSFIwL0toeXJ2RkFJSEFGTFllUVZBME5EZTJTeVdTT2hZV0ZteXF6WWV0SHQrYXRWdXVubFVxbHQ3SjlMcFZLUFJVTUJyL1E3Sno4ZnYvL05PdGtxRTc5MytoN1ZTZ1U3WlZLbzRob3VSRmpibTd1SXFwcDNMZFlMRmNUVVdsdWJ1NEdxOVY2anR2dHZwMklpT2Q1My96OC9KVnV0L3MycTlWNmVTVWM3TGxVZVlBZkdSazVxcWVuNTBHWHkzVXp5N0pETXpNekh4OGNITndtbDhzM2xjdGxMcFZLUFQwN08vdVJTQ1R5RUZWR2syY3ltV2Rpc2RqUFhDN1hOOXh1OThwb2RFRVFpdGxzZGpnWURGNGRDQVRxYy9GdUdNL3pNL3U2RC9pL1V5cVZVbEtwMUxLNHVIaGJOQnA5cU5LQVIwUkVjcm44TFIwZEhTc3o3TFBaN0xaWUxOWXdWT2RhaG9lSEhjM1dhelNhbnZxUllLOEhXcTMyV0kxR2MyenRNa0VRK0dReStjVGs1T1NGdGNzVkNvVlRFQVIrY1hIeEY1MmRuZDgyR0F4bkNJSlFXbHBhV2htdExKZkxPN1ZhN2Z0bVoyYy9XczJYT2o4Ly80VjRQUDZreCtPNXkrVnkzY2x4M04vckcvdmtjcm01WEM2bks5ZUFUNlRUNmI5U3piVXlGb3ZkSDR2RjdsY29GRjBxbGVxSVNDVFNOQy9jUnU0L0pwUHBzemFiN2RKc052dWkzKysvTEJRSzNVOTFJWUJkTHRldHRlRk00L0g0THptT2UyRzlmVGVRZERnY1YxZHpoaFFLaGVEOC9Qd25OcklEUVJDa0ZvdmwwdW8raUlpS3hXSTBFb244Y0haMjl2T3Q3a2N1bDF2NisvdGZJbHErN3l3c0xGeXozamJ3ZjZkUkh1cDY2NFFuZWkzQ3I2MXFHS3NKRTdWbXcxY3JEZThjeDFXam9pendQTjhvNUp6VTdYYmZIb2xFN3FqT2h2TjZ2YXM2b2IxZTcxS3hXSXhNVDArZld4dHV0TGJjOFBDd0tCYUxQVklObDdTeWM2bFU3M0E0dmhLTHhSNUtwOVBQTlRwSGg4UHg1V291SHdEWXVIQTRmRzg0SEw3WFpETDl2L2IyOXAvczNMbHppR3BTblJBdHowNWtHS2JkNy9kZkdncUZxcUhrekY2dmQybHNiR3hMT3AxZUZabEVxVlFlNGZWNjc2MWR0dFoxc25aNXphejlWU3FkQkd0U0twV2QvZjM5K3hyeHBDV3RYTk4xT3QwSHU3dTdtdzNzRlhkMGRQeEFKQkl4aVVUaTRXYmhVcXYyZDloVUlrcFdacDQwREQzY1RPWGZmR1c3N2R1M3I1b2x2TjdNN0RYV2FiUmE3ZnVDd2VBdFJFU1RrNU1mY3J2ZE4vbjkvdXY4ZnY5bDlmdG9NbXVHY0Q4QnJWWjdRbWRuNXdQSlpQS0o2bUQ4VENiejh2VDA5Tm1kblowUFNxVlN3K3pzN01YVVl2U2JXZ3pEZEJzTWhuTWFyU3NXaS9FR2FTbXF6MlJDN1hlMlVDaUU2ci9EeFdKeGoyVnJzZHZ0VitoMHVwTm5abVkrdGxidXdOclRkcmxjdDg3TXpKeEhSQlNMeFg3VjFkWDFpOG5KeWZlMmNxeG1Fb25FdzRsRTRtRWlJcEZJcEs3VTI4UkVSRHQyN09qWTEvMER3SWFaTFJiTFJVUkVJcEdJSnlLTnkrVzZOWlZLL1NrYWpUNUVSSG9pSXA3bkl4dkp2MW96MkUya1ZDcTllcjMrVkxWYS9YWWlJcWZUK1lOS1R1ZzJxVlRxRUlsRWt2SHg4WGVvVktwanhXS3hKaGFMUGFCUUtEcmRidmR0a1Vqa3ZuUTYvZXpPblR1UFlGbDJwVjFscldnWFZmdXA3cnBpcmVzdHovTXlJcUpTcVJUZTZMTlhLQlQ2YVNhVCtSTVJVWHQ3KzY4NWpudHBjWEZ4SmFXZ1dDeHU3K25wK1YycFZGcEprMUNOYXRWb0FGbGJXOXUzcXhNaTFpS1ZTdlUrbis5Q0lsSWFqY1p6SzR1cno5WXlqVVp6dkVRaTBkYytiNCtNakhSdTVIM0I2OTlCM1JGTFJQa21PUnIyQzBFUThqV1Y1SFhWVjBZQ2djRDFsZnlqSWxvT09ieG1BMk45SjJ3Nm5mN25lcFc2Y0RoOGZ5cVZhcGhEdFdhL0UrRncrSHV4V095QlVxa1VTU2FUdjY4dkV3Nkg3d21Idy9lc3NZdU16K2U3SUovUFQrVHorVFZuVDQyT2pyNjU4cWVJV2hnaE1qVTFkV28rbngvbWVYNnQvSERFOC96QzFOVFVxWmxNWmtOaFN3T0J3SFdCUU9DNlptVjhQdCsxaVVUaWwwUVVXbHhjdkdOeGNiRjZVYzRURVdXejJjMlY4Qy8xbjB0MFltTGllTFBaL0lsc052c29FWEVURXhNbmljVmlJOGR4TDFQamZEbWw2ZW5wYzRpb1lVVURnSWdvbVV3K2xrd21IMnUwTGhxTi9qUWFqZjZPbG45ZlJWb25OSGd0bnVjamxaRmhUV2NHcGxLcDR2NlkvZnBhR3g4ZmYzZmxUeGt0M3hmRlJNUlJnM0JvdVZ4dWFzZU9IWWNRVVdKNmV2cXM2ZW5wODJpNWtiUklSTFI3OSs3M1pES1o3WE56YzUranVwa2c2WFQ2cVpHUmtTMHN5em9iUFdoSG85R2ZSNlBSSjJpZFVkZTVYRzZxbFZDNUc3bi8rUDMrYThMaDhIZWJkZHJ1M0xuekNJVkNvUlVFUVpMUDUxTzB6dmRoOSs3ZGgyWXltVDFDWEJOUllkdTJiUXk5R3FwdXcrSDkwdW4wczl1MmJhdUczaFBUOHZlNjZYNTRudmRQVGs2ZVhyc3NuOC92SGg0ZWx0RHlxTWY4M3B3THZQWmFHWVZicTltZ3JOclFkUCtYMXVvWXFUWndDNElRSVNJU2k4VUdJcG9qSW5JNm5kZVh5K1ZNTUJpOGpZajBhclg2S0tQUitPR3BxYW5UMCtuME03VXptMlF5bVh2WHJsMUhVV1dXeGZEd3NIckxsaTFqK1h4K29sQW9oS2FucHo5VVBTYkhjYy9YaFNJbmhtSDZIUTdIVjVMSjVPT1JTT1JIamM3VmFyVmVKZ2dDR3M0Qjl0M0tySU82NVhxSHczRTlFWkZNSm5OV0Y2clZhanNSVVRxZER0VHZpT080ZiszWXNlTVdvdVhjc2owOVBZL1hYME1iTGEvTXFtcEVzY1p5SWlJU0JHRWo0WXYzU1N1ZHBnekRPSnV0ZHpnY1gxS3BWRWNURWJXM3Q3ZVVzbVovRCtycDd1NytsVTZuTzNsZjlyRS96MG1wVlBhV1NxVVV6L1BWQVhtWlRDYnpndGZyYmZoOHV0WUFxZUhoWVJIdUp3YzFYVnRiMjdVV2krVnowV2owd1ptWm1YT3BwbTRWajhkL05UNCsvcDdPenM3N0t6TlFyNDFHby9kUjNlQ1RaalFhelRFYWplYVlSdXR5dWR6T2taR1IzOWxzdHMvVjVqOXM4RnNSaVVTaXZaNmRwTmZyVDNVNm5iY1VpOFhGam82T0gwU2owUjh5REROUStmM3NVZDlXcVZRRHRKekNhNFNJYUdGaDRRYVpUR2FUU3FXV2pSNjdsWWhvelo1ejQvSDRMNmVtcGo2NDBlTUNRR3RjTHRlVkVvbGtKU3BTZTN2N055UVNpWFYyZHZhNC9YUUlvYSt2N3htUlNDU3JSS2VrWXJFWXpXYXpML0k4N3lzVUNqNk80M3c4ejA4NW5jN2I1WEo1OStiTm04Y0ZRU2lYU3FYRTZPam9TU3pMcnB2bWdXZzVmUlhIY1VtcXRGWHRoN3ByS3dxbFVpa25rVWhXQmdISzVmSStsOHQxcTkvdi8yTHR4Sk1HSXVsMGV1VWFuTS9uQTdXREZSbUdLVmZPYjZYOXZiWlRWQ2FUdVRzN08zOVRTV200S25TOVdDdzJkM2QzL3k2UlNQeG1jWEh4bHVyeVhDNlhJaUl5bTgwZmtVZ2srdHB0OUhyOSt5UVNpWDVzYk94ZFBNOHZHQXlHOXptZHpxK0t4ZUlEbVZvUy9nTWQ3QjJ4Qjl6Q3dzSk42NWRxcWt4N24vTTEyOEtva1dRK24yL2E2Si9OWmwveStYd3ZFUkUxNm9SdHhRYTNhK2xCT0I2UC82YUZZb2tXeSsyTllDS1JxSFpFQ0ZUWGdScU5ScHVGVEM2SHcrRzdxeThPNUV4bWdJb0MxYzF3M0lDbEZ2T01odGNid1BBZnJrQ3RWZjZySWNvRld1NndYVkVkZGRkRWVaM1JqaHNLRjkzTUJ1OC8yUlptem9aenVWeTQxUjJ1TXlKY29QM1g2ZGxxL3JCVWRaUjRnKzJSWS90MVpLTWpZbVV5MlI0ZEJ6elBMNlJTcVQ4SEFvRkxDNFZDMCtjc3JWWjdoTUZnT0xPVll4MXl5Q0Z4aVVTaXExL2VxTEphM3hoWXpUZGJmVjNidUYwSmtTMUlKQkluRWIxQ1JLelpiUDVNTkJyOWZxVkllSFIwOU1pZW5wNkhlbnA2SG4vNTVaZTdpQ2hvczltK3BGYXJqMHFuMDA4UERnNitPREV4Y1VJK241L3A2dXE2VHhDRTB0alkyQmxidDI1OXhlbDBOaDJBeGpDTW5ZaW9VQ2lzZVI4Umk4VU1aakRCUVVxclVxbTY2aGZLWkRKWG8zeFVSRVJ5dWR4WnY2NTYzeFFFUVNvSVFyR1NBMnlGM1c3L2RLbFVpdWR5dVJHNVhONVhYUzZWU250S3BWS01pRmFsc0tuc2k2dS9ab3JGNGxYNVcwdWxFay9VMnJYVjYvV3Vtei8xdGJJdm9ZbUpsanRRSEE3SERVUkVQcC92Z25BNC9QMW01YzFtODRYVm5KRkVSR3ExK3AwNm5lNkVmVGtISXFKQUlIRFIzTnpjbXMvWlZxdjFQS3ZWK29XTkRrTGFXd3FGNHBCY0xyZHFablVzRnZ0TkxCWnJHaG1uVmJpZnZPSFpIQTdIeHkwV3l5VlNxZFN5dExUMDNWQW9kQ2ZETUh0Y0kzbWVEMDFNVEp6bWNybXU2K2pvK0tITDVibzVFb244T0J3Ty80VG4rWkgxRGhRT2gzL3M4L2srczhicUVoRlJLQlQ2Y1N3V2UxS3YxNy9mN1haL3ZhNk1tSWhFNVhKNXIzSVJhN1hhNHpzN094K0lScU0vTHhRSzB6YWI3WCtJU056VDAvT3dWQ3ExK3YzK3l5T1J5S29CSGl6THZwWGp1QjAxRVZONG44OTNBUkhaTjNyOFp0Y0VyVlo3ak1maitlN282T2liYTQ2MWlsUXEzVy8xVGdCWVRhMVdEMW10MW9zem1jeXoxUUZmaVVUaXQ5bHNkbHY5ODFadHBLSmFyUXl5ZXZubGx6dHBlZENIenV2MXhvTEI0TlhWK2lURE1JT1ZaejdlNS9PZHlYRWNUMFNpclZ1M2JwK2JtN3VFaUpZR0JnWWF0cjgzU2pzUURBYXZyNjB2N21QZGRVVnRUdTRxdjkvL3VWQW85SzF5dVJ5UlNxWFc2bktiemZZWm5VNTN3c0xDd21mWCsyeXFKQktKb1pLT1o0Vk1KcXZPdGwxcHg4L2xjalBWdjAwbTB3V0NJQlQxZXYySlVxbFVuMDZuLzVMSlpKNlRTQ1JkSFIwZGQyZXoyUmQ4UHQ5bmFjLzJRN25kYnYrZlpETDVlNjFXdTlMaGJqYWJQNVhOWmwrc1JzV1RTQ1JuNS9QNWlXdzJ1MWYzSDNqOVFrY3NBQUFBQUx6dXJEY2JpdWY1M2JURzRLNU1KdlBuOGZIeFBYTHhOQklPaDBmWGE2Q3ZHaDBkUFV3UUJBa1JrVXdtWTdxNnVoNlR5V1R1ZUR6KzRQejhmTk9JQWZYNVp1dndoVUlob0ZBb09wUEpaSFdrclNZU2lYeW45bTFOVEV5Y3JGYXIzNkZRS0JST3AvTmhyVmI3L3FtcHFkT1N5ZVNUSG8vbmV5YVQ2WHl0VnZzdWhtSGFLMkh3Z3ZQejgxZDJkSFQ4UUtsVS90ZmMzTnhGamFLWEtCU0szc281enF4MS9pS1JTRUYxZzFNQURnWWFqZWFvUm8xb1ZxdjFjcXZWMmpEL29jVmkrYnpGWWxrVlNyL2E0Q2FWU2hVaWtVaGEzOUU0T3p2N2tXZzBlbzllci8rSXdXQTRxN3FjWmRrM1o3UFpmemM2VHJsYzN1TWF1SG56NW8xRUNoSVJrWnpuK1ZBbDZzY2U0WXJyc0JxTjVoMzBhcFNSM0RybDk5cStoQ1pXcTlYSGRIUjAzSmZKWkY1UXFWUnZsOGxrOXZYdUtWS3AxRmI3V3FWU3ZkVm1zMTIyVnZsVzFhWWVVaXFWaHdtQ0VLcUdtQ2NpNG5sK3FmTC8vUjBTdWFGc052dXMzKyt2LzQ3a0dJYlJ0OUw1UFQwOWZWWXNGbnR3cmZXNG43eXhPWjNPVDl0c3RpdlQ2ZlJmTkJyTnNSYUw1Vk1XaStWVHJXekxjZHhMWnJQNXZGUXE5UmpQcno4WFFTUVNGV245bktjeG51ZGpoVUpoWmVCTC9lQzRScDBBdGNzcUhiN24xcTQzR28wZmFtOXYvMmtxbFhwbVptYm1QSWZEVVUxdlVwNmNuRHk1dmIzOW52YjI5aDhaamNaemZUN2ZKNm9ENzdQWjdMWm1FYVM4WG05c3ZmZGQxZXlha00vbmV5ckhHNk0xUHFOV1BtTUEyRHRXcS9YNllyRVlEUVFDdC9mMjloNU5SQlNQeHg5cFZOYm44MzBxbVV3K3M5YStxczhuY3JuY1VYbTlpU3FEVFdxdUEvRnl1WnlSeVdUT1N1ZW9yTHU3Kzc1U3FaUWVHeHM3c3ZwYzBkWFY5ZXQwT3Yxc0xCYjdHZEh5czVSY0x1OVo3LzAwR3JTL0grcXVNaUtpUUNCd1pUUWFYZmxzQmdjSGQ1UktwU3dSVWFGUVdKREw1VzJWVlRhajBmanhhRFQ2MHcyRWNwWkxwVkpqc1ZoY05aQ3dYQzdMaVloRUlsSEQ1MVMvMzMrVjMrKy9TcWxVSG1hMVdqL3Y4WGkrTHhLSkpFVExzNDRUaWNRVGNybThzMzVXcms2bk8xRXFsUnFEd2VBdDFZNVlwVkw1WnExV2Uvek16TXo1dEJ4WkpxZFVLdCtheVdUKzJlSjdnRGNRZE1RQ0FBQUF3T3ZPZWczQ3c4UERHbXJRK0xSZUtDV0ZRdEd4VmtmRmVnM010UkV1ckZicnJUS1p6RTFFcE5Gb1RoR0x4VmZtY3JtMXduMnVLNWZMamNybDhrRWlVdGp0OXFzaWtjaVBheHZyS3dycGRQb1p1OTMrUllaaGVzYkd4bzRzRm9zWmhtRTJCWVBCYnhDUnFGUXFKVEtaekF1RlFpSFBNRXgvT3AzK2V6QVl2RjRrRW1ueStYekRkQTlLcGZMd1VxbVU0M2wrelFnZVlyR1lyVmFhQVE0bXFWVHFMNk9qbzRkVlh3dUNJQjBZR0hnK0dBemVHby9IOTRqRTBOL2YvK0xpNHVLM0ttRTQ5eUFXaTFXRlFtRmgrL2J0VHFMbDBNR2JOMitlU3FWU0wvRTh2MHNxbGY3VmFyVmVJWmZMKy9MNS9KaE9wenN1a1VqVVJ4OFNpMFFpU1NVbjJTcjFIWmpOOG04ekRMTnBYMmFlSHNqYzNLMkU1V3lFWmRuLzZ1bnBlVHlYeTQzdDNyMzdCSy9YRzNNNEhGOXhPQnhmMmNoK1FxSFFMYUZRNkpiMVM3Yk80L0Y4VnhDRTlPN2R1NC9aaTgzbFJMUkhEbCtSU0tTaE5XYmJOVnBYU1g4eHRWYkhkTE44WnExMDh1Tis4c1lXQ0FSdUNBUUMzMklZeGpvME5MU3IvaHJRS0s4d3k3THVnWUdCdVZBb2RHc3FsZm9idFJnaGJXOVZaNUpxTkpyRDJ0dmJmekk1T1hrNngzRXJzOEFyb1pLdmkwYWpQeWNpNG5tK2RpYVZ5RzYzWCtOME9xOUxKQktQVDA1T25rWjFrZEh5K2Z6RTJOallzVmFyOVZOT3AvTnJBd01EL3c0RUFsOWVYRno4UmphYmZUR2J6YjY0MXU5cmRIVDA4R0t4MkRDYzhMNUdBUUNBMTA0bWsza3VGb3M5TEFqQ2VvTkZLSi9QenpjYldGSC8yeDhhR2xxNVh0VmVZM081M0FURE1OMUU5RGUzMjMyalhDN3ZIUmtaV1hrK3RWcXRsNmxVcXNPM2I5Kyt0YkpJUmtURndjSEJkU00wN3MzelhBdDFWMVdsM0hqTis1ZUtSQ0pKcVZUS0VCSHhQRDhqbDh0N2lZZzhIcytOZ2lDSUZoY1hyMnYxSEpSSzVSQVJpWEs1M0tvT1U2bFVLaWNpS2hhTEt4MnhMTXU2dEZydFIrUnl1WWRobUc2RlFyR0pZUmhQdVZ4T0p4S0pSK1B4K0lNY3gva01Cc01wTnB2dFVvL0hjM2VoVUFna2s4bW5abWRuTHllaVVLRlFlRDRVQ3QzQzgzdzFlcWE0cmEzdFRwN25aNlZTS2J0NTgrYmg2ZW5wajJrMG1tTXFIYk53a0VGSExBQUFBQUM4THRVMzVoRzkycURYYkx0bW9aU3FkdS9lZlVodDJPS05OSUJwTkpvVHJWYnI1ZkY0L0ZkNnZmNEQrWHgrdDl2dC92YkV4TVJKYTIyejN2NDVqdHVtVnF1UHRkdnRYNVJLcGNhbHBhVkdNeXBZdDl0OWZUZ2MvazR3R0x5ZFlaamVWczU3bmNxMVZLZlRuVkRKODdkVytIYXhXQ3hXQ0lLUVdlOVlBRzlBaVd3MisxTE5heE1SVVQ2ZjMxbTNmQVhQOC9OcnJST0x4Y1p5dWJ3U01ySmNMck5FUkJLSkpFTkVGSS9Ibnk2WHk1eGVyejh0SG8vL1FxbFVIalk3TzFzZm9rMUhSRlFxbFRLMURmNWpZMk5iR25VQTdOaXhZNEJobVA2MUdnS0hoNGMzRkpaV285SDA5UGIyL21VajIyeFVLNkY2ZFRyZGU5dmEycjVWdTR6anVJbFVLdldIeWNuSjg2aVNOM3R2UWhNZkFCS0ZRakZRSDhxMGFxMk9HNTduSjRtb29ORm8zdE5vWnJiVDZiekI2WFRlMEdqYlJ1dldhMnpONVhMck5pbzNnZnZKRzErSmxzT2tXOWNydUlZRDJnbEw5T29NTXBsTWRvWWdDSVZFSXZGYnF1dE1MUmFMb1FiUGx5NjMyLzBqalViejduQTRmRThsTFBKYTMyTmhjWEh4ZnhPSnhKODZPenQvNW5hN3Y2Ylg2MDhiR3hzN21wcWtIc3RtcytOVXVTNjFxdG1nbExWeXhCN0lRVElBUUJRS2hlNGhJazZ0VmgrelAvWlhYK2R0TklpTzQ3anRMTXR1TVpsTUg3VmFyWmZQek15Y3pmUDhMaUlpbzlGNGh0dnR2aTJiemI3WTA5TnpuMXd1NzJFWXBuM2J0bTNhdXYyek5wdnRrNkZRNk50RVZHdzJXRzlmNjY1eXVkeENSRlFxbFVJMWk5VkVSTlVPYkk3alJrMG0wMGMxR3MwUlpyUDUvR0F3ZUNQSGNVM3IrUlVpSWhMVWF2VTdCVUVvcHRQcDRWVXJSU0lWRVpGWUxGNkp2c0Z4WEt5N3UvdVRoVUlod0hIY3prUWk4V2dtay9sSE5wdmR4akJNVDNWd0VjZHhMd1FDZ1N2VmF2V1FWcXM5WGFsVXZvMklsb2lJc3Rsc0lKdk4zc3d3VERXRmlKbGhHSS9mNzc4MEdvMytYcVBSSERjd01QQzNVcW1VajhWaWoxS2xNeG9PSHVpSUJRQUFBSUNEeWpxaGxJaUlLSlBKak5FNllUVVZDc1VlTTROVUt0VWgzZDNkRDZSU3FlZm01K2Uvck5mclArRDMrei9UMjl2N25OVnEvZFRpNG1MRGh2ejFPb2N6bWN4elZxdjFVcFpsQndPQndMV05RaktwVktwM1dLM1dLNUxKNURPMXMyL1hhbkJyVnJtdU1wbE01OGhrTXNmQ3drTERodndLSlMzbldkdVhCbnFBTndTbFV0bE90RHpEWVcrMmw4bGtMcDduVjdhVlNDUnFJaUtPNDZxL3IxUXNGbnZZYXJWK1dpNlhiOHJsY3FNY3gvMmpkaDhNdzlpSWlFcWwwdUpHQnBFTUR3OUxxWEVPOTJCbHYwMnZHZFdHdkh3K3IyLzFtSHVybFZDOVBNOFBOVmdjbnB5Y1BPVUFuTkkrWVZuMk1MRllyRXluMDM5cnRINnR6MzFrWktRemw4dk5wRktwSjRlSGgvZVlFYnUvZWIzZXBiM2RGdmVUZzAralRzTC9rSm1kQ292RjhvbEVJdkU3cXV1RWJVU2owUnpSMWRYMW1GZ3Nscy9OelgxbWFXbnBPK3R0UTBTVXorZkhSa2RIMys1eXVXNnBEQzQ0SVBHQTUrZm5MNHZINDQrdlYwNmhVSFQyOVBTc1d3NEE5bG5MNGZYbGNyazduOC92TWRpSzUvblpqZXlINDdqbmJUYmJOUmFMeGVMMyt5K3J6dW9uSWhLTHhkcDhQai9CODN3Z244L3Zpc1ZpRDJTejJWR3FxK3NxRkFxcnkrVzZJeFFLM2JuZThmYTE3aXFYeTd1SmlFcWwwc28rRkFxRmpvaW9XQ3dtS3UvcFJZWmhydTdvNkhnNGw4dnREZ1FDTnpjN0o1MU9kN2JkYnQrcVZxdmZ2WDM3OWc2VHlmVGhkRHI5REJHdEdwUWlGb3ZaeXY2cm42K0lZUmpQMk5qWThmWDdaQmltcDFybnJ4MFV4L044TVJ3T1AwQkVEekFNMHllUlNES1ZUdUxhdksrTDI3ZHZQNXlJRm9pSUppY25UOSs2ZGV0Y1BCNS90SEpPNklnOXlLQWo5bFVTalViek5vMUdjNkpVS2pYNWZMNExHaFZhYTdUWjdPenNlWkZJNUVmVjF5cVZhcXZOWnJ0ZW85RWNMUmFMVmZsOGZueHhjZkhPY0RoOHp3RTZmd0FBQUlDRFNxT09VSWxFWW10VTlrQ29iOHhTcVZSYnU3dTcvOGp6dkc5OGZQd0QxYzZRVkNyMTE2V2xwVys2WEs1dlpUS1o4VXdtODZmYTdZTEI0UFhKWlBKRklncFhsdzBQRDF1SWFDVlhXQ3dXKzJkblo2ZUk0N2hYUXFIUTF5cUw5ZjM5L1U5TlQwK2ZsYy9uZCt2MStuY0tnbEJLSnBPclpxTHRRd2hQbDh2bHVxMVFLQVRDNGZCUG1wVFRFeEdWeStXR015OEFEaVpxdGZxL2lFaElwOVBiOTJaN3BWSzVKWlZLUFZkOUxSYUx0WlUvVjM1ZkN3c0xYelVhaldlYnplYVB6czdPbnRkZ0gzMUVSS1ZTYWFvNkVLTzl2ZjJuV3EzMlBkUFQwKzlPcDlNclllMFVDa1ZYZDNmM0gyS3gyTVBVdUJOMkQ0MW15SHE5M29WR1pmZVgrdXZZUnE1clhxK1hJeUthbTV2NzdOTFMwcmZyMTNzOG5uczlIcys5KzM2V2U4OW9OSDZRaUtoUk9HbWlsbWF3RmFsdUpwM1JhUHlZMVdxOVlIUjA5RVNxdWI5NFBKNDc4L2w4SUJRSzNWN1pybVhEdzhQc1d1dXFuM01qdUo4Y25PcG5yZzhORGUycWI3eG5HTWJXMTlmM3pHdDVYaDZQNTA2WlRPWllXbHI2ZWl2bFU2blVpNGxFNGpmaGNQaHJ0ZGZQRmhYOGZ2OCs1NU51ZW9CQ0lmQmE1WkVHZ1AxcnJXZ2I0K1BqUjZaU3FiKzJ1QnVwWEM3dmtjbGtkci9mLzZWUUtQUk5JaUtMeFhKUnFWVEtoY1BoZThQaDhMclBPWEs1dks5WUxDN1I2czdFUGV5UHVpdkxzdDVpc1JqSlpyT0I2allpa2NoR1JDUUlRcFNJS0I2UC80V0l5aEtKUkRzMU5mVWVxZ3ljc1Znc255MFdpMkdHWWV4S3BmSnRhclg2U0NJaWg4TnhVeWFUZVNrYWpmN0FhRFNleExMc20yWm1aczZvUC8vcUlFY2lxcVpCa0xjeVNLaFptVlFxOWVmeDhmRjNOMWkxOG54c3Q5c3ZrVWdrK2xBb2RPdDZ4NEkzSm5URUVsRkhSOGZQdEZydDhWS3AxRWhFdE5ZbzFDcWU1NmVYbHBaV2pRNUpwVklyU1paVkt0V1czdDdldnd1Q1VBcUh3L2NXaThXbzBXZzh5K1B4ZkU4aWtSajNkeTRaQUFBQWdJUFIvL1dvL3Rvd1VScU41aDJkbloyUGxFcWx5UFQwOUhHMFhCRmQ2UlNlbTV1N2ttWFp3M3Q3ZXgrWm1wcjZRREtaWE1ucEdBZ0VycXY4YVZHcjFRTUtoV0pBb1ZCc1psbDJNQndPL3pBV2kvMXAwNlpOanhLUlNDS1JhSWxJVEVRbHBWTFpwVlFxRDZWS1E3cGFyWDRueDNFdlVkMm8zN1Z5K2tra2t1NU5temI5cWRFNklySjFkSFE4S1pWS3plUGo0LzlOcjFaVTl5QVNpUnhFUklWQ1lVUGg5QURlZ0tRbWsrbVQ2WFQ2SDFUVE9MVUJKcFpsdHdZQ2dadFdkaWlWNmdWQnlGTk5DRXlKUkpJcWxVcFJxVlJxeVdhemV6UUtzU3g3ZUxGWVhLeHQzSnFkbmYxWVQwL1BMN3U2dXA3eCtYd2ZpOGZqaitqMStnOTRQSjU3NC9INHp3S0J3SlY3Y2I0dDBXcTFKeWdVaWsyTGk0dDM3TzArR29VaVpoakdwbEFvZXBQSjVFcERwVlFxVmN2bDh2NU1Kck5INk9lYW5GMnJMQ3dzWEJPSlJQYkk1MXZMYURTZTRYUTZyOXVMVTIrRjFtdzJueThJUXQ3bGN0MFJqVWFmSmFMRmZkaWZycU9qNDMrTlJ1UFp5V1R5S1pabDJWY25mUkJEUkZxWHkvVlpvOUY0MXN6TXpBVWN4LzJ6eWI1V2FkYloyZ1R1SndlcFJwMkQ5VkZKSkJMSkFaLzlyRlFxMzFMOTAyNjNYMlEybXk4SWhVSjNWSExTdGlJL016UHowUU4xZmdCdzhCb2ZIejhwbFVyOWJtKzNaMW4yYmUzdDdYY3hETk5SS0JUOEVvbGtKU3FKVnF0OVB4RVZvOUhvRCtvMk02cFVLbStwVkpxb1hXZ3dHTTZSU0NRR3A5TjVTeUFRK01wYXg5d2ZkVmVkVG5kY09wMytDeEZaVlNxVnMxUXFKU3dXeThmTDVUS1h5V1FtaUVqUzN0NytMU0lTbDBxbGVDYVRtYWs1enc4Vmk4V2dUcWM3aGVmNXFYZzgvbkFxbGZwalBCNS9ob2lTUktRZkdocDZtZU80VjZMUjZDL3J6MThpa1dob09SUis5WmttMTJEQW05aGdNSnhndFZxdkZvdkZMTXV5VzNLNTNDalA4eE1MQ3d0WFp6S1pmNi8xK1RTaTBXamU3bkE0YmxwY1hMdzluODlYUC9lbHl2TnRzdG0yOE1hQmpsZ2kwbXExeDZkU3FTY1NpY1J2T3pvNkhseXZQTThZZ0U5bUFBQVUvVWxFUVZUemdlcm9ra1lzRnN2bFlyRllOVFkyOXM3S0ZIZ0toVUozYmQyNmRjWnF0VjZDamxnQUFBQ0FmUk9QeDM4WkRBWXZydTFvYUVRUWhEMW1FVW1sVWlYUDgrcEc1V3RJcU1temNtVldVSjZJeUdnMG50ZmUzdjQ5anVOR1JrZEhqeU9pVUlOTitMR3hzWk0zYjk3ODErN3U3c2NtSnlmL20rZjVuWGE3L2F0eXVieGJvVkQwVlN2TzFkdzB1Vnh1bDFRcU5RNE5EYjBrRW9ra2s1T1RwM2QxZGQzbmNybSs2dmY3TDJkWmRxaFVLaVh5K2Z3VUxWZGkzeG9NQm0rclAzQXVsNXRwOUI0WWhsRTBXcTVVS2cvcjZ1cDZpR0dZZHIvZmYrazZqUU1TczlsOEVkRnlDTDRtNVFEZThEd2V6eDBzeTI2ZG1wbzZkVysydDlsc255aVh5N2xFSXJFeVVJTmhHR2VwVkVwVVh5c1VpcTZ1cnE3ZmwwcWxCTS96czcyOXZiOGJIeDgvc1RZOHNVNm5PekdWU2oxYnQzdCtZbUxpRktmVGVWTlhWOWV2YzduY2lGd3U3NTJibS92c1JxTTJ0VEQ3ZGRWMVY2bFVEam1kemx0WWxoMmNuWjM5Skcxd0ZpYlI2ZzRkbG1YZlpyUFpMalFZREdjVWk4VjRPQnp1bzBvamxzRmcrQitYeTNVVHovTytSQ0x4cTNBNC9IT080MTVvdHU5Q29SQmNielpadVZ6ZTY1Qzg2M0c3M1RkSUpCTER4TVRFKzlyYTJ1N2F2SG56czdPenMyZGxNcG1YTjdvdnJWYjdmby9IYzdkVUtqWE56YzFkWEprQlhEdDdtUGY1Zk9mRzQvR0gydHZiNyszdjcvLzc0dUxpYlg2Ly96cHFJV3hxcy9ESFhxODNWcjhNOXhQWVN4S0ZRdEhXcklCWUxGWXJGSXFPWm1WeXVkeU15V1Q2cU0xbSszeWhVUEI3UEo2diszeStLMHFsVW41cGFlbXVSdHNrRW9sSGVKNmZiclR1UUZNcWxiM0ZZaEd6d1FGZ2xiVm1Zam9janFzY0RzZU4rWHgrYlBmdTNXL1Q2WFFuTzUzT0c1TEo1SDNwZEhxSFVxbmNHZzZIZjZ4V3E0L1dhclhIc2l5N2xXWFpOekVNMHk0SVFuRnljdktVMmRuWjgzaWVYekNaVE9jYWpjWnovSDcvcFVhajhYeWowWGoyd3NMQ2w4Zkh4MCtxSGsraFVMVHZqN29yRVluVWF2V1JzN096NTZwVUtzZW1UWnUyRVJHVlNxVmNJQkM0akloa1hWMWRQOVByOWFjc0xpN2VickZZTHU3czdQekI5UFQwV1VSRUxNdHVEWVZDajA1TlRYMkc5cXgzcS92NitoNlJ5V1QycWFtcEQxS0RhQzh5bWF5N1ZDbzFHdkFsWWxuMk1LUFJlSXJCWURpbldDeEdnOEhnOWRsc2R0ZlEwTkN1a1pHUlErMTIreFU5UFQzUDVYSzVIYkZZN0dmSlpQS3gycFJBamFoVXFrTTZPenQveTNIY3kzNi8vOXFhVmFXYTUwODVFWkZJSkdvNkd4bGUzOUFSUzBTdnZQS0tsU28vekZZNll0ZkRNRXdiRVZFNm5mNTd6ZUlVei9PVENvV2lVWjRhQUFBQUFOaUFTc1dxRWFWYXJYNUx1VnpPRUJHWlRLYnppOFhpcXBsRi9mMzkvMXB2LzE2dmQ3MFpHaXM1ZFlyRllqQ1JTRHd5TlRWMUxoRmxtbXdUR1JrWk9jcmxjbDJaVENiL1NFUU13ekN1YkRiN3IwZ2s4c044UHI4amxVcnRJS0lFRVNsY0x0YzFicmY3R3h6SGJaK2RuVDJaNDdpNXViazVnOGZqdVVlaFVQUXlETk9aU3FXZUppTEJhRFNlUkVUaVRDYnpkSVAzMG1vSVQ0WEQ0YmpLYnJkZlNVU0N6K2U3SUJ3T2Y3KzJRRTlQeitNc3k3NnBYQzRuUzZWU2ptRVlaMlZXM2t2WmJIYTR4ZU1Bdk5Gb09qbzY3allhaldlSFFxRTc0dkg0YnphNkE1WmwyK3gyKzVXUlNPUkhLcFhxY0lWQzBTWUlnc2hxdFY3Q2Nkd0lFWkZPcDN0UGUzdjcvWVZDSVRnek0zTTh4M0dGelpzM1A5WGYzLzlzSUJDNFBoUUszYUhSYUE1VEtwV0hMQ3dzM0ZpemU1RlNxWHlUVHFjN1FhL1huMGhFZ2tna1lrUWlFV015bVQ0cUZvdlZtVXptcVV3bXM0T2FkSkx5UEI5Y0s3eXZ4V0s1U0tsVTlrc2tFcjNKWkRxdHRvRXJHQXplV2lnVWdoNlA1d2N5bWN3eE1URnhHbTBnN3hrUkVjTXdBMGFqOFVNbWsrbHN1VnplbDgvbkp3S0J3SldoVU9pSFZET1RJQlFLM1p4TUpwODJtVXhuR28zR3N5MFd5K2Z5K2Z4a0xCYjdXU0FRK0NxdGsvdTdob3FJRkpWOVN6VWF6WHZMNWZMZXpBWnR5bWcwbm02MVdpK09ScVAzSjVQSkp5Y25KOS9iMWRYMTIwMmJOZzJuVXFtbmFIbFFFQm1OeHZORUl0SEt2NDBnQ0ZLeFdDd1ZpVVR5WkRMNVJENmZUM1YxZGQydDErdFBUU1FTajgvUHoxK2N6K2NuMXpwdU1wbDhiUHYyN1VNOVBUMC90dGxzWDlKcXRTZE1UMCtmVWhzeWRnMHIvNjVLcGRJcEVvbXN4V0l4SzVmTHU0aUlpc1ZpOWQ2Sit3bnNkWTVZbG1VZEF3TURUYitMQm9QaERJUEJzRWZJeVZwalkyTkhlenllZS94Ky96V3BWT3JKM3Q3ZVoyUXltU2NhamQ2dFVxbUdpc1ZpWGlRUzhXS3htTTltc3dVaWt2cjkva3NFUVpDcjFlcWhjcmtzTHhhTEhNL3pJK3UrMmYyZ3Y3Ky81ZG5wdFRvN094L283T3g4WUgrZkR3RDhaNmdQNlY3Tjl4eU5SaCtTeVdRZFBwL3Y4MFNVWGx4Yy9LN05acnVrcTZ2cjZVUWk4VnVaVE9ibU9PNmZhclg2Y0wxZS80Rk1Kdk9QWURCNGN6YWJIYzVtczl1SnFLaFdxNC91N3U3K2lWYXJQV0Z1YnU1elMwdExkNFZDb2Y5MU9wMVhlVHllZTVMSjVCK0t4ZUlySE1mNWNybGNlSC9VWFoxTzUwM0ZZakVTaVVRZUlpSnVlSGhZUThzNTRoTUtoY0krT0RqNEw2bFU2cDZlbmo0bkZvdmR6M0hjenZiMjloOHdEUFAzUXFIZ2swZ2sya1FpOFJ6VmRjSXlETlBmMWRYMUlNdXlRek16TStka3M5bVhpRWptOFhpK3p2UDhVcmxjNWlRU2lkNWlzVnlZU3FYK1dOMk9aVm1YM1c3L2hrYWpPVVlpa1JnU2ljVHZmRDdmQmRVSVZqVzVZWFBCWVBBcndXRHdUcHZOZHI3WmJQNjAyKzMrRHMvenM4bGs4bEdmejNkeC9iK2RWcXM5dnJPejgrZWxVaWsyT2pwNk10VkV1Q0VpYzJkbjV6ZUx4V0pjTHBlM0UxRTVuOC92UzBRVStBK0hqdGhsTGVYQ2FWVW1reGxXcTlYdjFPdjE3NjlXd2hVS1JUdkxzbHNybGFrOUdBeUdzeTBXeTRVc3l4NUNSRXloVUppYW01djdZblhFcU1GZ09OTmtNbDJnVXFuZUxCYUxsZmw4Zmp3VUN0MFNpVVIrV3JzZnI5Y3JwTlBwdjgzT3pwN1gxdFoycDFxdFBySmNMbk9MaTR0M0JZUEJHK1J5ZVhkYlc5czMxV3IxdTRpb25Fd21mejgxTmZVcElqcGdJM3dCQUFBQVhrdTl2YjFQaVVRaUNkSHlUS2U1dWJsTGF0ZlhWMlliTlFydTJMRmpzRFpYMytEZzRQaGF4MHNtazA4a2s4a25Xank5cFpwY1lZV3hzYkdqMXlpbjAyZzB4NFZDb2RzRGdjQzFWSm1wRkE2SDd5MFVDbEdIdzNHRklBakZVQ2gwTFJHUldxMStxeUFJaFVRaXNVZVl2VVloUFlsZXJjVFhMSklZamNiVGVaNmZtWnFhT3FkMmhsMVZPcDErbm1HWVRwRklKSk5JSkxwaXNiZ1VqOGQvN2ZQNXJxSFZzNjRBRGhhcW9hR2hIVEtaekJrSUJMNFFEQWEvdHY0bWU3SllMRmNUVVdsdWJ1NEdxOVY2anR2dHZwMklpT2Q1My96OC9KVnV0L3MycTlWNmVUd2UvMDFsMEVlU2lHaGtaT1NvbnA2ZUIxMHUxODBzeXc3SjVYSVh6L1BUaVVUaVdiZmJmYXRDb1RoRXBWSzlWU0tSNlBQNS9IZ3NGbnN3R28zK01KZkx6YWpWNnFPTVJ1UDVEb2ZqeXhLSjVPdUNJT1R6K2Z6azdPenNKZlc1ckN2aWpUcGhpWWdNQnNOcGFyWDZuVVJFZ2lDVUZoWVdycXBkSDRsRWZsd3VsM20zMjMySFhDNXYyK2lNUjRQQmNKemRicjhpRm92OWFtWm01dE9aVE9ZcFd1T2F3M0hjOC9Qejg4L1B6ODlmcHRmclR6U2J6Wi9RYXJYSFZhNmxMVkdyMVcvdTYrdGJOYXU0dmlOeFB4QTdISTViOHZuOHhNek16RVZFeTJGYlIwWkd2R2F6K1R5RHdmQkJoVUt4cVZ3dVo5cmIyKyt0M3RkcUNZTEFiOXUyN1Q0aUtqSU00NXlhbWpvNUhvOC8ydUx4b3hNVEUvOXR0Vm92TlJnTUorVnl1UTNsK1pYSlpHL3Y3dTUrcVBvNmw4dnRTcVZTejFSZTRuNENhejUvMUdxVUk1Ymp1S1dKaVluMzdldnhSU0tSTnBsTS9qRVVDbjJWaUlUUjBkSERIQTdIdFc2MysxNnBWR3B1OUp1cXQ3aTRlTnY4L1B3WDkvVmNXbEdaY2Q0d0xIZXpRWFh6OC9PWHhlUHhkZE4xTkhqdUE0RFhnZnFRN21LeE9KZk5aditkeitmSGZEN2ZCVFZGTXpNek0yZDBkM2Yvd1dReW5WZTVyLzZKaUI2dGZ6NDFHbzFudExXMWZWY2lrUmlTeWVSVHUzZnZmbHMybTMyeHNyb1FDQVN1aThmanYrM282TGh2MDZaTk8wZEdSZzduZVg3WC9xaTdtczNtaXdPQndEWDA2cUM4ZE9VL3l1VnljL0Y0L0pGNFBQNlRUQ2J6Q2hGUkpCTDVVUzZYbTI5cmE3dFpxOVVlSDRsRS9yOUd6eFVlaitlYmNybThmV1ptNXRSWUxQYmI2bnZSNlhTbnkyUXllN1ZjTnB2OWw5L3Z2N1Q2bXVNNGZ6S1pmRHlWU2owVkRvY2ZwdlhUaXlSQ29kQTNRcUhRTjlScTlaQkdvems1a1VnODJhaGdxVlFLY0J3MzR2UDV6cVNhZkxFVk9abE0xaTZYeTN2SzVYSmhmbjcrQ2xyakhnRHdodVQxZW9XK3ZyNDFrMkY3dlY2aHY3Ly9SWVZDMFU1RWE0WGxNUTBPRHU0KzVKQkRFaWFUNlNNcWxlcmRnNE9EazF1MmJGbVF5K1U5OVlVOUhzODlYcTlYMkx4NTh5Nkh3M0dqM1c3L1lsZFgxeThkRHNmVmxTSUtyOWRiN3UzdC9hUGRidit5M1c2L2RzdVdMZk5lcjFkUXFWVEgxcC9mNE9EZzZPRGc0TGpMNWJyZGJyZGZPelEwTk9QMWVnV24wM245bGkxYi9GMWRYUS9iN2ZZdjlQWDFQZVgxZWdVOGlBRUFBTURyQUtOV3F6Y1NXVVJNbFpsRWRkUlVGemF6YnBtbzhyclJkaHNkeEtqU2FyWEhiM0NiV251RVZXNUNyRmFyVjFXTWxVcWxzNnVycTFuZVEwZG5aK2Q5dFFzcVlmN1lEUndYNEtCbnNWZytvMVFxdmEyVWRUZ2NOMm8wbW5jMFdHWFg2WFR2cmZ3dG91VVFaZkxxU3FQUmVKN1piUDdFR3JzVm04M21DNVZLcFZPbFVyMWJvOUdjU0VUVTN0NyswODdPenZzc0ZzdEZjcmw4VTVQVGtyQXNlN2pGWXJuWTdYWi9pNWJ6aUJJUktXcHlLNjVIUlVRV1dzNk5yV3hTYnIydzhHdGg5bUZiSWlKWm80Vk9wL01XcFZKNVdJTlZyRjZ2UDBXdjE1OXNNQmhPWWxuMmNOcllOYmtsYXJYNnFFcmJRaXRFdEh3Zllpci9TZmZqT2RYdlIxWDlIbFd3R28zbWlMb3lNcVZTNldSWjFrM0wvKzZyOW9IN3lVSE5WTk9ldFI2TncrRzRtbVhacHFHSTk0R215VG94TFg5SHRVUmtxdm5QU012dGZRWmE0OXBSUjByTE0raGJKU1lpZmMxclVlVjFzOSt6dnJMZEtpekwvaGN0bjNNckZKWHlBUERhTUZicWd2SUc2NlNWZFpaMTlxR2dEZDdyNVhKNXI5MXV2MEtsVW0xcFVreGp0OXUvS0pmTCs5YlpIV3MwR2ovVzRxRmJQVS81QnNwdWhMSEp2YVQ2Yk4zS05iMGVVek1yRmdEMmwxWTZZbXYvR3h3Y0hEY1lEQjl1VUZUWDI5djdkRTI1MFVvRlpSV0R3WENtMStzVktvMWs5UmVEYWdWWXF0Rm8zbDY3UXFQUnZNUHI5UW9kSFIwL2JuUitsWVRjUkxTY1IralFRdzh0ZXIxZXdlUHgzRjFUWExKNTgrWmRYcSszVEVUbXRkNHpBQUFBQUFBQUFBQUFBQUFBQUd6TUhxT3BvTG1abVptUFRVNU9mbkI2ZXZxc1lEQjRxMVFxdFhSMmR0NW5OQnByYzFOSVBSN1BOelVhelRISlpQTEphRFQ2QU1NdzNkM2QzWCt0R2VWTVJFUldxL1ZDUVJBS1UxTlRGOUxxT09GRWxXbjhSRlJNcFZLMStXYTF4V0t4UUVRa2s4azg5ZWZJODd3dm1VeXV6SExONVhKVHVWeHVGOUZ5V0pXYW9xVjBPdjBNTGVjTTZ0em9ad0VBQUFBQUFBQUFBQUFBQUFBQWpTRkg3QVpGbzlFZlZ2K094V0lQSmhLSkIvdjYrbDZ5V3ExZmlrYWpQeWNpc3R2dFY1bk41bk1YRmhadVhGaFl1SWFJS0JBSTNORGIyL3RvVjFmWFk2T2pvMGR5SFBjQ0VaRkNvVGlVNDdnUldpZit1TUZnT010a01wMm5WQ29QbFVxbEs3TlhSU0xSSGxQcUM0WENmUDJ5VXFtVUlGcU9LMSs3dkZnc0pvaUlKQkpKb3pBSkFBQUFBQUFBQUFBQUFBQUFBTEFYTUNOMkgyVXltWmM1anR2QnN1eEtySENMeGZMeFFxR3dzTEN3Y0YxMUdjL3pvMU5UVStlSVJDS3B6V2E3dUxwY0xCWXJpS2pZN0JnMm0rMS9PanM3N3hjRWdadWZuLy9NN3QyN0R4MGVIdGF1VlY0UUJLSEo3cHF0QXdBQUFBQUFBQUFBQUFBQUFJRDlBRE5pOXdPSlJLSXNsVXJwNm11cFZHcmpPTzdmUkZTcUxWZFpSaktaekZwZHh2UDh0RUtoR0NBaUZSRmxHdTNmWnJOZHd2UDg3T1RrNUtsRVZLNHNSazVYQUFBQUFBQUFBQUFBQUFBQWdQOVFtQkc3TVliNkJVYWo4WFM1WE42YlRDWi9YMTJXeStWMnN5eDdpRnF0SHFvdGF6S1p6aVFpeW1hei82NHVpMFFpRDRqRllxWEg0L2xxZytPcGlJZ2tFb211TXN0VlZGM2hkRG92YmxBZUFBQUFBQUFBQUFBQUFBQUFBUDREWUVZc0VkbHN0cy9Wdm1ZWXhsbTdMQlFLZlpPSXlHNjNYNnpWYW85UHA5Ti9MSmZMYVpabDMySXdHRTRyRkFvTG9WRG9TOVh5Q3dzTFYzZDFkZjJxdTd2N2I3Rlk3TWU1WE03SHN1eFdvOUY0ZHFGUW1QZjcvVitybGcwR2c3ZnA5ZnIzbWMzbXp5cVZ5c1BqOGZqamdpQVVOQnJOVWVsMCtvVmdNSGg5TXBuOGswNm5PNkducCtlSmREcjlaNVpsMzh3d2pKVUFBQUFBQUFBQUFBQUFBQUFBNEQ4U09tS0p5T1Z5ZmFQMk5jTXduYlhMcWgyeDJXejJCWVBCY0lyVmFyMWNKQkxKQ29WQ0lCd08zK1B6K1c0Z29vVnErWGc4L3NqdTNidVBjenFkVnhtTnhvK0pSQ0lwei9OemtVamtmMzArMzAxRUZLbzVIRGM2T3ZwT3A5UDVSWVBCY0tiRDRiaEtFQVErazhtOGxNbGsva2hFTkRrNWVYNVhWOWQzdEZydDhTcVY2cTNKWlBLM3UzZnZQdFhyOVVZUDZBY0R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I3Zi9INjdyUi9ka25yVnJBQUFBQUVsRlRrU3VRbUNDIiwKCSJUaGVtZSIgOiAiIiwKCSJUeXBlIiA6ICJmbG93IiwKCSJWZXJzaW9uIiA6ICIiCn0K"/>
    </extobj>
    <extobj name="C9F754DE-2CAD-44b6-B708-469DEB6407EB-2">
      <extobjdata type="C9F754DE-2CAD-44b6-B708-469DEB6407EB" data="ewoJIkZpbGVJZCIgOiAiMjEzNDEwMzc4NDYxIiwKCSJHcm91cElkIiA6ICIxODcyMTk5MzciLAoJIkltYWdlIiA6ICJpVkJPUncwS0dnb0FBQUFOU1VoRVVnQUFCNEFBQUFOcUNBWUFBQUJzTWxZeEFBQUFDWEJJV1hNQUFBc1RBQUFMRXdFQW1wd1lBQUFnQUVsRVFWUjRuT3pkZVhoVFpkckg4VHRMMjNTbDBBSUZDcFI5bDAwQkZSVkJCWWRGUmtBUkVIWEVVVkFRUmxRY3dBVVZGRUZjVUZGUkdYQWJsSkVCSFJVVXdRRWRSQlJrc1d4U29XVkhDdDJYNUg3LzZKdGoweVpwMGkwMGZqL1g5YnN1Y3M1em52TmtJVW1mTytjY2s0aW9BQUFBQUFBQUFBQUFBQURPUnlaL0dwdXJhaFFBQUFBQUFBQUFBQUFBZ09wRkFSZ0FBQUFBQUFBQUFBQUFnZ1FGWUFBQUFBQUFBQUFBQUFBSUVoU0FBUUFBQUFBQUFBQUFBQ0JJVUFBR0FBQUFBQUFBQUFBQWdDQkJBUmdBQUFBQUFBQUFBQUFBZ2dRRllBQUFBQUFBQUFBQUFBQUlFaFNBQVFBQUFBQUFBQUFBQUNCSVVBQUdBQUFBQUFBQUFBQUFnQ0JCQVJnQUFBQUFBQUFBQUFBQWdnUUZZQUFBQUFBQUFBQUFBQUFJRWhTQUFRQUFBQUFBQUFBQUFDQklVQUFHQUFBQUFBQUFBQUFBZ0NCQkFSZ0FBQUFBQUFBQUFBQUFnZ1FGWUFBQUFBQUFBQUFBQUFBSUVoU0FBUUFBQUFBQUFBQUFBQ0JJVUFBR0FBQUFBQUFBQUFBQWdDQkJBUmdBQUFBQUFBQUFBQUFBZ2dRRllBQUFBQUFBQUFBQUFBQUlFaFNBQVFBQUFBQUFBQUFBQUNCSVVBQUdBQUFBQUFBQUFBQUFnQ0JCQVJnQUFBQUFBQUFBQUFBQWdnUUZZQUFBQUFBQUFBQUFBQUFJRWhTQUFRQUFBQUFBQUFBQUFDQklVQUFHQUFBQUFBQUFBQUFBZ0NCQkFSZ0FBQUFBQUFBQUFBQUFnZ1FGWUFBQUFBQUFBQUFBQUFBSUVoU0FBUUFBQUFBQUFBQUFBQ0JJVUFBR0FBQUFBQUFBQUFBQWdDQkJBUmdBQUFBQUFBQUFBQUFBZ2dRRllBQUFBQUFBQUFBQUFBQUlFaFNBQVFBQUFBQUFBQUFBQUNCSVVBQUdBQUFBQUFBQUFBQUFnQ0JCQVJnQUFBQUFBQUFBQUFBQWdnUUZZQUFBQUFBQUFBQUFBQUFJRWhTQUFRQUFBQUFBQUFBQUFDQklVQUFHQUFBQUFBQUFBQUFBZ0NCQkFSZ0FBQUFBQUFBQUFBQUFnZ1FGWUFBQUFBQUFBQUFBQUFBSUVoU0FBUUFBQUFBQUFBQUFBQ0JJVUFBR0FBQUFBQUFBQUFBQWdDQkJBUmdBQUFBQUFBQUFBQUFBZ2dRRllBQUFBQUFBQUFBQUFBQUlFaFNBQVFBQUFBQUFBQUFBQUNCSVVBQUdBQUFBQUFBQUFBQUFnQ0JCQVJnQUFBQUFBQUFBQUFBQWdnUUZZQUFBQUFBQUFBQUFBQUFJRWhTQUFRQUFBQUFBQUFBQUFDQklVQUFHQUFBQUFBQUFBQUFBZ0NCQkFSZ0FBQUFBQUFBQUFBQUFnZ1FGWUFBQUFBQUFBQUFBQUFBSUVoU0FBUUFBQUFBQUFBQUFBQ0JJVUFBR0FBQUFBQUFBQUFBQWdDQkJBUmdBQUFBQUFBQUFBQUFBZ2dRRllBQUFBQUFBQUFBQUFBQUlFaFNBQVFBQUFBQUFBQUFBQUNCSVVBQUdBQUFBQUFBQUFBQUFnQ0JCQVJnQUFBQUFBQUFBQUFBQWdnUUZZSlNieldhcjBQWVJFUkV5WU1BQUdUQmdnRi9iUlVaR3lpT1BQQ0xSMGRFZTJ6UnAwa1QrK2M5L3lqWFhYRlB1OGRXdlgxK2FOR2xTN3Uxcm90YXRXOHVnUVlNa0lpTENXTmEyYlZ0NTU1MTNwSGJ0MnBXNnJ5RkRoc2lycjc0cVpuUGx2UTMxN3QxYndzTEN5bXpYb0VFRDZkYXRXNlh1MjJuSmtpWHkvdnZ2VjNxL0FBQUFBQUFBd1Btc2J0MjZNbmJzV0tsVHAwNjE3TTg1dDllc1dUTlp2MzY5ckYrLzNxZTV3ZkxxMzcrL0RCMDZWQVlQSGx3bDg0cFY3WHlZTyszZXZidkV4OGRYYXA4UkVSRVNGUlZWWnJ1UWtCQ2YycmxqdFZyRmFyV1dhMXNna0pRUWYySXltZlRCQngvVWxKUVViZENnUWJuN2FkbXlwVHI1czkyenp6NnJxcW9IRHg3VXNMQXd0MjBXTDE2c3FxcW5UNS9XcEtTa2NvM3Z4UmRmVkx2ZHJuUG56ZzM0WTE1ZG1UVnJscXFxZnZUUlI4YXlWYXRXcWFycTIyKy9YV243U1VwSzB1enNiRlZWblRKbFNxWDAyYnAxYTFWVnpjek0xQXN1dU1CcjJ5ZWVlRUpWVlE4Y09LQW1rNmxTSDhQTXpFeS9YOU9FRUVJSUlZUVFRZ2doaE5UMDNIbm5uYXFxZXZMa1NRMEpDYW0wZnNQQ3dyUk5telk2YU5BZ3ZlKysrM1R4NHNXNlpjc1d6YzdPMW9ZTkcycno1czJOZWVaYXRXcXBpS2pWYXRWNTgrWnBwMDZkS21VTVk4ZU9OZmF4ZHUzYUN2ZlhzV05IM2I5L3Y4NmJOMDh0Rmt1VlB6Zm53OXpweHg5L3JLcXE4K2ZQcjlUN2xweWM3Tk44N1BEaHc3V2dvRUJuelpybDl6NmNiRGFiVCszajQrUExWZnNncEl6NGhaOHN3RzhXaTBXdXYvNTZhZHEwcWZ6NzMvK1d5eSsvWEhKemM2dGwzNzE2OVpKSmt5YUppTWlpUllza0x5L1BiYnQ3NzcxWGV2WHFKUjA2ZEpCbHk1YkpGVmRjSVE2SHcrZjl4TVhGeVYvKzhoY3htODN5eFJkZnVLd3Jlcy8yM1NlZmZDS0RCZzF5dTg3ZnZueDErdlRwY3YyUzZxcXJyaElSa1E4KytNQllObW5TSk9uWHI1K01IajFhM25ubkhmbjAwMDhyUEw2VWxCUjU1SkZIWk83Y3VmTDQ0NC9MaWhVcjVOQ2hReFhxYytUSWtTSWlrcGFXSmp0MjdQRGFkc1NJRVNJaTh2bm5uNWY1SEl3ZlAxNTY5dXpwOHppY3Y2SmJzbVNKejl1SWlOeDY2NjErdFFjQUFBQUFBQURPSjhPR0RSTVJrYmZmZmxzS0NncksxVWZyMXEzbG5udnVrWVlORzBxalJvMmtTWk1tMHFCQkF6R1pURzdiRHhvMFNGYXVYR25jZHM3TlBmcm9vM0xmZmZmSitQSGpaZno0OGJKMDZkSnlqVWRFcEVXTEZySnc0VUxqOWxWWFhTVWpSb3h3bVVQMTE0TVBQaWd0V3JTUSt2WHJpOTF1TjVaMzdOaXh6TGxOVCtMajQrWDA2ZE51MTFYVjNLay92djMyV3hrNGNLQk1tREJCbm5ubUdUbDI3SmhmMjNmdDJsWHV2UFBPVXN2cjE2OHZJa1gxQW5lbVRKa2lPVGs1Y3VPTk40clZhcFV0VzdiNFAvZ3lqQjgvWHJadTNTby8vUENERkJZV1Zuci9RSGtGdW1KTmFtQmF0V3BsSE9tNFpNbVNjdlhoN3hIQThmSHhldWpRSVZWVi9lNjc3OHI4WlZTWExsMDBQejlmejUwN3AxMjZkUEZyYkk4OTlwaXFxcTVmdjc3VXVtUEhqdm1Vdkx3OFZWVmR2WHExeC8xVWxWT25UaG43K085Ly8rdDFuTTUydFd2WDFvS0NBajEzN3B4R1JrYTZqSFBtekptcXFwcVNrcUlSRVJHVjhob0tDUW5SZmZ2MmFXWm1wdDU0NDQwVjZzdGtNdW1CQXdkVVZYWGl4SWxlMjNidjN0MTRuSHIwNkZGbTMrKy8vMzZWUFUvRlZmWC9XVUlJSVlRUVFnZ2hoQkJDcWlyMTY5Zlh3c0pDdGR2dDJyeDU4M0wzVTZkT0hiWGI3UjduMEQ3KytHT2RQMysrM25ISEhYcnBwWmRxZEhTMFJrUkVHT3NiTjI2c0lxS1JrWkg2MFVjZkdjc1hMbHlvVnF2VjcvRllyVmJkdkhtenFoYk5qYjc0NG91cXFucjI3Rmx0MmJKbHVlNWo4K2JOdGJDd1VQUHk4a3FkdmJKVnExYWFuSnpza3NMQ1FsVlYzYnQzYjZsMXpxTmZWVlhEdzhQZDdxOHE1MDc5U1VSRWhCNDdka3hWdFZ4bjNSdytmSGk1NWwxalkyTTFJU0ZCOC9MeTlNaVJJK1U2NHRySjNSSEFiZHEwS2ZYNjR3aGdVa1h4VzZBSFRHcG94bzhmYjd5SjNYTExMWDV2NzA4Qk9EUTBWTC84OGt0VlZUMXo1b3kyYU5IQ3AzMk1HalZLbXpadDZ0ZTQ0dUxpOU96WnMrcHdPUFNpaXk0cTEyUFRwMDhmemMzTlZZZkRvUU1HRFBEWXpxbGJ0MjVxczlrcUxjVlBqVjM4UzRBN3puWjMzSEdIcXFvdVhyeTQxRGpEdzhOMTM3NTlPbVhLRksrbi9mQzFPTzVNVmxhV1ptUmsrTFhOSjU5OFVtcS9mZnYyVlZYVjlQUjBqWXFLOHZyY3ZQYmFhNnFxdW1mUEhvMlBqL2VhME5CUXY1OTdUZ0ZOQ0NHRUVFSUlJWVFRUW9JMW51YnNmdnZ0TjFWVnRkdnRmczMxdWJ2RTRDT1BQS0ovLy92ZmRmVG8wZHE3ZDIrOThzb3J5NXhIZGhaSml4ZGx6V2F6UHZQTU04YTJhOWV1MWRxMWEvdDhYMDBtazc3MTFsdXFxcHFmbjY4OWUvWlVxOVdxMzN6emphcXEvdmpqajJYT1JickxtMisrcWFxcXp6MzNuRS90YzNKeTFPRnd1QzFjMm13MlZWVjFPQndlNTIycmV1NjBPbmdic3krbmdINzg4Y2Q5M3BlN0ltL3hkV2F6MldYZGhBa1RWRlYxOCtiTnhqSUt3S1NLNHJkQUQ1alUwSmhNSnYzNjY2OVZ0ZWphQWUzYXRmTnJlMThMd0JhTFJmLzFyMytwYXRFSDJhQkJnNHgxRjExMGthYW1wbFlvWGJ0MmRkbmYzTGx6VmJYODE3enQxcTJibmoxN1ZsVlY1OHlaNDdXdFU4ZU9IVDIycVYrL3ZtN2J0azIzYmR0VzZzamM4dWJwcDU5V1ZkWGZmdnZOV0xadTNUcmZQM0dMR1RkdVhLbjdVNVgrOTcvL3FZaG9ZbUtpejlzNHY5akV4TVFZQlZwZkRCMDZ0TlJqWjdWYXZjYlpmMW50cXVQYUhvUVFRZ2doaEJCQ0NDR0VWR1lxVzJKaVlwbjdiTnUycmRIZVU1djA5SFJWVmUzY3VYT3BkUTg4OElDcUZoMjE2ODlScllzV0xUTDJPM255WkdONTA2Wk45Y3laTTZxcXVuSGpSbzJKaWZHNXp6WnQybWhoWWFHZVBuMWE0K1BqamVVWFhuaWgyL2FOR3pkVzFhTHJLcnRiSHgwZHJhcXFXVmxaTHN1cmMrN1VLUzB0VFZOU1Vpb3RhV2xwYnAvM2tTTkh1c1RacnVUeWtTTkhxb2hvM2JwMWpmbjZYMzc1eGVNUjFvY09IZExrNUdTM0J3VTVmZmZkZHpwanhneVhkVjk4OFlXcXF0NXp6ejNHTWdyQXBJcml0MEFQbU5UZ3RHblRScytkTzZlelo4ODJQaWdxUTJGaG9Zb1VIWG02WXNVS1kva0REenpnc3YvZXZYdFhlRis5ZXZVeSttdlJvb1htNXVacVptYW04ZVVqSmlaR0Z5eFk0Tk9wUzlxMmJhdkhqeDlYVmRYUFAvKzh6Q0tmazdjQ2NOT21UWTEybFhYNjVhVkxsNnFxNnZmZmYyL3N3M2xxRlhlbkVYRTRIQjdYRFI4KzNPTmo0VlFWcjczaVgySUtDd3ZkeHNuNTJwdzJiWnFxRnYxaXo5c3ZENTMzOTA5LytwUEg1Nnlpa3BPVEEvNy9seEJDQ0NHRUVFSUlJWVFRZitMa1MrRzJzdnJ4Wlo3UmVlbkFTeTY1eE8zNjIyNjd6YS9pNy9QUFAyL3NjOUdpUmFYV1gzUE5OWnFibTZ1cVJVZCt4c2JHK3RUdnlwVXJWVlgxTDMvNWk3RnN5SkFocWxwMDRFdkorZVN4WThlcXF1cWFOV3ZjOWxlL2ZuMVZWVDF4NG9UTDh1cWNPM1ZxMjdadHBiN1dQRDN2L2hBUmZlV1ZWNHpidDk1NnEwdGZEUnMyVklmRG9mbjUrUm9YRitleWJ0U29VVHByMWl6ak1WWXRLbkxuNXVacTY5YXRqZTJkOCtxSER4L1cvZnYzNi83OSsvV1hYMzR4dG5FdUs1a1hYM3l4MnY3ZmtxQ0ozd0k5WUZMRFUvSzBHZW5wNlQ3bDNMbHp4cHRneVhXblRwM1NzTEF3L2U2Nzc0dzJ4YThMMEx0M2I1MDNiNTdYWDFjbEpDUVkyL3I2QWZ6eHh4K3JxdXEwYWRPTVpiTm56MWJWb3FPYzY5YXQ2M0hiZ1FNSEdyODAyN2h4bzAvRldpZHZCZUNrcENTalhVaElpTi9QajgxbTAzNzkrcmtzVzd0MnJhcXEvdk9mLzFRUjBmbno1N3Y5TUhXbVBLYzFyczRDc0x2MXNiR3h4dnFvcUNpTmpJelVFeWRPcUtycWd3OCs2TFh2akl3TVZkVlNqNXZ6T1R0eDRvUk9uVHJWYlp6WGZ2YTBmdXJVcWFwS0FaZ1FRZ2doaEJCQ0NDR0UxTHc0blc4RjRKMDdkNnFxNnRWWFgxMmhjVVZHUnVxNzc3NXI3TytOTjk3d2VHcmxnUU1IR25PQjI3WnQwMWF0V25udCs5cHJyMVZWMWZYcjF4dDkybXcyNC9xODd1WXN2L3JxSzFWVnZmLysrOTMyMmFKRkMxVlZQWERnZ012eTZwdzdkYXJPQXZDQkF3ZTBaY3VXMnJKbFMrUHhjOTR1dnF4ZnYzN3FjRGgwKy9idGV1clVLZjN4eHg5ZG5zOUhIMzFVVlZYLy9lOS9sOXIvQng5OG9LcXFyVnUzTnNiaFBOM3pwNTkrcWlLaUR6NzRvSmJYaHg5K1dLbVBGL2xEeEcrQkhqRDVnOGFYVTBCdjNMaFJWVlhuejU5dkxET1pUTHAxNjFaVlZYM3p6VGM5YnV0dkFYakVpQkdxcXJwcjF5N2pOQStOR3pmVzdPeHNWVlc5Nzc3NzNHNW5NcGwwNXN5WnhpOTlNakl5dEZHalJqNDlCazdlQ3NDdFdyVXE4M0h5bGcwYk5taG1acVpMb2Q3NWhXam16SmthSFIxdG5BTEQwejZDb1FBOGMrWk1WVlU5Y3VSSW1jWDVuSndjVlZXOTdMTEwzRDVuM29xM3ZqeFdaZlZCQ0NHRUVFSUlJWVFRUXNqNUdLZXFLZ0JuWm1hV1NsWldsdEhlM2ZyTXpFeGpialluSjhkam0rSXBmcGxCWjlxMWE2ZTdkKzgyOXJWMDZkSlMxM3N0bVNGRGhtaCtmcjR4dHIvKzlhOXUyOFhGeGVuaHc0YzFMeTlQMjdScG94YUxSU01pSW95RGo5eWRlcmgvLy82cXFwcVhsNmNOR3paMDIyL1BuajFWVmZXSEgzNXdXVjZkYzZmT00wVTJhOWFzVWw5cnpabzFNL291K2RvcHZzemROWUNkeSs2ODgwN056czdXQ3krOFVCOTc3REZWVmIzNzdydU54OGc1TDM3cHBaZVcydi91M2JzMUx5OVBMUmFMeTJQMTY2Ky9xcXBxLy83OTlmRGh3NnFxT21EQUFKZHRPUVUwcWFMNHhlcnZCb0N2b3FLaUpETXpzMEo5UFBQTU03SnExU3FaTzNldXNleVdXMjZSYnQyNlNVRkJnY3llUGJ1aXd4UVJrWVNFQkhubGxWZEVWZVdPTys2US9QeDhzVnF0TW5mdVhBa1BENWRObXpiSmdnVUxTbTNYcVZNbmVmNzU1K1hLSzY4VUVSRlZsYWlvS1BuKysrOWw1c3laOHVhYmI0ckQ0ZkI1SEZacjZmK1NOcHROUkVRS0NncmNyaS9KYnJkTDBlZEtrVldyVnNubGwxOHVkOTExbDh5Wk0wZEVSQm8zYml3aUl0OS8vNzFNbWpSSlltSmlmQjVqVFpTVWxDUVBQZlNRaUloTW56NWRzck96dmJhM1dDd2lJcEtmbis5MmZWeGNuTXlZTWNQdHVwQ1FFQkVSaitzQkFBQUFBQUFBdUJjWkdWbWg5YzY1MUxJVW4yYzFtVXh5MjIyM3lRc3Z2Q0NSa1pHaXF2TGtrMC9Ld3c4LzdETFA2czZxVmF1a2I5Kytzbno1Y21uUW9JRzgrdXFyTW1qUUlKa3laWW9jT0hEQWFEZG8wQ0JKVEV3VVZaVmR1M1laODQ5T2Q5OTl0OHRjWk1PR0RlV3R0OTRTRVpHWFhucEpqaHc1NG5iL3pabzFFeEdSMDZkUCszUy8zYW5vM0duYnRtMk5kUTg5OUpEY2Nzc3Q1UjVMY1czYnRuWHB1N2cyYmRxVWVtN2NQVmV2dnZxcXJGeTVVbzRmUHk2Ly92cXJUSjQ4V2ViUG55OHBLU2t5YmRvMGlZbUprZVhMbDh1bVRadGN0Z3NORFpWV3JWckpuajE3eEc2M0c4c0xDd3RsM3J4NVVxOWVQV25Rb0lFa0ppWktTa3FLckZtenBoTHVNVkQ1QWwyeEpqVW94WStxTGE1a3UvSGp4K3ZKa3llMVRaczJIdnZ5NVFoZ2Qvcy9lZktrcXFvKy8venpQbysxckNPQTc3ampEbFZWZFRnY21wT1RZMXpIUUZYMTNMbHpwYTcvR3g4ZnI2Kzg4b3B4cllUYzNGeTkvLzc3TlNrcFNkOS8vMzFqMjU5KytzbnRhWVNkY2VyWXNhUExxWjRyb3VScFRtSmpZelV6TTFQVDB0STBKQ1RFT0MySXFtcUhEaDMwN05temV2VG9VZU9YVys3R1dkT1BBTzdkdTdkKytlV1h1bUhEQmpXWlRCb1dGdWExYjZjdVhicDRYRmRSSEFGTUNDR0VFRUlJSVlRUVFtcGFuQTRmUHF3cEtTbmxqbE5sblFMNm5YZmVVVlhWNmRPbiszVi9Mci84Y3YzKysrK04vak16TTNYNDhPRStiV3MybXpVMk5sWmpZMk8xZnYzNnVuNzllcU9md3NKQ1hicDBxVEUvM3FWTEY3WGI3WHJxMUNuZHYzKy9idHUyelRocWVkbXlaUzc5dG16WlV2ZnQyNmVxUldlcmpJeU1WQkhSZXZYcWFWeGNuSEVLNC9qNGVOMndZWU9xcWo3OTlOTXVmUVJxN3ZTNTU1NnIyS1JwTWQ3MmYvTGtTWjB4WTRaeHBsQlYxUmt6WmhoeDFoQktianRtekJpWGZSdzZkRWpyMWF0WHFsMzM3dDFWOWZkTEtEclpiRFlWRWJWYXJicG56eDVWZGYrYTR3aGdVa1h4VzZBSFRHcFE2dGF0cTZtcHFVWTh2WWt0V3JSSVZZc0tvT0hoNFc3N0trOEIySG1OM3VQSGo1ZFoxUFduQU55OGVYTXRLQ2pRa3lkUDZyNTkrL1NubjM0eXRoMDdkcXpScmx1M2JycG8wU0tYNnhldldyWEt1T2k3TTcxNzkzYjU4SG4vL2ZmZG5xYkRxWDM3OXBWV0FMN2tra3RLN1dmaHdvV3FxanBtekJpOTRZWWJWRlYxeDQ0ZHhpbEdwazJiWmhSNS9iRi8vMzZQaituNVZBQ09pb3BTRWRHWW1CajkrOS8vcm1scGFkcXlaVXUzMnhVL3BVZTdkdTFLclgvLy9mZGRUa2xlTXI0VXk4dnFneEJDQ0NHRUVFSUlJWVNROHpHVnJiSUt3QXNXTEZCVjFSZGVlTUh0K3VIRGgydnYzcjJOMjZHaG9icGl4UXFYc2V6ZXZWczdkZXFrSnBQSldPYnAxTXNpcGVlM0xSYUxQdkxJSThhQk5xcEZoZUQyN2R1cnlXVFNrSkFRWTF2bkhPM3AwNmUxYnQyNnhwZ21UcHhvWEdNM0pTVkZrNUtTakcwbVQ1NnNxcjhmeE9TVWw1ZFg2aEtEZ1pvN3JZNk1HVE5HQnc4ZXJKTW5UMWFIdzJFVTBnY01HR0E4RG9NSEQ5WXhZOGE0SGYrT0hUdU0rL0RVVTArNTNjZkVpUk5WVmZXQkJ4NXdlZDA3QzhCMzNYV1hxcXBtWldWcFhGeGNxZTBwQUpNcWl0OENQV0JTUTJPejJUeStpVVZFUk9qUFAvK3NxcXF2di82NjIrMzlMUUE3MzNSVjFlMmJkOG40ZXczZzRubnBwWmRVOWZkZlh6Vm8wTURsbDJDcXFwOTk5cG5iYThRNll6YWJkZEtrU2NZSDlybHo1N1IvLy83Ryt1SWZscTFhdFZLUm9sOE9sY3lnUVlOVVZYWGZ2bjF1MXp2anZCYkdCUmRjVUdvc2JkcTBVWWZEb1Z1M2J0V25ubnBLVlZYbnpadW5ZOGFNMGRPblQydXRXcldNd3FYenVnckY0endpdXVUeXp6Ly8zT1A5TC83RnJQaVBCc3FidVhQbnV2UmZuaTh4WnJOWjE2MWJwNnFxZS9mdTFUcDE2cFRhTGp3ODNOaXU1SkhmdnFROFIwc1RRZ2doaEJCQ0NDR0VFRklUNGxSVjF3QjJGMThLd0E4ODhJQ3FxbjcwMFVlbDFuWHQydFU0NjZQeitxOGlvcSsvL3JxcXFoWVVGT2lUVHo1cEhQbHF0VnFOL2RXdlg5L2pQajNOYnpkdjNseFhyMTZ0cXFwdnZmVldxZTNxMUttang0NGRLelhQZmZQTk54djliZGl3b1ZUeHVXL2Z2cHFibTJ1MHljbkowYTFidDVhNi9xekkrVHQzV2hteDJXejY1cHR2cW1wUmdkWjV2ZC9NekV4MU9CeTZZc1VLdDNQa2lZbUordlhYWDJ0Sm16ZHYxcUZEaDZyRllqSGF2dnZ1dTZxcXh0azluWndGNEt1dnZsb1BIejdzOFFjSEZJQkpGY1Z2Z1I0d3FhSHhWZ0FXS1RxdFJWNWVucXFxamh3NXN0UjZmd3JBMTF4empSWVVGUGoxcGxuZUF2Q29VYU5VVmZYbm4zODJUcThoSWpwOStuUk5UMC9YbDE5KzJlMEhpS2MwYWRKRS8vT2YvK2kyYmR1TUQxTVIwYkN3TUdOOFRaczI5Ymk5ODRQLzIyKy85Ym9mWjVIVzB3ZnZtalZyVkZXTkx4ZDkrL2JWaUlnSXZldXV1MVRFZStHeW9xZUFyZ3lMRnk5MjZiLzRseGgzQmVPMHREUmpmZkhIdlg3OStucjA2RkZWVlYyM2JwMWFyVmFYZm1OaVlvenRHalZxcENKaUZPRXJXNkQvRHhOQ0NDR0VFRUlJSVlRUTRrK2NBbDBBRGdrSjBRc3V1RUJ2dWVVVzdkR2poNDRZTVVKVlZiZHYzKzZ5YmUzYXRmV1hYMzVSMWFMVC9TWWtKQmpyNHVMaTlLdXZ2dEt1WGJ1NmJCTVJFV0hzejEwUjFKbXk1cmYvOUtjL3VUMjk4RnR2dmFXcXFxdFhyeTYxYnVIQ2hUcCsvSGlYWW1USm1Fd210VnF0eHFtZzNhVTY1MDZyTTcxNzk5Yms1R1F0TEN6VTIyKy9YVVhFS0FEMzd0MWIxNjVkcTZwRlIwbS85OTU3MnFCQkE0Mk9qdGJwMDZmcm1UTm5WTFhvSUtldVhidnFQZmZjWXh5OHBhcDY1TWdSWGJod29jYkZ4ZWw5OTkybjI3ZHYxOXExYTd1OFhwMEZZSkdpVTNKN09rS2NBakNwb3ZndDBBTW1OVFJsRllCRlJCOSsrR0ZWVlQxNzlxdzJhOWJNWloydkJlQk9uVHBwZW5xNng4TFp4bzBidGJ4SzdxdEhqeDZhbloydEdSa1oycUZEaDFMclBaM08ycGNVL3lCMTNuWnk5MFhBbVFjZmZGQlYzWDhoS0Q2dXN2b2FNbVNJeTRlWjJXeDJXVi9aQmVDeWN0bGxsK213WWNQS3ZYM3hMekZsS2ZuWVgzSEZGY2IxbTE5ODhVV1hkWFhyMWpXMmk0K1BOMTZEaXhZdDhpbk9IeXA0YThOUndvUVFRZ2doaEJCQ0NDR2tKc2FwT2d2QUYxOThzZEYrNmRLbHVtM2JOdVBBSTFYVktWT21hSmN1WFZTMTZLaFlaL0hVWnJNWkJjR01qQXp0M0xtelQyT3JYYnUyMGJlMytlRHlYT0x3dXV1dVUxWFZVNmRPYVlNR0RhcnNlYXJPdWRQcVNHeHNySEhLN2tPSERobEg1b3I4WGdCMjN1N2J0Ni91MkxGRDkrM2JwNDBhTmRMang0K3JhdEhwdUJjdFd1UnkwRmVUSmszMDdiZmZOdVowUFozeDBxbDRBZGhiS0FDVEtvcmZBajFnVWtQalN3RTRKQ1JFZi96eFIxVlZmZkxKSjEzVytmSUIyYTFiTnoxMTZwVHhCdTJ1L2IvKzlTKzN2Mkk2Y3VTSTBUNHRMYzF0bStMOXRHblRSaytjT0tFT2gwT3Z2LzU2Tlp2Tm1wU1VwUDM3OTlkNzc3MVhMN3JvSXVPTGhMOTY5ZXBWNnI0MWFOREFXTzg4dllpN0xGMjZWRlZWRnl4WTRMRk44US9laUlnSXQyM01ack1lUEhoUVZkWHQ5V2Vyc3dEY3MyZFBMU3dzMUp5Y0hPM1pzMmU1K2lqUGFVeUtaOWFzV2NiNjBhTkhHOHNiTldwa0xJK09qdlo3WEw0OFZzN3JaMWZXNDBrSUlZUVFRZ2doaEJCQ1NIWEVxYW9Ld0ZkZWVhWGVmZmZkdW5EaFF2M3FxNitNdVdGM3NyS3k5SnR2dnRGQmd3WnBXRmlZNXVmbnEyclJ0V25EdzhPTk15TGE3WFlkTkdpUXoyTnIyclNwcWhhZEd0cGJPMzhMd0FrSkNYcnk1RWxWVmIzKyt1czFJU0ZCZS9YcXBhTkhqOWFaTTJkcXQyN2RWRVRjWHFLdnJKU2N4NnpPdWRPU2wwNnNDaUtpLy9qSFAzVFpzbVZhcTFZdGw3R1dMQUNMRkYxK3NYSGp4aW9pK3VLTEwrcDc3NzJuclZ1Mzl2amNKQ1ltNnR5NWM0MUxOWHA2dlJZdkFGZjBESmllcnJOTWlKZjR4ZXJ2Qm9BL0Nnb0s1TGJiYnBNcnI3eFNGaXhZNE5lMmlZbUpzbTdkT3FsVnE1WmtaR1RJbENsVFpQSGl4YVhhWFgvOTlXNjNUMGhJa0tOSGo0cUlTSWNPSFNROVBkM2p2dUxpNG1UZHVuVlN0MjVkeWNyS2t0bXpaOHQ3Nzcwbm9hR2hScHNCQXdiSTRjT0hKUzB0cmRUMlpyTlpHalJvSUNMaWRuMWVYbDZwWlRFeE1TSWlrcHViNjNhOVU0OGVQVVJFSkRrNTJXT2JxS2dvRVJGeE9CeVNuWjN0dG8zRDRaRHQyN2RMVWxLU1JFWkdldXlyTWl4WXNFQ09IRGtpYjcvOXRodzllbFF1dlBCQ0VSSDU0WWNmeE9Gd3lPYk5tMlhseXBVeWJOZ3dXYmx5cFZ4MDBVV1NtcHBhcXAvWTJGaTU4Y1liNWRWWFg2MzBNVDcrK09NeWRPaFE2ZFNwa3l4YXRFZzJiTmdncWFtcEVoNGViclRKemMyVisrKy9YenAwNk9CenYyRmhZU0lpc21USkVvOXRhdGV1WGFyTm80OCtLaWtwS1g3ZEJ3QUFBQUFBQUNDWXZQWFdXOUswYVZPUDY1OTc3am41NFljZlpPdldyYkpueng2eDIrM0d1bDI3ZGttWExsMmtYNzkrTW5Ub1VPblhyNS9ZN1hiNTYxLy9LaDkvL0xIUFk2aFRwNDZJaU5mNTVQSjQrT0dISlQ0K1hsUlYzbjc3YlpkNVNCR1JiZHUyeVE4Ly9DQnQyclR4dTIrTHhWSlp3eFFSMytkT1JVU09IRGtpOGZIeGJ2dHAzTGl4bU0xbU9YTGtpQlFVRkxpc2N6N1BhV2xwVWxoWVdPYVlicjMxVm9tS2lwSXRXN2FVV3Jkbnp4NnY4K2NpSXF0V3JmSzZ2bGV2WG40OTUzbDVlYkpueng2MzZ5d1dpN1JzMmRJWW16djUrZmsrN3dzb3IwQlhyRWtOalM5SEFIdExXYitRTXB2TnVudjNiajF4NG9UMjdOblQ3YlVldk1XZmF3Q0hoWVZwVGs2TzBkNXV0K3VCQXdmMDAwOC8xZWVmZjE0blRweG9uTysvckgzNWV2Lzc5T21qcXFvSERoencyS1pGaXhaR3Y1MDZkZkxZN29JTExsQlYxZlQwZEk5dDZ0YXRhNXdhSlQ4L1gxdTBhT0d5M25ua3FqLzI3OTlmYWorMWE5YzJmbTNuUE1XelUvRmZrMFZIUit2UFAvK3NxcXFiTjI4dWRSUzB4V0xSSFR0MnFLcnExS2xUUysybm9yOWlFeWs2d3Z6TW1UUEc5U0pFUkR0MjdLaXFSVWVjaTRoKzhjVVhmajh1NVhIaGhSY0c3UDh5SVlRUVFnZ2hoQkJDQ0NHK3BMS1ZQQUo0MmJKbGV2YnNXZDJ3WVlNKysreXpPbWJNR0pkTDIza2IyM1BQUGFlcWFwek9OeTh2cjF5WG9MdjIybXRWVlhYWHJsMWUyL2w3QlBETW1UT045ZzZIUTQ4Y09hTGZmT0JvN3RrQUFDQUFTVVJCVlBPTkxsKytYSjk5OWxsanZ0YkowNXltdStlajVQeDNkYzJkZW92WmJEYWVDK2ZSdU83R25wU1U1UE56VTN6Y2xjM2JLYTJkT0FVMENYRDh3aEhBQ0poYXRXcUppRWpSZTJCcERvZERIbmpnQWRtOWU3Zjg4c3N2MHJadDJ5b2JTMTVlbmt5YU5Fa3lNek5sMTY1ZHNuZnZYdU1YVEZYRitRc25kMGUrT28wZlAxNUVSSTRkT3lZN2R1encyTTc1V0o0N2Q4NWptM0hqeGtsb2FLams1T1JJZUhpNFBQYllZekptekpoUzdkejlJcWwxNjlaaU1wbEtyZnYxMTE5THRSMDZkS2lFaElSSVptYW0vT2MvLy9FNG5veU1EQmt4WW9SODk5MTMwcU5IRDNuMjJXZmw3cnZ2TnRiYjdYYVpOV3VXTEYrK1hPYk9uU3NIRHg2VUZTdFdlT3l2UEg3NDRRZHAyclNweStQbVBEbzZKeWRIUkVTdXV1b3F2L3JNek15VXlNaElNWmxNSHR1a3BxWktvMGFOdkxZQkFBQUFBQUFBemxlcHFha3VSOS82eTlOUnZ1UEhqNWV4WThlNnpCbjdPaS9zbkQrMVdxMlNsWlVsUTRjT2xTKysrTUtsVFlzV0xlVEFnUU5lKzJuUm9vV0lpQnc2ZE1pbi9mcHF4WW9WY3VEQUFkbTVjNmZzMjdmUG1IODhYL2t5ZCtwTjgrYk54V3ExaXQxdWx4TW5UbFRLbU5MVDAzMmVVMlVPRm45MEZJQlJMVnEyYkNrdFc3YVUzMzc3VFhKeWNpUWtKRVJtenB3cEl0NExvUDZjbXFPaVhuLzk5V3JibDRoSXg0NGRSVVRrNTU5L2RycytLU2xKN3J6elRoSHhmanBoa2Q4THdHZlBublc3UGp3OFhDWlBuaXlGaFlVeVlzUUlXYjE2dGR4MDAwMHlaODRjMmJWcmwwdGJkMStvbkVWTlg3NXMzWERERFNKUzlJV21yQzhDTzNmdWxDbFRwc2k5OTk0cml4WXRNcGIzNjlkUEhBNkhmUGpoaC9MVVUwL0p0R25UWk5teVpmTHJyNy9LOTk5L1grWVkvRkd5YU83OEV1UHBWTm9BQUFBQUFBREFIOTNGRjEvc2RWNjNMSjRPQ3NyTXpDeFhmM2ZjY1llODhNSUx4dTNISDMrOFZQRlhwS2lvdVgvL2ZybmhoaHM4Rm9LN2R1MHFJcDduYmN0cjkrN2RzbnYzN2tydHM2cFZaTzUweUpBaElpS3lkZXRXcjVkQTlPYUNDeTRRdTkxZWFnN2I2WXN2dnBDVEowL0tUVGZkVks3K2dXQm1EdlFBVUhOWnJiNy9mcUJkdTNieTZhZWZ5dWJObStXbm4zNlNyVnUzeW5YWFhTY2kxVnZrOVZka1pLUmNjY1VWOHZlLy85M2xDMFJsNk5Pbmo0Z1VmZWtvS1NRa1JKWXVYU3BSVVZHU2taRWhDeGN1OU5xWDg1cXluZ3JBNDhlUGwzcjE2c255NWN2bGswOCtrZFdyVjR2WmJKYkhIbnVzWW5laWhLWk5tOHJWVjE4dEltVVhyWjFlZmZWVjZkcTFxOHNSemtPR0RKRjE2OWJKVTA4OUpkT25UNWMxYTlaSWVIaTRyRnk1VWhJU0VpcDF6Q1U1cjgyY2xaVmxMQnMzYnB5b3FrOXhmZ255MXFaUm8wWlZlaDhBQUFBQUFBQ0FQNExJeUVoWnVuU3B2UGJhYTJLejJlVE1tVE1pSW5MYmJiZUoyZXhhL2toSVNKQ1ltQmpwMXEyYnh3S214V0tSQVFNR2lJakk1czJicTNid3hVUkZSVW45K3ZXcmJYL2w1Vzd1MUoySWlBajUyOS8rSmlJaUgzNzRZYm4zZDlWVlY4bk9uVHRseG93WmJ0ZjM2OWRQTHJ2c01xOTlsRFdmKy83Nzc1ZDdmTUQ1akNPQVVTNDJtODNsamJGMzc5NnljZU5HaisyVGs1TkZWVjFPdDNEeTVFbFp2WHExUFBUUVExVTZWbCtGaFlWSnAwNmRwRnUzYm5MUlJSZEpqeDQ5cEVPSERtS3hXRVJFNUgvLysxK2w3YXRwMDZiU3ZYdDNFUkZadTNhdHk3cVFrQkJadm55NThjRjEvLzMzUzFwYW10ZitHalpzS0NMdUM4QjE2dFF4UGlEbno1OHZJaUpQUHZta0RCa3lSSzYvL25ycDNMbXpiTisrdldKMzZQOU5tREJCTEJhTDdObXpSOWF2WCsvemRpVi9BZGErZlhzUktUcHRpOFBoa0RGanhzaTJiZHVrVWFORzhzRUhINVQ1b1Y0UjllclZFeEhYWHh2dTJyVkxYbnJwSlorMi8rdGYveW9oSVNGZTI5OTY2NjFHb1JnQUFBQUFBQUNBLzRZTkd5WUxGaXlReG8wYlMyRmhvVHo4OE1QeTdydnZ5cDQ5ZTZSTm16Ynl0Ny85VGViTm0yZTA3OUNoZzRpSUhEOStYSTRlUGVxMno3dnZ2bHNhTm13b09UazU4dm5ubjFmNm1DMFdpelJ2M2x6YXQyOHZIVHQybEM1ZHVraVhMbDJrUllzVzh0QkREOG5UVHo5ZDZmdXNUTzdtVGtzeW04M3k1cHR2U3FOR2plVFVxVk11WjM3MFYxeGNuSWhJaFM3WDZPNlNoOFdWTmZjTzFHU0J2bWd4cVdFSkR3L1h0V3ZYcXFycTZkT250YkN3VU0rZVBhdlhYWGVkVDl1YnpXYTFXQ3grNzdkdDI3WitYVGc5SVNIQmFCOGJHK3UxN1kwMzNxajUrZmt1RjMwdkxDelVIMzc0UVJjdVhLZzMzM3l6Tm0vZTNLZDkrVEsyMmJObnE2cnF0bTNiWEpiWHJsMWJQL3ZzTTZPdlpjdVdxY2xrS3JPL2RldldxYXJxeXkrL1hHcmRxNisrcXFxcW4zLyt1Y3Z5TDcvOFVsVlZYM25sRlJVUnpjek05RGgrYit1Y3NkbHNldXJVS1ZWVm5UUnBrc3U2N094c1ZWVk5Ta29xODc2RWhZVnBlbnA2cWZhWFhYYVpwcVdsNldXWFhhWWlvb21KaWVxcnFLZ29uMTlueTVZdFUxWFZMNy84c2x6L1A1ejMxVnViMU5SVW4xOHJoQkJDQ0NHRUVFSUlJWVNjTDNGS1RFeXN0bjdhdFd2bk12ZmF2SGx6WGJObWpiRnMzNzU5MnF0WEw2UDlyRm16VkZVMVB6OWZyN2ppQ21QNUF3ODhvS3FxcTFhdGNydWZTeTY1eEpqYmUvcnBwOHNjVjh1V0xYMmVFMjdldkxudTJMRkQ4L0x5U3MxZE9od09QWERnZ0E0ZlB0emxzZkZsVHRPcDVQeDNvT1pPWTJOajlWLy8rcGR4dndZT0hPaXhMN3ZkcnFxcTdkcTE4OWptdmZmZVUxWFY2NisvM3VQOVQwMU5kYnV1TXVkZ25XdzJtMC90NCtQamZYNXRFT0pIL0Jib0FaTWFsUER3Y0tOdytOdHZ2Mm5IamgxMTNMaHh4cHZaMnJWcjlkWmJiOVZXclZwcFJFU0VYMzFiclZhTmlvclMrUGg0VFV4TUxMVjl5UUp3VWxLU3BxYW1lc3lSSTBlTTltbHBhVjdiTm1yVVNITnljdlMvLy8ydlB2NzQ0M3JOTmRlVSt1RGJ2MysvVC92eXRoOFIwYmk0T0QxMzdweXFxdDV6enoxRy85MjdkOWNEQnc0WS9heGV2VnF0VnF1eFBpRWhRVysrK1dhOSt1cXJ0WHYzN3RxK2ZYdnQycldyenA4LzM5aW01QWRoMzc1OTFlRndhSDUrZnFrUDBpdXV1RUtuVEptaUlTRWhLdko3a2RkZnAwNmRVcEdpRC9kNTgrWnBTa3BLcWNmdXA1OStVbFhWTjk1NFEydlZxdVgyK1RlWlROcTRjV1BqUzhUT25UdmR2djZjL3k3K0phYXdzTkJ0bklxUHgycTFhdi8rL2JWejU4NmFrSkNnVVZGUmFyRllOQzR1VGlkT25HaDg4Wmd6WjA2WnI5bTZkZXU2dkU3NzlldW5xcXBuenB3SitQOVZRZ2doaEJCQ0NDR0VFRUlxTzVYTlhRRzRaOCtlMnJScFU0MkppVkdiemFaVHAwNTFtWWVzVzdldTd0MjdWN095c25UNjlPa2FGaGJtc24xSVNJaHUyclJKVlZVek16UDE5dHR2MXpwMTZ1aldyVnRWVlhYcTFLbWw5bm50dGRjYWM3WTdkKzcwcVNqcVR3RTRKQ1RFS0M3djI3ZFBseTVkcW5mZmZiZGVmUEhGcGViQnk4TmJBYmc2NWs0akl5UDE3cnZ2MXVQSGp4djd2UFhXVzcwK0pnY1BIbFJWMWNXTEYydWRPblZjMXRsc05oMHdZSUR4bkxSbzBjTGo2NUVDTVBrRHhXK0JIakNwUVltUGo5ZU1qQXpOejgvWFBuMzZHTXVIRGgycWFXbHBwVDU0N0hhNzV1Ym1hbVptcHA0NWMwWlBuanlwUjQ4ZTFVT0hEdW5odzRmMTVNbVRtcEdSb1FVRkJTN2I1ZWZuYTBKQ2dzdStTeGFBaTMvQVZwU0lhR2hvcU5mN25wdWJXeW43ZWUyMTExUlY5Y1NKRXhvWkdhazJtMDNuekpuajhoaTgvUExMTHNWZkVkR0dEUnQ2N2Z2SEgzOHNkV1Qxa0NGRFZOVzNYNnc1QzhESnljbCs1ZHR2djNYcHg5M1IzYmZmZnJ0Zmo1UEQ0ZEFSSTBaNEhXL3hMekh1MXNmR3hocnJTMzVoYzM0UjhTUTlQVjBiTjI1YzVtTzJjdVZLVlMzNlFwT1RrMk5zNytsWGhJUVFRZ2doaEJCQ0NDR0UxT1E0blRoeFFvOGRPMWJ1T0xrckFHL1pzc1h0bk4yS0ZTdU1ObTNhdFBFNmYxZW5UaDM5OGNjZlMvVlJVRkNnVFpvME1kcUZob2JxMDA4L2JSUTJmL25sRjIzYXRLbFBqNFUvQldBUjBhdXZ2bG9iTkdqZzgyTzhaOCtlTXVkbW5id1ZnTjN0bzdMbVRsdTNicTN2dmZlZW5qMTcxbGkvZi85K3Zmenl5OHU4bjA4KythVFgvVGh0M3J4WlJVUzNiZHZtVS91Szh2YWNPQXZBbGFXc0lqa2hKZUlYcmdFTXY1dzZkVW9XTGx3b0J3OGVkTG5HNjhxVksyWE5talV5YU5BZ0dUeDRzTFJvMFVJU0VoSWtNakpTUWtOREpUUTBWQ0lqSXlVa0pNUmozdzZIUSt4MnU5anRkdm5nZ3cvazJMRmpYc2V5Zi85K2wyc0tWMVIrZnI3WDlUYWJyVkwyNDd6MjYrelpzeVVySzB1dXZQSkt1ZSsrKzhScXRVcEdSb1pNbVRKRjNuampqVkxiSFRseVJJNGRPeWIxNnRVVHM5bHNMTS9PenBaLy8vdmZNbm55WkxIYjdTN2JyRnExU3ViUG55K3paczN5ZVh4dDI3WXQ1ejByVW5JTUlpSnZ2UEdHWkdSa3lNMDMzeXhKU1VrZVh3ZjUrZm55eXkrL3lLSkZpK1N6eno2cjBEaTgrZW1ubitTcXE2NHF0ZHpoY01qR2pSdGw4dVRKY3ZqdzRUTDcyYnQzcnpnY0RyRllMR0t4V0NRbkowZSsvdnBydWVlZWU2cGkyQUFBQUFBQUFNQjVvVnUzYnBLYW1scnU3WXZxYk81OTk5MTMwcjE3ZDJQdU56czdXelpzMkNDVEprMHkycFIxWGRmZmZ2dE5Mcm5rRXBrMWE1YmNkZGRkRWhVVkpkbloyWEx2dmZmS29VT0hYTnAyN2RwVnpHYXpiTjI2VlFZUEh1engrc0FWdFhidFdyL2FkKy9lM2V1MWRrVzhQNDdsNWMvYzZZa1RKMlRnd0lFU0hSMHRLU2twTW4vK2ZGbThlTEZQMSt4OTdMSEhKQ3NyUzRZTkd5YUppWWxpc1ZpTWRhb3FaODZja1kwYk44cjA2ZE5GUk9UZ3dZT1ZOa2RmVVdXOS9ueDE5dXpaU3VrSGNNY2s1YWdhNDQ4dExDeE04dkx5eXIxOWFHaW9XSzFXVVZXajRPdXVhRmhTYkd5c2pCa3pSa1JFRmk1Y1dPNzlCMXBJU0lnODk5eHpjdSs5OTBwaFlhR0lpSXdjT1ZKR2p4NHRFeVpNOEtud0dCWVdKaUVoSVdJMm15VWpJNk5TUHVqWHJWc25FUkVSMHF0WHJ3cjNWUjFDUWtLa1E0Y09JaUt5YmRzMnY3ZVBpSWlReU1oSXNkbHN4dXZ4NU1tVGtwV1Y1WGRmRm90RnJGYXI1T2ZuVjhtWExnQUFBQUFBQU9COGNOZGRkNG1JeUxKbHk4bzFqK1pQUDJGaFlXSXltU1F2TDY5Q2MyNGhJU0dTbUpnb3g0OGZsK3pzN0ZMclkySmlaUExreWZMMDAwLzdOZThkSGg0dWwxNTZxWWlJZlBIRkYrVWVYMGtqUjQ0VUVaRVBQL3pRbUQ4dXErMktGU3Vrb0tEQVdGNmRjNmNqUm95UW8wZVB5cVpObTRKMmJ0UlowSzVWcTFhRmFpTkFCZmwxUkNRRllBQUFBQUFBQUFBQUFBQTRmL2xWQURhWDNRUUFBQUFBQUFBQUFBQUFVQk5RQUFZQUFBQUFBQUFBQUFDQUlFRUJHQUFBQUFBQUFBQUFBQUNDQkFWZ0FBQUFBQUFBQUFBQUFBZ1NGSUFCQUFBQUFBQUFBQUFBSUVoUUFBWUFBQUFBQUFBQUFBQ0FJRUVCR0FBQUFBQUFBQUFBQUFDQ0JBVmdBQUFBQUFBQUFBQUFBQWdTRklBQkFBQUFBQUFBQUFBQUlFaFlBejBBVkwrWkh5Wkl1NHR0Z1I0R2dFcVNuNnVTaytHUW5FeUhaSjl6eVBHVVFrbmRXeUNwZS9NbFpVZStuRHhjR09naEFnQUFBQUFBb0lyWndreHlZWWN3NmRBeVREcTBDSlgyTFVLbGZweEZZcUxNUllrMGk1bER3b0NnY2VWdGFiSitTMDZnaDRIekZBVmdBS2poUW0wbUNiVlpwRlpkaTRpSU5POGM1ckkrYlYrQi9QaEZ0dnl3TmtmMmZKY3Jxb0VZSlFBQUFBQUFBQ3BidlRvV0dYSmxwQXk2SWxLdXZpUkNJbXltUUE4SkFIQWVvQUFNQUVHdVVhc1FhZFNxbGd3YVgwdlM5aFhJcDR2UHljWVBNeVUvbDBvd0FBQUFBQUJBVGRTNVRaaE12cm1XakJvWUxhRWhGSDBCQUs1TUlrSUZBQUJxS0pPcDZBaGdXNVJaYkpGbWlZa3pTNlBXSWRLNFRhZzA3UkFxclM0TWs1RFEwbjhFWko1eHlJcG4wK1dMcFJsaUwrUmpBQUFBQUFBQW9DWm8yeXhVNXQ4ZkwzKzZQTUx0K29OcEJmSy83Ym15WTErKzdOaWJMeWxIQ3VSY3BrUE9aVG9rTTF1bDBNNDhFQURVVUg3OTJvY0NNQUFFc2JBSWszVHNIUzdkcmc2WGk2K0xGRnVrNjRWZVV2Y1V5RDltbnBaZG0zSURORUlBQUFBQUFBQ1VKU2JLTEk5T3FDTVRSOWNTcThXMUJyQmxaNTc4ODdNTStXUkR0dXhKeWVmeVh3QVFuQ2dBQXdCS2k0ZzJTNStib21UQXVCaUpiK1I2QllEL3ZIWk8zcDk5UmdvTCtFZ0FBQUFBQUFBNG4xellJVXlXUDVzZ3pScUZHTXNjRHBFVmF6Tmx3ZEowK1hZN1Ard0hnRDhBQ3NBQUFNOUNRazB5WUZ5TS9IbHlMWmNqZ3ZmL21DY3YzSFZTVHFVV0JuQjBBQUFBQUFBQUVDbTY5TmZFVWJFeTcvNDRDYkgrUHUvLzlmYzVNbW5PS2RtK0p5K0Fvd01BVkRNS3dBQ0FzdFd1YjVHL1BCVW4zYS81L1pveDZTZnM4dFNvNDNMbzUvd0FqZ3dBQUFBQUFPQ1B6V3dXZVg1YVhibG5WQzFqMmRsTWgweDQvS1M4OTU4TVR2TU1BSDg4RklBQkFMNHhtVVN1dlNOR2JwcGVXeXovLzB2UzdBeUhQRFAyaE96NWp0TUhBUUFBQUFBQVZMZlFFSlA4WTNaOUdYbHRsTEZzNis0OHVlRnZ4K1NYMUlJQWpnd0FFRUFVZ0FFQS9tblR3eWIzLzZPZVJNUVVuUkk2UDFkbDlzaGpzbmNMcHhJQ0FBQUFBQUNvTGxhTFNmNDV2NzVjZjlYdnhkKzNQODZRY1ErZmtMeDhwdklCNEEvTXJ3S3d1ZXdtQUlCZ3QrZTdYSG5zejhjay9ZUmRSRVJDYlNaNVlHbDlhZEl1Tk1BakF3QUFBQUFBK0dNd21VUVdQVkxYcGZqNy9OdnBjc3ZmajFQOEJRRDRoUUl3QUVCRVJBNG41OHVqUTQvS21lTkZSZUNJR0xOTWU3ZSt4RFcwQm5oa0FBQUFBQUFBd2UveGlYRnkrL1V4eHUwNXI1K1JLVStmRW9jamdJTUNBTlJJRklBQkFJWVR2eGJLVTZPT1MzWkcwVjhXc2ZVc012SGx1c2IxZ1FFQUFBQUFBRkQ1L25SNWhFei9hMjNqOXVJVjUyVDZDNmRGT2ZBWEFGQU9GSUFCQUM0T0orZkx2RnRPaUwydzZDK00xaGVGeWZEN1lnTThLZ0FBQUFBQWdPQ1VXTjhxUzJmWE4yNS92Q0ZMeHM4NlNmRVhBRkJ1RklBQkFLVWtiODZWOTU0NFk5d2VNckdXWEhCRmVBQkhCQUFBQUFBQUVIeXNGcE84TzdlK3hNVmFSRVRrMXlPRk12YWg0MUpvcC9vTEFDZy9Dc0FBQUxjK1hYeE9mdnd5UjBSRVRDYVJDUy9FUzJ3OVM0QkhCUUFBQUFBQUVEd2VIbDliTHV0ZTlLTjd1MFBrcHZ1UHlabHpYUFFYQUZBeEZJQUJBRzZwaXJ3NjVaU2tuN0NMaUVoTXZFWHVlYW11bUtrQkF3QUFBQUFBVk5oVkYwZklqRHZyR0xkbnZuaGF2dDJlRzhBUkFRQ0NCUVZnQUlCSDUwN2JaZUhkdjE5enB2MGxOcm5tMXBqQURnb0FBQUFBQUtDR2k0b3d5MXRQMUJPVHFlajJGOTlteTlOdm5QRytFUUFBUHFJQURBRHdhdmMzdWJMeStYVGo5b2o3WTZWV1hRNERCZ0FBQUFBQUtLOFpkOWFXeFBwV0VSRTVlY1l1Tno5MFhCeWMrUmtBVUVrb0FBTUF5dlRSYzJmbHlQNENFUkVKanpiTFRkTnJCM2hFQUFBQUFBQUFOVlBiWnFIeXQxdGlqZHRUbmo0bHgwN1pBemdpQUVDd29RQU1BQ2hUWVlIS2tobS9HYmN2SHhFbHJTOEtDK0NJQUFBQUFBQUFhaDZUU2VURnY4ZExpTFhvM00vLzNab2o3MzZTRWVCUkFRQ0NEUVZnQUlCUGR2NDNSelova21YY3ZtMTJuRmorLzQ4VkFBQUFBQUFBbEczWTFWRnkxY1VSSWlMaWNJamM4K1JKVVEzd29BQUFRWWNDTUFEQVorODhka2J5YzR2K0ttbmFQbFN1R2hzZDRCRUJBQUFBQUFEVURGRVJabG53WUx4eCs2WDN6c3BQZS9NRE9DSUFRTENpQUF3QThObXB0RUpaK1h5NmNYdkUvYkVTV1l1UEVnQUFBQUFBZ0xKTXZUVldFdXRiUlVUazVCbTdQTHp3ZElCSEJBQUlWc3phQXdEODhzbXI1K1Q0cjRVaUloSVJZNVkvM1JrVDRCRUJBQUFBQUFDYzMrSmlMZkszVzJLTjJ3OHRPQzNwR1k0QWpnZ0FFTXdvQUFNQS9GS1FwL0xoTTJlTTI5ZU9pNUhvT3BZQWpnZ0FBQUFBQU9EOE52WFdXSW1PTEpxT1R6NllMMHRXbmd2d2lBQUF3WXdDTUFEQWI5K3V5cExVUFFVaUltS0xOTXZnQ1J3RkRBQUFBQUFBNEU3OU9JdE1HdlA3MGI4UEwveE43Qno4Q3dDb1FoU0FBUUIrYzloRlBwei8rMUhBMTl3V0k3SDFPQW9ZQUFBQUFBQ2dwQWR2cnkwUk5wT0lpUHkwTjE5V3JNME04SWdBQU1HT0FqQUFvRnkyZkpvdEtUdnpSVVFrMUdhU0lmZlVDdkNJQUFBQUFBQUF6aStONmxsbHdzamY1MHhtdm5oYUhCejlDd0NvWWhTQUFRRGxvZzZSRDU1Sk4yNWZOVFphNGhwYUF6Z2lBQUFBQUFDQTg4djBPMnRMV0dqUjBiOWJkdWJKNnZWWkFSNFJBT0NQZ0FJd0FLRGN0bjJaTGZ0L3pCTVJFV3VJU1laTzRpaGdBQUFBQUFBQUVaR2tSaUV5YmxpTWNYdm1pNmRGTllBREFnRDhZVkFBUmxDWk5tMmFUSnMyVGVyVXFSUG9vZmd0UGo1ZTR1UGp4V3dPM0gvTDd0MjdTN2R1M1NxMXo5NjllMHRZV0ZpWjdSbzBhQ0RkdW5VTDZQMnZESFhyMXBXbm5ucEtubnJxS1pmbDExNTdyY1RFeEhqWXF1WlNGZmxnN3U5SEFmZTVLVXJxTmVVbzRLcG1NcG5FWnJPSnpXWUw5RkQ4RmhvYUtuWHIxaTJ6bmRWcWxZRURCOHFnUVlPa2VmUG01ZHJYekprelpjeVlNV1YrSmlRbkowdHljbks1OWdFQUFBRDhrY1hGeGNuMzMzOHYzMy8vZllYNnNWZ3NmclVQRFEyVlhyMTZTYTlldlNxMDMyRFVvVU1IaVkyTkRmUXc4UDltM2xWYlFxeEZSLzl1K2pGWDFueVRIZUFSVlkrYS90NXd2czFubXMxbUdUQmdnQXdZTUtCSzkxTmRSbzBhSlR0MzdwUVdMVm9FZWlqbm5ZOCsra2kyYmR2bXRVMThmTHdrSkNUNHZhNjhlTDVxTmlXa0ppVXlNbEl0Rm92YmRVNXQyN1l0VjkvTm16ZlhXMjY1SlNEM3l5a3hNZEZqbStqb2FLTmRURXhNcGU3ZmFyV3FxbXAyZG5hbDlkbTZkV3RWVmMzTXpOUUxMcmpBYTlzbm5uaENWVlVQSERpZ0pwUEpwLzRiTjI1YzZZOURSZE8yYlZ2ak9YSXVHeng0c05ydGRqMTgrTEJlYzgwMUFSOWpaY2RrRW4xNFJZSyttNWFrNzZZbDZWM1B4UWQ4VE1HZUFRTUdHSyt6OFBEd2dJL0hud3djT0ZEdGRydXVYTG5TYTd0Nzc3M1h1SS9EaHcvM2V6L1IwZEZhVUZDZ3FxclhYbnV0MTdZbC84OFNRZ2doaEJCQ2ZFdENRa0tGdmsrYlRDWjk0SUVIZFB2MjdWcXJWaTJmdDB0TVREenZ2OGVieldhOTdiYmIxR3ExVnV0K0R4MDZwS3FxQXdjT0RQaGo4RWRQcTZZaFd2aFRTOVdkUmVselVjMzYrNzBpcWNudkRWVTVueGthR3FyVHAwLzNlejdUWnJOVjJYdGVjbkp5dGIrWHZ2UE9PNnFxK3NFSEgxVHJmbXRDZkhrK3ZMV3BpdWVUNSt1OGlsODRUQXMxenZ6NTgyWGt5SkV5Yjk0OGVlS0pKeXF0MzZpb0tQbjQ0NCtsWGJ0Mk1uRGdRTG56emp2bHpKa3pIdHZiYkRhSmlZbHhTWjA2ZFNRdUxzNUkvZnIxcFVHREJ0S2dRUVBKeXNxU25qMTdWbWlNeFgvMTVuQTR4R0t4eUpJbFMrVE1tVE15ZGVwVXljL1BMM2ZmMGRIUklpS1NsVlY1MXlFWk9YS2tpSWlrcGFYSmpoMDd2TFlkTVdLRWlJaDgvdm5ub2o2Y0N5Y2lJa0krK2VRVHFWV3Jsb3diTjA3V3JsM3JzajQ1T1ZuYXRHbmo5NWpUMHRJa01USFI3KzI4K2ZycnIyWFZxbFV5ZE9oUStleXp6MlR1M0xreWZmcDBzZHZ0bGJxZlFGRVZXZjVNdWp5OG91alhaWmNOaTVKL3YzaFdqaDRvQ1BESWdwZnpDTnFjbkJ6SnljbXBVRitKaVlseStQRGh5aGlXbUV5bU10c01HVEpFekdhem5ENTkybU9idW5YcnlxT1BQbXJjbmp0M3JuejIyV2VTbVpucDgxajY5dTByVnF0VmpoOC9MbXZXclBGNXU2cmd5M3RhY2I0OGpnQUFBRUF3aUk2T2xydnV1a3VhTldzbS8vem5QMlhnd0lGVjlyZnlxRkdqWk9uU3BaWFdYMWhZbU5leGZ2amhoL0xuUC85WkxyamdBcGt5WllxeHZMenpGY1Y1K3B1aFdiTm0wcmh4WThuUHo1ZXZ2LzdhWlYyZlBuM2txNisrcXJSOW9XeVBqSzhqbHY4L01IVGQ1aHhadjZWaWY3Ly9rVlRuZTBOSlZUbWZ1V0RCQXBrd1lZTGNmUFBOTW1USUVObTdkMi9GQjF6RklpSWlwR0hEaHRLeVpVdnAwYU9IOU96WlUzcjA2Q0ZqeG95Unp6Ly92Rng5enB3NVUyNjQ0UVlaTm15WWRPN2NXYlp2Mys3enR0WDlYaTRpRWhzYjY3Vk80Sy9hdFd0TGVucDZtZTFNSnBOTW56NjkxUEs0dURnUkVaa3hZNFpmNnhZc1dGQ3V1ZitLUEY4SUxBckFxRkZpWW1KazlPalJFaFVWSmIvODhrdWw5cDJabVNsdnZ2bW16Smt6UjBhTUdDRTllL2FVNGNPSHk1WXRXOFJzTmt0eWNyTEV4Y1ZKZUhpNDJHdzJ2NzhBcTZwRVIwZExSa1pHdWNkWXZBQnN0OXVsWThlT01uandZS2xWcTVaY2ZQSEZNbXpZTURsMDZGQzUrbmFld3VIZ3dZUGxIbDl4SnBOSmJybmxGaEVSV2Jod29kY3ZRZDI3ZDVmV3JWdUxpTWlTSlV0ODZqOCtQbDR5TXpPbFU2ZE9zbWJOR25uNTVaZGw2dFNwcFlwaEJ3NGNrTUxDUXAvNnJPZ2ZZSjZjUFh0Vy92em5QOHVERHo0b3MyZlBscWxUcDhxcVZhdmttMisrcVpMOUJVTHkvM0pseDljNTB1bnljREdaUlliZkZ5c3ZUamdaNkdFRkxXY0IrTlNwVTVYYTc1NDllL3pleG1xMStud0tHSlBKSklNR0RSS1Jvc2tRVCtiTm15ZXhzYkhHSHhMOSsvZVh1WFBueW9RSkUzd2VWLy8rL1VWRTVMMzMzaE83M2U3VEtaN0xhcE9YbHllZE8zY1drYktMdW0rODhZYU1HemZPWlZsWlg3SWpJeVBMSENNQUFBQlExUm8xYWlSZmZ2bWxUMjJMejFQNGMxbVZ0bTNiaW9qSXVYUG5aTVNJRWJKcDB5YnAzNysvUFB2c3MzTHZ2ZmY2TjJBZm1jMW12MDhuNjAxWjgwS0xGaTJTNjY2N1RpWlBuaXliTm0wcTlUZFE4YisvbWpWckpxR2hvV1V1YTk2OHVZU0VoSGpjcC9QMHNHdldyUEU0LzdSanh3NVp0MjZkMTdHTGlJd2RPMVpxMTY1ZFpqdTQxNkZscUl3YUdHM2Nudm1pNXg5QjF4VEIrdDVRWEZYUFo4NllNVU5hdEdnaC9mdjNsODJiTjh2dzRjUGx5eSsvOUt2QVdOWjhoUE85eWRPUFRmYnMyV004enQ3czJyVkxHalpzNlBhVThvY09IWkwyN2R1WEtnQnYzNzdkcDFObml4VE5iVnV0VmxtN2RxMzg5dHR2WmJidjE2K2ZwS1dsVmZ0N2VVbmxtVHR6OG5mdTJXS3h5T09QUCs1eHZiL3JGaTllN0RJM1ZSM1BGd0l2MEljc0UrSnpKazZjcUtxcUowK2VWSnZOVm1xOVUzbFBBUzBpZXVtbGwrcVJJMGRVVlRVM04xZi84cGUvcUlqbzExOS9iZlJ2dDlzMUl5TkRqeDQ5cW52MzdqV1dmL3JwcDdwa3lSSjk3cm5uOUpGSEh0R0pFeWZxcUZHajlKcHJydEhPblR0clNFaUlzWitTcC9wdzhuWUs2SHIxNmhudFFrTkRWVVMwVFpzMnVtZlBIbFZWUFhIaWhQYnUzZHRsbTVTVUZKOXkvUGh4VlMwNkJiU3YyNlNrcEdpdlhyM2NqclZ2Mzc2cXFwcWVucTVSVVZGZUgvUFhYbnROVlZYMzdObWo4Zkh4WHVPODN5SkZwMU9hTUdHQ1ptWm1xcXJxcmwyN2pGT3pPRTkzNGUzeGRQZjZTVTFOcmRCcjFOMHBvSXRuOE9EQk9uYnMySUQvWDZxS3RPd2FacHdHK3QyMEpHM2NOalRnWXdyV3pKa3pSMVZWTjI3Y1dPRytLbnA2SkgrMjc5V3JsNnFxbmpwMXl1WDlzSGp1dlBOTzQ3MGpNVEZSRXhNVE5UMDlYUjBPaDgrbjZEZVpUUHJycjcrcXFtcW5UcDFVNVBmMzJJckl6YzAxOWxHVzExOS92VlRic3NaZGtlZUJFRUlJSVlTUXlrcFNVbEtsZkgvMnB1USt4NDhmYjZ3Yk5XcFVtV09zekZOQTUrYm1xcXBxczJiTnlteTdhTkVpVlZYZHRtMmJUMzAvL1BERHFxcDY1c3daYmRLa2lZcTRQejJucjh2Mjc5L3Y5VDZ2WHIxYVZkWHR2RU9mUG4xVVZYWFJva1UralQwUXA0VU5wbnk0SU1FNDIxN0JZZ0FBSUFCSlJFRlU5Zk1uTHpjTStIZ3FJMytFOTRicW1zOTg5dGxuVlZXMW9LQkF4NDBicDlIUjBacWNuT3d4enJsZlZmWGFMams1MmRpUDgvOXc4WFhPMjhYdmg2Zi82NnFxR1JrWnVtalJJbjNvb1lmMHBwdHUwcDQ5ZTJwMGRMVEh4OFQ1ZmxvVmtwS1N2RDRmVmZsZUhoc2JXNkhYVmZISFZGVTFOamJXWTV1U3owZXZYcjFLSlNVbFJWWFY3M1VsNStJQytYeVJjc2R2Z1I0d0lUN0Zack5wYW1xcXFxbys4Y1FUYnRzNFZhUUFMQ0xhcUZFajNiSmxpOXJ0ZHIzdXV1dFVSTFJPblRvYUh4L3Y5bnFiL3J5eHRXelpVcmRzMmFLYk4yOTIyNGUzZ21XVEprMk1kc1d2S3hFWEY2ZmZmUE9OT2h3T0hUbHlwTnQrcTBxZlBuMk1mUlgva2xVVzU1ZW9tSmdZbzREcmk2RkRoNVo2WE5xM2I2KzdkKzlXVmRVNWMrYW95TzhmbHN1WEw5Y2xTNWI0Rk5YU0JlQ0lpQWhOVFUzMU9jZU9IVFBHNnM5MkpRdjNOVFgzLzZPZVVRQys3ODE2QVI5UHNHYjU4dVdxcXJwczJiSUs5MVdkQldEbkgwZlBQLys4Mi9XWFhIS0o1dVhscWFycTZOR2pqZVdqUjQ5VzFhSS9qQVlOR2xUbWZpNi8vSEpWVlYyL2ZyMVA5NkVpOTc5a0huMzBVVlZWblRkdm5zZitUU2FURGg4K3ZOUzFqU3R6SElRUVFnZ2hoRlJIS25xZHorSnhGaSt6c3JLMFk4ZU9YdHRXVmdIWVpESVovVFJzNkwxSVY3dDJiYzNLeWxKVjFkdHZ2OTJuL2kwV2kyN2F0RWxWVmRldFc2Y2lsVnNBN3RLbGk1dVprOUpTVTFNcEFQOGZlK2NkMzFUMS92SG5KbWxtOTRDMlVDaDdDZ1VzR3dGRlVFQUVaQ2tnNEFKVVJFQUVHUUl5SElpaW9xTHd3d0VpQ0FvaTRHS2pBc3FtNmhjb0lKdlMwcG11cE0zbjkwZTgxK3pScGsxYm52ZnI5WG0xdWZmY2s1UGM1T1RlOHpubmVjcFJyWnFvSlBNWFNmWFJwcW5LNzIwcWIxV212c0ZmNDVuanhvMURibTR1SmsyYTVMYU5KY2tCN09nN0RIaG5BQ2NuSjN0MXJrUkRNVG82Mm02ZlFxRndteE5kclZZN1hQVGxUbVhkbC92REFPN1hyNTlESDhMVk9TTWlhYkpBZUhnNGF0V3FoYVpObTZKZXZYb1Y2bnl4U2lXdjhYZURXU3lQTkdYS0ZJOS9WRDFselpvMVRwOVBvOUdnVDU4K0hyVk54Qk1EV0sxVzQvcjE2d0NBQVFNRzJOWGh5Z0J1MUtnUkFPdFZhSmJ0OWNRWWNhUTZkZXJBWURCSWJkaS9mNy9WekRSUFpYbkJWRlJVNUZBaTRnWFQ5T25UQVFBR2d3RTNidHh3S3BQSkJBRG8zYnUzdytmVzZYUVlQMzY4Wkl5TFA0VGVZbXNBQndZR2xxZ2ViK25SbzRmZnYyTytVSHh6cGRVcTRIb0p0OTlOVG5sSXZKajc2S09QU2wxWGVSbkFXcTBXV1ZsWkFJQ0VoQVM3L1ltSmlVaExTd1B3MzBRT1M3M3l5aXNBekZFS0hOMDRXVXFjeWZuUVF3OTU5QnBLOC9wdEpVNG1zYnlCczYxZm9WQTRmRTVmdG9QRllyRllMQmFMeFNvUCtkTGtxVjY5T203ZXZJbTFhOWNpTEN6TVpWbGZHY0E2blU2cUp6dzgzR1haRjE5OEVZQTVvcEUzQTk3MTZ0WER3WU1IMGJwMWF4RDUxZ0J1M0xpeHRMSlBqT3lXa1pGaHR5Snd6NTQ5a2dIc0xmNytqRlZHYmY4d1ZqSi9ONzBUNC9mMitFT1ZxVy93NTNobVNFaUk5SC9yMXExTHZRSzRaY3VXVW4ydURPQVJJMGE0L2Q0RHZqT0FuWTJEMktxa241bXk3c3N0RFdCZllHc0F4OGJHWXNDQUFhaFdyWnAwM3BLU2tyQmx5eGJJNVhJc1hMZ1FCdzRjd08rLy80NGpSNDdneElrVCtPdXZ2NUNjbkl4TGx5N2h4bzBieU1qSWNMcWlkKy9ldlJYcWZMRktKYS9nSE1CTXBTQXFLb3BlZXVtbGNuM08vUHg4MnJadG04L3JMU2dvb0hmZmZaY1dMVnBFOCtmUHA4MmJON3ZOM1NDaTBXaWtPbXpKejgrbnJWdTNscWhOUzVjdXBZQ0FBUHI0NDQrcFNaTW0xS1ZMRi9yZ2d3L3M4bGQ2ZzBKaDM3M1k1clBRNlhRMGVmSmtJakluazMvOTlkZWQxcGVUazBPQmdZRlVXRmhJUk9aODBObloyZEwrM054Yyt2REREKzJPaTR1TG95dFhybmpVWmtmblFhL1hlNVVMb25Ianh2VDMzMzhUa2ZjNUpLb0MveVFaNk9CM3VkVCtBWE11MDZIVFEyblJzQlEvdDZwcW9kVnFxWDc5K2tSa3pxZFJXUmcwYUJBRkJ3ZFRjWEV4SFQ5KzNHcGY5KzdkYWN1V0xSUVlHRWdiTm15Z0dUTm0yQjMvOHNzdlUyeHNMRDMrK09QMHpUZmYwSUlGQzJqdTNMbGtNcG1zeWltVlNobzhlREFSRVczZXZObHEzKysvLzA3QndjRk8yK2dzTDFGMmRqYTFiZHZXYnJ0T3A2T1FrQkM2ZHUyYXRDMCtQcDZJeU9OK2gyRVlobUVZaG1FWU15a3BLZFNpUlF1NmNlTUdFWmx6YW9xNU9GM2hia3pGMWIxNVVOQi9PVnFqb3FLYzVqV1V5K1gwekRQUEVKRTVoNktqY1Jsbm5EdDNqdHEzYis5eGVXLzQzLy8rSitYeS9PcXJyMmp3NE1FMGZ2eDRXcmR1blYzWmJ0MjZFWkU1NStPT0hUdmMxajFtekJnS0R3LzNhWHR2QjdxMDBkRDlYYlJFUkFRUXphb0N1WC85VFhuMkRXVTluaW1YeTZtNHVGamFuNVdWSmYydjFXbzl5aEhycW93NGR1eU9yS3dzS1pldFdGOXBjdHY2bS9Mb3kwWEtJZ2R3cDA2ZDZLdXZ2cUtoUTRkSzI4YU1HVU1IRHg2azExNTdqYTVldlVvMWE5WWtvOUZJQm9PQkRBWUQ1ZWZuVTNaMk5yVm8wWUkwR2cxdDM3NmREQVlERlJZV1VtRmhJUlVVRkZCaFlTSGw1K2ZUNWN1WFM5eG1wdkxqYjhlYXhYS3I5ZXZYQXdCU1VsSVFIUjB0aFJld2xVaUxGaTJjbHJHVVpkejdKVXVXNFAzMzM3ZWFlU1ZLREhuZ1RDTDE2dFZ6VzViSUhFNDZQejhmQU5DclZ5OFFXYThBTGlnb2NDZ3hOQ29BcDJVS0NncXdaY3NXajkvYm1UTm5BakNIVVltTmpVWGR1bldSa1pFQkFKZytmYnBYNThuZExEdkwyVktCZ1lHWVBYczJBT0RhdFd2UWFyVXU2eGJmcnk1ZHVpQTZPaG9YTDE3RWdnVUxyRUpoVzZxc2NnREh4OGZiNVcrMmxHVU9ZSlhLK2VwWGhVSUJuVTduOSs5V1dTaW1iZ0RXWFBwdkZYQ3pUaHdLeEpkcTE2NmQxU3kraGcwYmxxcSs4bG9CZk96WU1RRG0yYlNXMjU5ODhrbHB4dUg2OWV1ZDVnWW1NdWZKZWZQTk42WG4yN05uajkxcTRsR2pSamx0VDJabUprcENabWFtWFYxdDI3YkZ6WnMzc1hYclZxdnRZcTZWVnExYVNkdHMyOE1yZ0Zrc0ZvdkZZckZZbFVGbGdhTnJhMmQ2NzczM2tKYVc1bEJpRkRPOVh1KzBqQ2hYejJGNUQ3OW8wU0tuNVFZTkdnVEFmRDhqNXZJdHFVb2FzY3dTMnpvakl5TlJXRmlJbXpkdlFxbFVBckFQODVxWW1JaWtwQ1RNbmozYm8zWnUyYklGU1VsSmZ2OGNWaVlKQW1ILzV6V2wxYitmTGFydTl6YVZoY29DZi9ZTjVUV2VXYWRPSFp3NWMwWWFDL1pHWlJVQ1dvdzI2YWhlb09RcmdQdjI3ZXZ6ejRpcjV5M3J2cnlzUTBCUG1qUUpBTkN1WFR1cjh6Wnk1RWhVcis2Nkh5bE51SDUvblM5V3FlUVZ2QUtZcWZBODlOQkROR1RJRUNJaWV2NzU1NlhaWHE0d0dBeGV6ZUJwMmJJbFRabzBpUVJCb0lFREI5Snp6ejFIR3pac0lDSWl0VnBOK2ZuNUh0V1RuSnpzdG93Z0NKU2VuazdyMTYrblVhTkcwWVFKRStqSEgzKzBLcU5TcWR6VzQ2cU1VcWwwMzFnaW1qbHpKaTFZc0lDSWlKNTY2aWxwRmR2UW9VTnAyN1p0OU9xcnIxS2RPblhvMldlZkphUFI2RkdkbmhJZkh5K3Q2cDQ1Y3libDVlVzVMQytYeTRuSWZHNjdkZXRHc2JHeE5IUG1UR3JRb0FHTkdqWEs2Zm5lczJjUEZSVVYrYVROM2JwMW80MGJOOUxwMDZlcFY2OWVwTmZyWFpZZk0yWU1MVisrM09HKzVjdVhVK3ZXcmFsdjM3NVdxd2VyQXRmUEcybnYraHpxL29oNTl0M1E2V0UwcDk5MThuQ2hPK09HbmoxN1dqM3UyN2N2dmZYV1d6NnAyNU0rekJieHUrbUszcjE3VTBKQ2d0VzJpSWdJV3JseUpmWHYzNStJaUZhc1dFSGp4bzJ6VzlGcmljbGtvaGRlZUlIT25qMUw3NzMzSG5YdDJwV09IRGxDSzFldXBMRmp4eElSMGFSSms5eTJ4NXZWK1hEeXdVMUtTaUlBMUtkUEgrclFvUU1kT0hDQXRGb3QxYXhaazB3bWs5UFZ4QXpETUF6RE1BeFRXZkJrbFpOY0xwY2lGSGxTM2pLU2x6c21USmhBRXlaTWNManZ3SUVEMUw1OWV4bzdkaXg5OGNVWEh0ZHBTMFJFaFBUL3FGR2phUGJzMlZhcjgwUW1UcHhJUkVSYnRteWhTNWN1bGZqNUxMRjh2d1JCOENnNlhOMjZkU2tnSU1CdSs2T1BQa3BLcFpJKysrd3pNaGdNRG8vOTQ0OC9xSG56NWg2M3IxKy9maDZYWmN6MDZxU2x6cTNWUkVSa0xBTE5mZC94S3NUS3p1M1FOemlqTk9PWkN4Y3VwQVlOR3REMjdkdHA5dXpadEdqUklwKzN6MXM2ZHV4WUp2WG01K2ZiblhkUFZocVhkRFd5UC90eVgxQzNibDBpSXJzMnJWNjkydVBJb1o2VUN3b0tjamllWGQ3bml5bGYvTzFZczFoTzFhUkpFeWxuNVBmZmYrKzJ2RWpqeG8yOWZxNHVYYnJnM0xselVoMXIxcXhCYUdpbzFRd3JYODUrNmR5NU13QWdKeWNIWVdGaDBuNVhLMWFIRHg4dWxmTWszN0F6UlVSRVlNT0dEVkpkKy9mdnR5c3paTWdRS2NmRi92MzdVYU5HRGJmMWVqTmpyblBuenRpNWN5ZjI3dDBMUVJCY3JwYTFQTGZpYXIrT0hUdmk2dFdyQUlCOSsvYlp6Wnp5VlE1Z1N5VW1Ka0t2MXdNdzUwNXdOTXZQY3NiWmhRc1hwRlhmbG5yNTVaZWxNaDk4OElIZnYyZGxvWWhZQlQ2N1VGdGFCZHo2WHRjeklsbWU2L2ZmZndjQUtmL0w4ZVBIUzFXZjVmZTJ0RGg3anYzNzkwdGx4QlhBNzd6ekRnQnp2aHpMZkxtZXFrV0xGamg4K0RBQTRLbW5uZ0lSb1VlUEhpN2JJNjRBOXVaNUFPY3prU2RQbmd3QTJMVnJGNGhJeXFsbE8wUFd0ajBCQVFFQUFKUEo1TEljaThWaXNWZ3NGb3RWMFZXYVBKL0J3Y0ZlcjlnVmRlM2FOUUJBejU0OVM5WCtoeDU2eU9vZW9sKy9mblpsSWlNalhkNEhEUm8weUtwODgrYk5YZDR2L2Y3NzcxYjNHSFhyMWtWeWNqTEdqQmtEbVV6bXNyMUhqeDYxdXo4UkJBRm56cHlCeVdSQ3ZYcjFRR1MveWsvY1ZsSzhYUVY0TzBvbUl4emRFQ2V0L2wwMk04cnZiZktuS2xQZlVGN2ptUnFOQmg5Ly9MRzA3YlBQUHBPaW9QbVNjZVBHZ2NpekZjQ2ZmUEtKMDlmdUNiWTVkUDJWVTdZcytuSm5ud0ZmWUR1Ty9jTVBQeUF2THcrQ0lOaWR0K25UcDd2VXpaczNBY0J0dWVuVHA5dEYzZU1jd0pWU1h1UHZCck5ZRHFYVmFuSG16QmtBd05XclZ4RVRFK1AyR0pHU0dNQkVoTURBUUh6MjJXZFNQUjkrK0tGSHg0bDRhOHBPbVRJRlVWRlJWblc0TW9CbnpKZ2hsWHZzc2NlOGZuMXl1UnlQUGZZWVVsSlNwSHBFUStTYmI3NnhDMy9kdTNkdlpHZG5BekNIaUY2NGNLSEw4TWZlaGt3aE1sL1V6Wmd4QTFldlhrWDkrdldkdGx1a1NaTW0wdmJvNkdqODhjY2ZBTXdtbUZpbnBSWXZYb3lubjM0YVNxWFM3ZnRUVUZEZzlxYW1UNTgra2pIKzNYZmZRUzZYVysyM05JQUI0SWtubnJEYS8vampqMHY3Tm0vZTdETGNiV1hYaUxuaGtnSDgrczVZQ0RML3Q2bXlLem82R2lhVENRQXdkT2hRYVJLRVpiaGhiMVhXSWFBZmVPQUJBSkF1U0VVRFdLbFVZdE9tVGVqUW9ZTlUxclovc0pTamNEdHl1UndQUHZpZzlIamZ2bjFXM3ovYk9ueHRBR3MwR3VubThwNTc3cEg2NkRWcjF0alZZZm04d2NIQkFNd1RnRnlWWTdGWUxCYUx4V0t4S3JwS1kvSTRHMUIzZDF4TVRJeFV0bEdqUnFWcS8zUFBQUWNBVXNxdGZmdjIyWldwWHIyNncvUmJJZ01IRHJRcTM2UkpFK2oxZWtudVh0Y1BQL3dBQVBqNTU1L3R6QlJQMUxOblR3RFdDeWNBZXdONHpabzFBSUNzckN5c1diUEdyU3pMdnZubW0zNy9yRlYwRGVvWktKbS91WWZySVRwUzd2YzIrVk9WcVc4bzcvSE1SeDk5VkFvTnZYSGpSaENaelZwZmFlalFvVktkdHEvSnNtOFFCQUUzYnR5UTJoZ1NFbUkxemdtWUorMWIxaTMybCtKajIvRldmeG1LWmRHWFd5b29LQWpKeWNtbGxvaXRBWHo1OG1VY09YTEU2WGx6SlYrRWdHWUR1RkxKYS96ZFlCYkxxVDc2NkNNVUZoYWlmZnYySHBVWEtha0JMR3JreUpINDdiZmZISm9RcnA2M05LdHlSVndad0t0V3JaTEtyVjI3MXVPNlZTb1ZSbzhlamIvKytrczZQalUxRmYzNjlVUE5talZ4NHNRSkFNRFpzMmZSckZrenEyT2JOR2tpNWU0VWo1czVjeWJxMUtsajl6d2x1V0NTeVdUWXRXc1hBT0RNbVRNSUR3KzNPMDZqMFVqSDFhMWIxMnFmVnF2RmQ5OTlKODF1czlTRUNSTUFBT2ZQbnkvVnViSFYyTEZqcGZhc1hMblNhcCt0QVp5YW1vcUlpQWdRbVhPZGl1YmQxMTkvWGFYTlh5SkNjSVFjcTg3VWtremc3bzhFK2IxTmxWM2lpdFBDd2tJRUJRVkpxMmc5bmF6aVNJR0JnWGpoaFJmd3dnc3YrUHg0cFZJcFRlUVJ2NCsyT1lBdFpkcy9XTXBkdnBXQkF3Y0NBQTRmUGl4RmpyQXQ0OHNjd0tMRTEzWHc0RUZzM2JvVkFEQisvSGlIcjB0OExONEkzN2h4dzJVNUZvdkZZckZZTEJiTEgvTEdhRGg3OXF4MEhldk5jY3VXTGJONlRtL3lLdzRkT2xRcUd4Y1hWNnJYK3ZiYmJ3TUExcTFiaDB1WExnRUE3cjMzWHJmSGlSTmQ4L0x5cEh0K1IzS1h0MVBNK3dpWXh5NDhlZThHREJoZ1ZjZTMzMzRMQUhqZ2dRZWtiZUw1c0gwK1o5c2R5WnV5dDd2VUtnSG5mcWd0R2NDTEpqci9URlJtVmRXK3dSL2ptWW1KaWRpeFl3Y2FObXhZcHVmTEVlTDN1bTNidG5iYk4yN2NhTFVxMlZHRU0xZjlnaWVHb3F2ejcrbTV0bFZaOStXMkdqdDJMSVlNR2VMUmdpUGI5NmVnb01CcUVWWlVWQlFBWVBYcTFWYm56Wk56NlNuT3pwbS96aGVyVlBJYWZ6ZVl4WElxcFZLSjNyMTdlMXhlcExRR3NMY1NLYW5KV0tOR0Rha09Wd2J3cVZPbnBISlpXVmx1ZjJUdXVPTU92UG5tbTFZcmZvdUxpN0Y4K1hLckg3V2dvQ0JweG1sT1RvN1ZyRFR4UE15ZVBSdTV1YmxXUHg0SER4N0U2TkdqcFhLV0YweFhybHl4azdoYUViQTJlS3BYcjQ3cjE2OERNSWRTdFEyYkxLNldBK0JSS0dvaVF0ZXVYV0UwR2ozOUhiVERYZGlsOTk5L0g0QjVkYnJsT2JNMGdNV2JzRTgrK1FUUFB2dXNaUDUrOGNVWERrTkRWMFVObUJncUdjQWZuWXFETHNUMSs4cHlMcmxjamdzWExnQUExcTlmRHlKQ3ExYXRBQUFGQlFVZVJVa29iMDJjT0JHQWVYS0pHUGE0TEF6Z2dJQUE2ZWF5WThlT1RsZjZpdHU5dWZrRVhCdkFhclZhNnR2RTZBQzJ2MEcyN1c3VXFKSFVEbGZsV0N3V2k4VmlzVmdzZjZnODJMeDVzOVZ6ZW1QeWJONjhXU3A3OGVKRktWVlVTU1NPaGN5Yk53L1RwazBEQUJ3NGNNRHRjYnQzN3dZQUxGKyszR1U1Vndad3QyN2RTalJ1WVRrT1EwUW9MaTRHWURhaG5LM1NlK21sbDZSem01MmRqWFhyMXJrVndBYXdwNW8xTmx3eWYxUDMxMEZZY05VYyt5Z1AvTkUzVktUeHpOSmdXNWZZRjlpT2NZamY2NlZMbDBLdjEwdGpUWWNPSFpMT2dXZ0FuajE3MXE1OXJ2b0ZjVndrTWpMU2FydWxvVmlTMStKT1pkMlhXMnJreUpFQWdKU1VGRFJvMEtEVTN5dU5Sb01ISDN3UVhidDJ0VHB2anM3bDZOR2o3U1IrQmgzdEd6MTZ0TXR6NXEvenhTcVZ2TWJmRFdheFBKS3ZjVFdnWDlLMmxjUUFidGV1bmRSUkE4NE40SkNRRUJRWEY4TmtNbUh2M3IwQWdMNTkrN3FzZTlteVpWSzl4Y1hGK1BMTEw5RzBhVk9IWlpWS0pUWnMySUJ2dnZrR2dpQTRMRk9qUmcyODk5NTdVcGdTd0hxR3FUZTVSRzBObnE1ZHUwby9PdSs5OTU3VlBuRW1GR0QvZytSSTNidDNSMFpHQmdEelREVmJReWNsSmNXcDJTTyt4KzZlUTZGUVlNbVNKWGFtbStWc3cvajRlT1RsNVZtOTdtWExsamw5ZjZ1aUFsUUNsdjVXVXpLQkgzM0Zma1lreXpOWjVqTzUrKzY3cGUyLy9mWWJBT0N0dDk3eXVDNjVYTzZ4QVdwNW5MZkhEQmt5QkFCdzMzMzNnY2pjVjNwaUFPdDBPcnQ5cm03NkZBb0ZybHk1Z2hVclZvREllYWhuWDRlQUZpV0dHZ0xzYjQ0c1g1ZjQrUDc3N3djQWJOMjYxV1U1Rm92RllyRllMQmFyb3FwVnExYlM5YlVZNXRoeWZNQmJlV3J5MUt4WkV3YURBWUE1RlpUSlpJSmVyM2NadXRPVnhQQ25RNFlNUVdob0tOTFQwd0VBdzRZTmMzcE1qeDQ5QUFCR285SHQ0TDh6QXpneE1SRlpXVmt3R28zUy9aS3JPZzRjT0FEQWJON2FSbVR6aEtWTGwxcVZMU29xY2l1QURXQlBGQmV0UU42UmVwSUIvTVJEemxPbjNRNnFqSDFEUlJuUEpQcnZPK3J0eEhWSDc0OGpJMUdzT3lBZ0FLbXBxZmptbTIra2NqcWREai8vL0RNQVNBdGYvdjc3YjRmSE8ycTdaY2hyMnhTQ1pSMVN1S3o3Y2xHREJ3K1dQbWUzYnQzeTZqdzVrcGdhMHQxNWM3VE5rMzJ1enBrL3p4ZXJWUElhZnplWXhmSkl2c2JWZ0g2N2R1MXd4eDEzV0cwTERnN0dqUnMzSEVva05UWFZhUmxIei9Qb280OWE1Um9BbkJ2QXc0Y1BCd0FrSlNWSnBvcnRyRGhiaFlXRjRjS0ZDMWl5WkFucTFhdm5zbXo5K3ZXaDArbWcxV3Jkbm92SXlFaE1tVElGQ3hjdXROcGVrcEFwbG5ybGxWZWsvY09IRDVlMlc2NlFEZ3F5RGlQY29rVUxUSm8wU1FwZC9laWpqMG8veFBQbXpiTjdqcG8xYXlJOVBSMjdkdTF5dUlKYXI5ZkRhRFI2L2ZuczBLRURkdTdjYVhVdWlRaXpaOCtXSHIvenpqdCsveDc1UTIxNmFpVURlTTJsZU1RMTlpNDhDc3Q4VVhiOCtIRUF3SjkvL21rMWlXRFlzR0VBekt1QVBRMGQ1TTFNUHN2anZEMUdxVlRpM1hmZnRUcmVtUUdzVkNxbDR4MnRrSGQzMC9mNDQ0OUxJWFRLMndCV3E5VlNqbVBMMTJ2N3ZvbVBSY040eVpJbExzdXhXQ3dXaThWaXNWZ1ZVVTJhTkpHdWY5ZXRXeWNOb2g4OGVORHBNVDE3OXNTeFk4ZlF2SGx6aC9zOU5Ybis3Ly8rRDRBNUwyVmNYQnhHalJxRm9xSWltRXdtekpvMXk2dlgwYUJCQStrNXhjSC81NTkvSG9CNWZLZGF0V3AyeHlnVUNpUWxKVG05OXJlVkl3TTRNVEZSTWllZWZQSkpWS3RXRFJxTnh1SHhnaUJJcTNFQllNeVlNUjY5Tm9CRFFKZVgxcjhaTFptL2Y2eVBnMHptL3piNVM1VzFiL0RIZU9hZGQ5NkpYcjE2MmFXSEs4bTRnTE5qWEJuQWp6enlDQUN6UVdwWlRxMVdZK25TcFdqWnNpVUE0Tml4WXc2UGQvYytPVXA3cDFhclM1VG4zSjNLb3k4bklvd2JOMDZLdU9BcmJEOFh6czViV1lTQTl0ZjVZcFZhWHVQdkJyTllIa21oVUxpVlNMTm16ZHlXdFV4cWI2dlZxMWZEWkRMaDAwOC9sYlpaZG9vbHdiTCtnSUFBTEYyNlZOcTNjZU5HNlg5bkJ2Q21UWnNBQUlzV0xZSldxNFZlcjBkUlVSRnExYXJsOG4xenROcFVvVkNnVzdkdTZOYXRHNGdJZGV2V3hmWHIxL0hiYjc4NW5IbGtLVWMvbXFKS2U4RVVFQkNBa3lkUEFqQ0hvaGJmaS9yMTZ6djlRWm82ZFNvQTRPalJvN2pycnJ1a2NtZk9uSkZtdUlwU0twWDQ1WmRmQUFBN2R1eHdhSFliREFiazV1WjYvTGxNU0VpUThuNDZPdWNxbFVvS29YTGh3Z1hFeHNiNi9idFUzaElFd291cnEwc204S3lOMFJBRS83ZXJNc2t5TDlTZ1FZT3M5c2xrTXZ6NTU1OEF6Q0dIUEtuUGs1bDhqdmFYNUJqTFBnaHdiZ0JIUkVRQU1JY3BjN1RmbTdCUDdneGdiM0ZuQU1mRnhVbWgyODZjT2VQMkJ1N3JyNzhHQU9UbjUxdlY3ZW5yWTdGWUxCYUx4V0t4L0tWMjdkcmgyclZyQUdDVksxS01WR2E3MGk4bUpzYkt3RHh6NWd4VUtwVmR2WjVjNzNmcjFrMGFmRis1Y3FXMGZlREFnU2dzTEFRQXJGbXp4dU9VUzVNblR3WUEzTHg1VTlvV0VCQWdEYlIvL2ZYWGRzZTg5dHByQU13cnZ6ekpGMmxyQUE4Y09GQktyelZ2M2p3RUJnYmkrUEhqT0h2MnJCVCtVNVFnQ0ZpeVpJbDB2TzBZaHlzQmJBQ1hoN3EzMVVqbUw1THFvMTJMMjljc3FjeDlnei9HTXovODhFTUF3S1pObTZ5Mmk2eFpzOFpqT1d1N0t3UDR4SWtUeU1yS2drYWpjVmhPYlB2ZXZYc2RIdS9vZlJLUHljcktBcEc1ankzdENsbFBQbnRsM1pmcmREcDg5dGxuQUlEYzNGeXJ6N0pHbzVFaWUzYnYzdDNxT0hFTTJqS0tINUU1eWljQW1Fd21oK1Aycmd6Z3hvMGIyK244K2ZOTzk0bXBDaDI5bC80Nlg2eFN5MnY4M1dBV3kyY1NLVTBPWUVFUXBObHFsdkgvdlRFZlhCMFRHeHVMWDMvOVZkcStaTWtTQ0lJZ1BYWmtBTmVxVlVzS0o5S2lSUXNRa1hTUjlQNzc3N3R0UjFCUUVEWnQyb1RISDM4Y2NybmNybDNoNGVINDQ0OC9BQURuejU5M0d2Yml3UWNmUkVaR0JsNTg4VVdIKzB0N3dVUkVhTjI2TlRJeU12RDQ0NDlMMjVvM2J3N0FzWEcwZnYxNkFPWXdLNElnWU9mT25Yanl5U2R4NWNvVnEzYklaRExwb2tpY2FYdjI3RmwwNnRUSnFveTQzOTE3MnFSSkUzejExVmRTWGw4QStQNzc3NlU4RUxiblhMd0lUa3BLUW5SMHROKy9LK1d0NkRvQitQeWYycElKM1A0Qit4Qy9MTWVxVWFNR3NyT3pBWmduT2ppNk9Cd3dZSUQwdVh2bW1XZmMxbG1lQnJEdGZtY0dzSmpQK01LRkN3NzMrOUlBOWphVWtqc0RlUEhpeGJEazJXZWZkZnErcUZRcVpHWm13bVF5U1Rlb1lybmp4NC9qK1BIamZ2L01zVmdzRm92RllyRllqdlRZWTQ5SlVjemVmZmRkeUdULzVUbTk0NDQ3WURBWWNQMzZkVVJHUmlJa0pBUUxGaXlRUXNBYURBYXNXclVLOWV2WGQxaTN1K3Y5bWpWclNuazRyMSsvYmpjNXZXZlBucEt4K3QxMzMzbTBhdW5Zc1dNQWdDKysrTUpxZTJKaW9qVEJjOXEwYWRMMlBuMzZTR01BUTRZTThlZzlzelNBZzRPRGtaV1ZCUURTdUlwT3A1TldMcHBNSnJ6NzdydlFhRFRRNlhUNDVwdHZwR05YcjE1dDlYNjdrM2pmNDJqN3JWdTM4TnBycjdtVnN6cFlaaW5rQWs1dHFpV1p2LzgzMy9tQ2lhcXV5dDQzK0dNOFU1eklQM1hxVkt2dHBjSDJPWndad09ucDZUQ1pUSGp6elRlZGx1dlFvUU1BWU1PR0RYYkhPK3NYN3I3N2JnREE2ZE9uUWZTZnllckwxK1JJWmRtWFAvREFBemgzN2h3QTgycmlkdTNhV2UxLysrMjNBUUMvLy82NzFmYTR1RGdVRnhjakl5UER6dnlQaTRzRDRIeXNxYnhDUVB2cmZMRktMYS94ZDROWkxKOUpwRFFHOEoxMzNpblZZNW1IeFZjRzhKNDlld0NZZi93dGpSb1JSd2F3K0dQeXl5Ky9TTnZhdFdzSHdMeGF6amIvaTYxR2pCZ0JBUGpycjcrY3RpczRPQmo3OSs4SFlFNWkzNnBWSzJtZmFEZ05HREFBSnBNSkpwUEo0UStrTHk2WXhMWllQaFpmYTA1T2psM1pDeGN1QVBndnA0UDRvMnBwQUNzVUNuejY2YWNBZ04yN2R5TXdNQkR2dnZ1dWRCNW16SmdCUVJDZzAra0FBTmV1WFhQYXRvU0VCSHoxMVZkV0lUOTI3TmlCRGgwNmdJaWttVlcyNzBHN2R1MmtpK0VMRnk2Z1VhTkdmdisrbExlR3ZSUW1HY0R2SDQxRFlLam5ONiszcTFRcWxUUmhwS2lvQ0ltSmlVN0xmdi85OXdETU4wK1dFeHNjcVNJYXdPTGtpUjA3ZGpqYzcwc0QySnR6QUxnMmdHTmlZcENUa3dNQVVwanVtemR2V3ZWakNRa0pTRWhJQUJGaC9QanhBSUQ5Ky9kTE43eisvcHl4V0N3V2k4VmlzVml1RkJrWkthMStjblZOUG0vZVBBREFrU05IY092V0xRRG1WRFVmZlBDQjIraGxycTczWTJKaXBBSHU0dUppdTlWVW91NjY2eTdrNWVWWjNmczdlejV4QWlvQTlPN2QyMjcvakJrekFKaE4yZUhEaDZOOSsvYlM5ZnRubjMzbThYdG51d0o0M0xoeGVPeXh4K3pLRFI0OFdES0gvL3JyTDhuUUFNd3JmeDFOQkhZbThYN3Y4dVhMR0RseUpPYk1tWVBWcTFjalBEd2Mzc0lHc0hOTmV6eE1Nbjh6RDlaRnRYRG5rUWFycXFwSzMxRGU0NW1Sa1pGU2ZXM2F0TEhhNTZvZHp1VHNHRmNyZ0wvLy9udkV4TVE0TGZmMDAwOERBTjU0NHcySHh6dHF4MU5QUFFYQXZFREdjcnNnQ05peVpRc0FZUHYyN1M0bjZEejExRk5TNk82SkV5ZTZmZTFsMlplM2J0MWFXcEQxeXkrL0lENCszbXEvT0w1ak5CcnR4dXZlZWVjZEFNQmJiNzFsVjIvVHBrMEJBUC84ODQvRDV5MnZFTkQrT0Y4c244aHIvTjMvK2FnWkFBQWdBRWxFUVZSZ0ZzdG5FaW1OQVR4cjFpd0E1dkFIbGpsaWZXVUF0MmpSQXFtcHFlalRwNC9EdHRzYXdQWHIxNWZDbGZUcjE4OXEzN1p0MjZUTzJGVTd2dnZ1T3dEQXpKa3pYYjZXb0tBZ0hEeDRFRWFqVVRKNHRWb3RrcE9UTVdmT0hDZ1VDaW1uYlVGQkFkcTNiMjkxdks4dW1Hd2x6a2hLU1VteDJtNlpTeU11THM1cW42VUIvTWtubndBd216TmhZV0ZTbVNGRGhraXpBQWNNR0lEbzZHZ0E1cFhCdG0zbzFLbVQ5SDZML1BycnIzYmhQWndad0VTRSsrKy9YM3Erakl3TXUxQytWVjFxblF6TGpzUkpKdkR6SDFmalVOQnVKRTVjQUNETnpIU21XclZxU1Via2pSczNYUGFERmRFQVhyRmlCUURndGRkZWM3aS9vaHJBcTFhdEFnQ2NPM2NPMWFwVmsxWnJ2L3JxcTNabEl5SWlwSm5KSTBhTWNHb0FmL3JwcCtqWHI1L0xWQVVzRm92RllyRllMRlpaU3hBRVBQNzQ0NUpoYytQR0RXazFsYVB5TXBsTW1wZ0tBS3RXclpJTUJuZHlkcjJmbUpnbzNkOFhGeGRqN05peEx1dnAxYXVYTklaeTZOQWhoSWVIT3l3bmpwTmN1M2JONFhXM0lBaFNGREdEd1lDTWpBd0F3SUVEQjV6bTYzVWtSem1BbmFsVnExYlNtQUZnTm8wczg0azZVcmR1M2JCOCtYSnMyYklGaHc4ZnhyVnIxNXptcUJUdkF6a0VkT25WcHFrS2h1UDFKQU40NG9oUXY3ZXBQRlhWK29ieUhzOGNPSEFnQVBQWW9PM0tmay83QzArT2NXVUFXNDZQT2lvblJpYXduYkRpcWw4UXcxbzdNajFEUWtLa2lTMDdkdXlBVG1jZEdWQW1rK0hWVjE4RllCNDNHalZxbEVldnZhejc4aGRlZUFHelpzMnlxbHN1bDJQQmdnWFMrMjRiQmE1VnExWXdHbzNJeTh0ek9NR2hhOWV1QU13VElodzlwNlB6Y2VMRUNSUVVGR0QwNk5GMkVrTlFPOW8zZXZSb0ZCUVU0TVNKRXhYaWZMRjhJcS94ZDROWkxKOUpwRFFHOElFREJ3QUFYMzc1cGRWMlh4bkFST1F3d2J1SXBRRXNDQUorK3VrbkFHYXowZllZeTlYS1R6NzVwTU0yUkVSRW9MQ3dFQ2FUU1ZvcDdPcTFoSWFHNHQ1Nzc1VWVOMmpRQUFDZzErdWxiUnMyYkFCZ0RxMWlhYnlXMVFWVC8vNzlBWmpEVTF0dUh6cDBLQUR6ckZiYll5d040RnExYW1IejVzMVdGemVpRWhJU3BEQWc0bXUxRE1IYXVIRmphZFcyeUlrVEo5QzNiMStIYlhWbEFCT1pqV1R4WWdNQS91Ly8vZytSa1pGKy8rNlVsKzY0U3lNWndHdXZ4cVByVU04L0I3ZWJMQzhtZi8zMVY3dVFNWTQwWk1nUTZaaVVsQlRjY2NjZERzdFZOQU5Zb1ZCSW9mZDc5dXpwOE5pS21BUDQ3cnZ2bHNJR1Bmend3eUFpNlFJNFB6L2ZxbitVeVdUU0RNb1RKMDVBTHBjN05ZREZtOUs2ZGV2Ni9YUElZckZZTEJhTHhicjlwRkFvTUh6NGNKdzZkVXE2SnQ2MGFST2lvcUxjUnJFSkNRbkJ3WU1IQVFCWHJseXhHbDl3SmR2cmZiVmFqWVVMRjhKZ01BQXdEOXdQSFRyVW83b0dEaHdvcmRweWxEYXJjK2ZPMG5OTm1qVEphVDBCQVFGU2xCL0FiTWg2YWxxSkVpT051WHJQYXRTb2dUZmVlTVBxZm1YYnRtMGUzUStNSFR2VzZ0N0ZhRFRpN05tekFNeWhucWRPbllvQkF3YWdaY3VXSU9JY3dMNlFUaVBELzdiK0YvcDV6NmMxSUpmNXYxM2xvYXJhTjVUM2VLWVlsWER6NXMxMng1UUcyN3BFSTlFMnpaWHQ5OXFSNFNqMkk4MmJON2RybjdOK1FjeURMRVpwdEZWVVZCU09IRGtDd0J4MldGeFkxTFJwVS96MjIyOEF6R0dXblkyNTJxbzgrM0pSelpzM2w3d0RBSGpwcFpmc1hxTVlNbnJXckZrTzYzajQ0WWNCQUQvKytLUEQvZTVDT3BlMnZML09GOHRuOGhwL041akY4cGxFU21vQTE2MWJWNnJEOXVMQmx3YXdxN1piR3NCVHAwNEZZTDZBRnkvV2JiVnk1VW9BNWxEUUhUdDJ0TnMvWjg0Y0FNRE9uVHRMMUs1ZXZYb0JBSTRkT3ladEN3b0traTRFamg0OUNxMVdDNkt5dTJBU1ExS2NQSG5TYXZ2SEgzOE1BRmkzYnAzZE1hSUI3R21lejhqSVNMUnQyeFlBc0dmUEhxbWV5TWhJS1F6VFAvLzhneEVqUnJqTXUrUE9BQ1l5cndJL2YvNjhWQzRqSXdNUFBQQ0EzNzgvNWFYaEw0ZExCdkFuWjJ1amVyeDdZL04ya2x3dWx6N2JnSG1DZ3pjWHBxKy8vcnAwYkdabUpoNTY2Q0c3TWhYTkFCYkRQNmVucDF0RlhyQlVSY3NCSEI0ZUx2VXpsbUdycTFXckpvV1crdnp6ejZWemFqbmpWT3pQSGQwZ1d3NFFlYk95Z01WaXNWZ3NGb3ZGOG9YQ3dzS2srMzNBUExnN1pzd1lhYjh6azBlbFVtSG8wS0hvM2JzM2dvS0M4UFBQUDB0MWJOKyszUzZDbUszRThROEFpSW1KZ1VhandiNTkrd0FBZi83NXAxM2VSWGNhT1hJa2poNDlhamNCWDZQUjRQVHAwd0NBaXhjdlFxVlNPVHhlcFZKSkpvMGx4NDRkc3d2WjZrd3FsVXFhQkFvQUxWcTBrUFkxYnR3WWt5Wk53azgvL1NRWldZQjVaYUtqTUtiTzFLSkZDMHlkT2hVUFBQQUFHalpzS0UwY0Z1OTdiRjg3WUk1ZTFLeFpNN1J2M3g0OWV2UkEvLzc5TVdMRUNJd2JOdzVUcDA3RnZIbnpzR1RKRWdEbWlhMm5UcDF5R3FyMGR0VHlsNk1rOHpmOXQ3cUlpMWI0dlUzbG9hcmNONVQzZUtab0VEb0ttU3V5WnMwYWorV3M3YzdDQnJzemdPKzY2eTRBNXZSV3R1SG5IUjFQUktoZHV6WUFjNmpsMk5oWXArK0pUcWZEdW5YckFKakhoNzc1NWh0cEV2eTJiZHNRSFIzdDBYdGJubjA1a2RreldMRmloVFNCUUsvWDQ1RkhIckVxRXhNVEl4bk5lL2JzY1JyVmJkcTBhUUQrR3pOeWR0N0V4K0xFaWRMaXovUEY4cW04eHQ4TlpyRjhKcEdTR3NDaVdWcFFVR0IzazFEZUJ2Q0REejRvL2FqTW1UUEg2WEU2blU3NllVaFBUN2U2OE5IcGRFaExTd01BUFBqZ2c5TDJ3TUJBNmZuY3JTb1VmNVJXcjE1dHRUMGhJUUY1ZVhsWXRHaVI5SU5tZWNIa0RtOHVtRmF2WGczQTJzUW0raS8vNzNQUFBXZDNqR2pNZUVwMGREVDY5ZXNIQU5pNGNhTlZYYzg5OXh5bVRKbmk5R0xDVXUzYnR3ZGcvZ0YxVlM0b0tFZ0tIWHZ0MnJYYjZnY3pRQ2xnMFkreGtnazhmMXNNNUFyUDh4bFZaVVZHUmtyaGF3RGc2dFdycUYrL3ZsZDFDSUpnWlNBRHdFY2ZmWVNJaUFpcGpLVUJIQmdZNkZBaWxuVTcydWJ0ZmxzRFdLMVdTemMvaXhjdmRucHNSUW9CclZRcXNYdjNiZ0RtZEFHMk0vT1hMVnVHM2J0M28zdjM3b2lLaXNJUFAvd0F3QnlXU2x3cFRFUlN5RzdMZmxpTVJKQ1dsdWIzenlPTHhXS3hXQ3dXNi9iVXRHblRVRkJRZ0RmZWVBTWhJU0ZXKzJ4Tm5zVEVSQ3hkdWxRYWUzanh4UmRCWko0RStjb3JyMGpqR29EWnJKazFheFk2ZGVvazVSU1V5K1Y0Ly8zM3BldGxBRWhPVGthTEZpMFFHUm1KNmRPbk81MGs2azZPanJNMEFnWU9IT2p3dUY2OWV1SHZ2LytXeW0zWXNBRno1c3lSUXR3V0Z4ZGozYnAxVGlNdUVabnZjOFNRdCtKMS85bXpaeEVmSDQ4ZVBYcFkzYThWRmhiaXE2Kyt3ajMzM09PemN3aFltelNIRHg5R2FYQ1d5dWQyMDROMzZ5VHpGMG4xTWFqbjdSWFZyS3IyRGVVNW5pbm1md1hnY0xHUGlEZXZ4OWt4cmtKQXV5b250dnZqano5MitGeU9ER0F4WmVEdnYvL3V0cjB0VzdhVVZwK0svUDMzMzJqVnFwWEhyN204K3ZKNzc3MFhHemR1dFBxODd0aXh3MjZzcm12WHJyaDgrVElBNE5TcFV5NmpQZTdhdFF1QTgvRisyL014Y3VSSVRKOCszYW5FaUhxdXlreWZQdDJ2NTR2bFUzbU52eHZNWWpsVmVTRStuemlUYmR1MmJYWnRzVFFmcmx5NTRwSEVYSStXeitIdXRkYXNXUlAzM25zdjh2UHpBWmpEUWJoYWNVcGt6aTFRVUZBQXdEd0RhY1NJRVNENkw2VEUrZlBuN2VvUXd4Q1BIei9lb1Frc2w4dVJtSmlJUzVjdUFYQWNZdHAyaHBEbEJWTlJVWkZEaVZoZU1Da1VDdlRxMVFzdFc3WkVkSFEwQWdNRElaZkxFUkVSZ1FrVEprZ1hlcFk1TlJzMWFpVFZkZWVkZDNyOTJWSW9GRmJ2aVZLcHhPYk5td0c0TnR3dEZSY1hoN3AxNnlJNE9CaHl1UnpSMGRINDl0dHZBWmhubjNsU1IvLysvWDE2azFkWkZGcy9BSitlcXkyWndJTmZ2TDN5NVRqU2dBRURrSktTSW4ydXo1MDdoNFlORzVhb0xrRVE4TTQ3NzFqMWM1bVptZExzWEVzRDJOUCtrY2p6UHRsWnU4Uyt3WExiMHFWTEFaZ0hSVnhOaEtoSUJ2QXJyN3dpdFdYdzRNRjJ4NGg5NnYzMzN5LzlEaGlOUm93ZVBkcXFuRGlKWmNTSUVSQUVBVXFsRW9zWEx3YmdPT3cvaThWaXNWZ3NGb3RWSGhJRXdTcWRpU2lWU2lVTm5DOVlzQURKeWNsVzl3RXBLU2tZTUdDQTFUSE5tald6eXYwcHNuYnRXcWpWYW16YXRBbUFPVkpPMzc1OThkWmJid0V3RDh5dlhic1dEejMwRUdyVnF1VlJTaHl4N1FFQkFkQm9OQWdLQ2tKWVdCaWlvcUlnazhudzZLT1BTcy92YU9WVjU4NmRyZHFhazVPRGNlUEdTZnZ2dlBOT0t5UFZaREpoMzc1OWVQTEpKNjBHKzlWcU5YNzg4VWZwWGlJaElRRWZmZlFSQUNBN094c0xGaXpBMWF0WHNYdjNicnRqWFVrbWswR3RWaU00T0JoUlVWRjJPUmt0QlZpYk5HKy8vVGEyYjkrT3RXdlg0b01QUHNDcnI3Nks2ZE9uWS96NDhSZ3hZZ1Q2OWV1SDd0MjdvMDJiTm1qVXFCRmlZMk1CbU1OK09sdkZkcnNwSmtxQnRGL3FTT2J2eWxlcStiMU41YTJxMmplVTUzaW11TkRtMXExYmRxdHJpZHdid0ZxdDF1cTRMbDI2QUxCTzNTZktrUUc4ZWZObUxGdTJ6R201amgwN1N1MXUyN2F0dy9iWkdzQ0JnWUhTZU5iVFR6OXRkMHhBUUFDNmRPbUNWMTk5RlVsSlNWWjk3TmF0VzZVeGNBQTRjK1lNbGkxYmhvRURCNkoyN2RvTzM0UHk2c3VKU09xN0FYTVVUTnNJamxGUlVmam9vNCtrOSt6UW9VT29YcjA2bWpadGl0allXQVFHQmtLcFZFSW1reUV1TGs3NkhBTnd1dnE5ckVOQWwvZjVZdmxjWHVQdkJyTllUbFZRVUZBdUlpSjA2TkJCNnJ3Y21aMlc1a05KY1BkYVJhWlBueTZGL3psNThpUkNRejB6eHZyMDZTTjF3S21wcVlpS2lnSVJvV0hEaHVqV3JadGRlVWZoTDV4eDZkSWxqMmE0bFNaa2lxWHg1WWpNekV5cmk4enAwNmNEQUhKemM2RlFlQjl1cDFPblRqQ1pUTWpLeWtKcWFxcjAzaFVXRm5xOGduekNoQWxPMi92QkJ4LzQvZnRUMFhYMzhDREpBUDdpU2p6YTl0SDZ2VTMrVXIxNjlhd3VvSGJ0Mm9YdzhQQlMxL3ZFRTA5STlXWm1aa3E1V3l3TjRILysrY2VoSEgyWFJWeUZTM2IyL1JlUHR6U0F4WEJJQURCbHloU1hyNldrQnJDdlF1VllQbmZ0MnJXUmxaV0Z1WFBuT256K3VMZzRhVElJWUE2YjFMVnJWN3R5SzFhc2NQbzg3dDRQRm92RllyRllMQmFydlBYMDAwL2JYYmZxOVhwOC92bm42TldybDB1anNGbXpabmp2dmZkdytmSmxwS1dsSVRJeUVyVnExVUpoWVNGTUpwTVVLVWNRQkV5ZVBGbGFUU2hpTXBsZ05CcGhOQnBoTUJoZ01CaFFXRmhvSlhFQTNwYms1R1IwNmRKRkNsdDU3dHc1YWZWaVlHQWd4b3daZzE5Ly9kWHFtUFhyMTZOR2pScDJyME1RQkR6eXlDTlM2RkhMOWlVbEplRysrKzVEdTNidEFKakhGOFQ3QUtWU2lhVkxsOEprTXRtMXI2aW9DSGw1ZWNqTXpNVE5temR4NWNvVlhMeDRFZGV2WDBkNmVqcjBlcjFrcmxuU3ZYdDNwKzgzVVByOHZiNm9vNnBJcDVIaHR5OXFTdWJ2NmEyMUVhaDF2VmpqZGxKbDdodHNEV0JIYmZUbGVPWXZ2L3dDd0p3NzJkRnp1V29IRWVHbm4zNUNjWEV4c3JPenBjVTlnSFU2TzFHUmtaRWVSUndVeDNQa2NybjAvNjVkdTV5Mno3WmZFQ2YycDZXbElTZ29DTTJiTjhmSWtTT3hlUEZpN051M3oycThDekN2a0owOGViTFVEMWVyVmcyelo4OTJHTEk2UFQwZGh3NGR3dnIxNnhFZkg0OU9uVHFWVzE5T1pEWkRGeTllYk5mZmFyVmFMRjI2MU9yeitQSEhIMHNyMks5ZHUrYnljMkViZmRMUitTQWlqQm8xeXUzS1hrOVhBSXVyZ012emZQbTdiNnFpOGhwL041akZxaENxWGJzMjNuLy9mV1JtWnFKYU5mdFpmT1VWQXZxWlo1NkJ5V1RDLy83M1A2OFQwdDl6enozSXpNeDBhRFRZU3ExVzQrV1hYOGFCQXdkdzRjSUZPL1Bud29VTE9INzhPRDcrK0dPUFovQ1U1b0xKTWdlSUpjWEZ4ZGk3ZDY5ZFdJbUpFeWZpd29VTERpOXdQRzJyNVkyWHdXREF5Wk1udlVwY0wrYkVzS1NvcUFocjFxeXhDNFhEc3BjZ0VDYXRxQ2Fad0ovL1V4dk5PNnY5M2k1LzZlR0hIMForZmo2bVRwM3EweG5XRFJzMnhPN2R1M0gvL2ZkTDJ5cENEbUNaVElZTkd6WUFNT2Y5Y1RUejFWSWxOWURYclZ2blZjNWZkeEtmdzFXb205RFFVQnc5ZWhRQThPMjMzenJOcHhJV0ZvWlBQLzBVbHk5ZmhsNnZSMDVPRHY3NTV4Kzg4Y1liUE11ZXhXS3hXQ3dXaTFYaDFLeFpNeGdNQnBoTUp1elpzd2VqUjQvMktoeXFLTXNWVmg5ODhBRmVldWtsdXpMVnExZkhzODgraXkxYnR1RDQ4ZU80ZXZVcVVsTlRrWjZlanN6TVRPVGs1Q0F2THc4RkJRVlc1azlCUVFIeTh2S1FtNXVMbkp3Y1pHZG40OWxubjBYRGhnMXg4K1pOWkdSa1dFMzZ0aDJMMkw1OU94SVRFOTIrQmtFUTBMZHZYOG1NQWN6UjE3UmE4OFRtWGJ0MllkU29VUTdmdy9uejUrT25uMzdDc1dQSGNQNzhlVnkvZmgwWkdSbkl6ODkzYUJBRFpsT2lxS2hJZXAwWExseHdHUzBPWUFQWVYxSUdDUGgrZWF4ay9ocU8xME9icHU1VGhOMU9xc3g5QTFINWptY3VYcndZNTgrZmQ1ai9sOGo5dU1yOCtmT2gxK3NscGFlblkvZnUzV2pTcEVtSno1K2w0Ymhnd1FJWURBYUg0YW5GOXRuMkN5Ky8vREtBLzNJYXo1czN6KzY5T0hUb0VPYk5teWN0VEhDbWxpMWJZc2FNR2ZqcHA1K3N6TlV6Wjg1QUpwT1ZlMS91U2l0WHJnUmdqcFRRczJkUHQ1OExrOG1FYytmT1ljNmNPUzdEbDF1ZWo5S0c3N2Vsdk0rWEwvc1psaVN2OFhlRFdhd0tKWEdtanExVUtoV2VmLzU1UFAvODh4N1g1YzB4eWNuSlNFNU9SblIwTk1hUEgrL1FoUFpFbm9ZT0tnc0ZCQVFnSVNFQkNRa0pKVHBlcTlVaUtpb0tjWEZ4cUZPbkR1TGo0MTJHTkNLaVVxK1NGQVFCY3JuY3JmbmtTQXFGQXZIeDhhaGZ2ejRhTldxRXVuWHJlaHg2aHZYdk9RK1NZZkh1R3BJSnZPcE1MZFJMdUgxdnBLcFhyMTR1enlNSUFvWU5HNFpodzRZNUxlTm9mMG1Pc2RScnI3MkdoUXNYV3JWandvUUpIdDBZZXRPZnZ2SEdHM1loamNwYk5XclVjQmdlbXNWaXNWZ3NGb3ZGcXN4NitPR0hQWTZhNVltQ2dvTEtyZTJkTzNkR2p4NDlyTGJWcTFjUHFhbXBXTEZpUlluSE1tSmpZekY1OG1TclNiY1JFUkVsYnFkY0xpL3hPSVdvcEtRa2JObXlwVlR2bHkvcXFPeVN5UWhmTG82Mnl2djcrTUJndjdlcklxb3k5dzMrR005ME5uN1l1SEZqbjc2UG5tanUzTGxZdm53NWlNeVQ5VjB0anRteFl3ZFdyVnBsdDMzcTFLbVM0YWZWYXJGeDQwYk1uejhmL2ZyMUsvSFlyVnd1UitQR2pURm8wQ0IwNmRKRjJsNmVmYmtyS1pWS0RCOCszR0ZrU2pIY3VGYXJoVWFqZ1VhanFWQ0dhSG1lTDViUDVSVkNTUTVpR0laaEdGOFJGYWVnK1Z0aktEaFNUa1JFK2d3VHplMS9uYTRsRy8zY01vWmhHSVpoR0laaEdLYXFvMUFvcUtpb3lOL05ZQ29ZZ2tEMDNvd29ldWJoRUduYmF5c3o2S1dsdC96WUtvWmhuTUY5T1hPYklIaFRXRlpXcldBWWhtRVlUMGk5WEVTTFI5MGtRNEY1UGxKZ21JeG1yS3RPa1RVVWZtNFp3ekFNd3pBTXd6QU1VOVZodzRCeHhKeng0VmJtNzRZZjlUVHpYVFovR2FhaXduMDV3OWpEQmpERE1BempkODRkTDZRM1I5OGtZNkhaQkE2UFVkQ005ZFdwV20wMmdSbUdZUmlHWVJpR1lSaUdLUjhFZ1dqVzJIQ2E4M1M0dEczYnZsd2ErVklLbVV4K2JCakRNQXpEZUFtSGdHWVlobUVxREMyNmFtaktwOVVvUUdtT1pwRjlxNWplSEgyVGtvOFcrcmxsRE1Nd0RNTXdETU13RE1OVVpaUUJBaTEvT1lyR0RBaVd0bjIvUDQ4R1RMeE9oUVllUW1jWWhtSDhqbGNob05rQVpoaUdZU29VTGJwcGFOS0thcVRTbW4vUGpJV2dqeWFuMFcrYmMvM2NNb1poR0laaEdJWmhHSVpocWlKUllYSmE5MlkwM2QxT0kyM2J1amVYQmsrK1FRV0ZQSHpPTUF6RFZBallBR1lZaG1FcU4vSE5sVFQxOCtvVVZsMHViZHU3WGsrZnpVNm5nbHlPdWNRd0RNTXdETU13RE1Nd2pHKzR0NE9XUG4rMU9rVkgvamNHOGU0WG1UVDU5VFFxNWlFSWhtRVlwdUxBQmpERE1BeFQrUW1QbHRNTG4xV24rT1pLYVZ2S1AwYjY0TGswT251RVEwSXpETU13RE1Nd0RNTXdERk55dEdxQlhuazJncWFNRHBXMm1VeEVFMTlMcFdWcnMvellNb1poR0laeENCdkFETU13VE5WQXBSRm8rTXZoMU9QUklLdnR2M3l0cDNXTE1pajlSckdmV3NZd0RNTXdETU13RE1Nd1RHVkVFSWdlN2gxRXIwK09vSnJWRmRMMnl6ZUthUGkwRk5wL0pOK1ByV01ZaG1FWXA3QUJ6REFNdzFRdDJ2VFMwdGkzSWlrd1ZDWnRLOHdIYmYwd2kzNWNsVTM2REk3SnhEQU13ekFNd3pBTXd6Q01jd1NCcUh0YkRjMmZFRUVkRTlSVyt6YjhxS2V4ODI1U1JqYVBMekFNd3pBVkZqYUFHWVpobUtwSFdIVTVQVHd6akRvL0ZHaTF2VEFmdEhkZERtMzdPSnRTTHhYNXFYVU13ekFNd3pBTXd6QU13MVJFRkhLQkJ2Y0twQmRHaDFMcnBpcXJmVmRTaW1qcW0ybTAvZ2M5Z1VmSkdZWmhtSW9ORzhCTXhXSDJ4bWhxMGtIdHZpRERNS1VDSmlLVENXUXlFWm1LaVdEQ3Y5c3M5aFVUQVVTbVlwQ3BpTWhRQ0RJVWdJd0ZJRU9CaVF3RnNGT0Iza1Q2VEJQcE0weWt6eWcyLzgwMC81K1hZeUtUSHlJd04yaWpva2RmQ2FkNkNkWTNiVEFSL2ZsYkFSMzZMcGYrK0Q2UHNtOXhlR2lHWVJpR1lSaUdZUmlHdVIyUnlZZzZKcWhwY0s5QUduUnZJTVZXVTFqdEx5Z0V2YkVxZzk1WWxVbTUrZVcvNmxlakVpZ2lWRTdoSWJKLy84b3BJbFJHNFNGeUNndVdrVll0STQxYUlJMUtJSTFhUmhxVlFHcVY5V09WVWlDNW5FZ21FTWxrQXNsbDV0ZHQrYjljSnZ5N3pmeS80SlYxd0RBTVU3NEl6WlA5M1lTS0RodkFUTVdCRFdDR3Fib0FSTGxaSnNyTkxLYWNEQXVUT05ORXVaa204NzRzRStWbG15ZzMyMFI1RnY4WDVKb0lwYmkvRW1SRWJlL1hVZCtuZysyTVlDS3pHZnozd1FMNjY3Y0NPbk80a0pLUEZWS0Juc000TVF6RE1BekRNQXpETUV4VlJCQ0lHdFpXVXNkV2F1clVTazMzZDliYW1iNUVSUG84RTYzWW1FMXZmNTVKbDIrVUxvcVlNa0NnMENBWmhRYkxLRFJJYnY3ZjRuRjRpTXpLMkpVTTN4QTVxVlhzeERJTXc5akNCckJiMkFCbUtnNXNBRE1NNHdpWWlQSnl6S1p3YnZhL3hyQ05XV3pJQnhrTlpoVVYvdnZYQURJVy92dlhRRlJzQk5Wb29LUk9nM1RVdElPYVpETG56M2ZscklHdW55K2kxRXRGbEhhbGlHNWVORkptcW9rSzgweFVrQXQ2N3NNb2FwaG9ieVl6ek8wR1RFUUZ1U2JLMTVzb1B3ZVVuMnVpL0J3VEZlaEJ1VmttdW5XdGlLNmRNOUsxWkNObHBab2pBeFFaK1hLU1lSaUdZUmpHRmNvQWdjSkRaQlFkcWFER2RRS29ZYnlTNHFJVkZCNGlveUNkaklLME1nb08vRmM2R1FWcVpVN3ZieGptZG1MdjRYenFQZjRhQldya0ZLZ1ZTS2VSVVVpZ1FMVnJCRkNkR2dGVXA2YUM2dFpVVUl1R2Fnb1BjZjZsdVpGV1JGOXUxOU8zdTNMSllBU3BsSUsxQWdTN2JjRTYwY3o5MStDVi9wZFJhTENjTkd6aU1nekQrQlEyZ04zQ0JqRERNTXp0aENBUXllVEN2My9OcTJNRml4QS9NcmxnM3Zadk9abU1TSzRnVW1wa3BGUUxGS0FXU09sUU10SUVDeFFZS3FmQU1Ca0ZoY2xJRnlxbm9EQVpCWWJLU0IzSW94RU13emptNmxrakplM1BwNHQvR2VqVzFXSkt1MUpFYVZlTHlGaklsNTBNd3pBTXcxUXQxQ3FCNHFJVlZEczJnR3JIS0toRkl5WGQyMEZMVGVvcS9kMDBobUVxTUVYRm9QUXNFOTNLTExiNFcweTNNazJVa1YxTXVmbWcvRUpRZm9IcDM3K2cvRUxUdjMvTmp3c01vT0ppY3pxd1lwUDQ5NzhVWWVML3hmK21DRE9aUUNZUTV6cG1HSWFwdkxBQnpEQU13NVE5aWdDQmRLRXlDZ3lUV1puRWdhRnkwb1hLU0J0c2xpN2szNy9CTXRMKys3OUt3N05rR2VaMjVlS2ZCcnA2MWtoWFRodm84bWtqWFRsdHBOVExSci9rRkdjWWhtRVlodkVFdVl5b1RzMEFhbFpmU2MzcUthbFpmU1UxcmFla2hNWWNRWWhoYm1kTUpxTE1uR0xLekRGUlpyYkovTmZpY1piZWJPeGFtN3dtdXBWVlREbTVKalppR1laaEdHOWhBNWhoR0lhcDJDZ0NCRHVEMk5Zc0R0QUlGS0EwUzZFa0NsQUpwSkFlVy81UHBGUUxwQW1Ta2VyZlZjMENMMDVtbUVxRnNSQldwdkNsdnd4MDdsZ2g2VE01ZHpmRE1BekRNT1ZMV0xDTTJ0Nmhwb1RHS3Nud2JWcFB5Zms2R2FhU1lqQ0M4Z3BBK2p3VDZmTk1WR2lBdFl4d3VpMG5GMlpEVnpKM1RaU1pYU3o5cjg5akU1ZGhHSVlwVjlnQVpoaUdZVzRQcXRkV1VJOVJ3ZFJ0V0NEcFhPVDZ5Yzh4MFlWVEJycHh3Zmh2S05waVNyMWNSRG5weFdUSUJ4a0tRSVg1SmpJV2dsY2hNb3lIeU9SRVFlRnlDbzJTVTNTZEFLcmRYRW4xVzZ1b1FSdVZ6MWI1WHo5dnBPU2poV1lkSzZSTGZ4bXB1SWd2WFJtR1lSaUc4UTBCQ29IdWFLaWtkbmVvcVgxTE5iVnJvYUpHOGI0SjNaeFhBRHB3dklBT25peWc0LzhycExNWGpYUWpyWWpTTW9xcG1PZTRNWXpIQ0lJNWg3WkdKWkJHTFNPdFdxQWduWXhxVmxkUTdWaXo0bU1ENkk2R1NtcGN4L1gzZC8rUmZGcTJOb3MyN2N3bEk5OVhNQXpETUpVUE5vQVpobUdZcWszOTFpb2FPQ21VV25iWGtPRGdaeS85ZWhFZDI1RlBadzZiVGFNYkY0d0VIbVJobUhKRkppY0tqMUZRYkwwQWltc2NRUFhicUtoTlR5MHBBa3B1RGhzTFFSZE9HdWowN3dWMGFuOEJuZm1qZ0F3RmZDbkxNQXpETUl4bnFGVUNkVXhRVTQvMld1clNSa050bXFsSVU0cVZ2WVVHMEpiZHVYVG9WQUdkT21PZzAvOFk2TXFOSWpaNEdjWlBoQVRLcUUwekZiVzl3L3c5NzVxb0pvWGMvanQrUGJXSWxxM05vbmZXWkZGdVBuOWhHWVpobUVvREc4QU13ekJNMWFSR3d3QWFPaTJNN3J4UGE3ZnZXcktSZnR1Y1MwZCt5cU5MZnhrNERCUERWRkIwSVRLcWM0ZVM2clJVVWIyV0ttcmNUa1hCa2ZJUzFXVTBnTTc4VVVoSisvTXBhWDhCWFRoVnlLdjRHWVpoR0lhUmtNdUlXalZSMFQzdHRkU2p2WVk2dDlhVU9KUnpha1l4N1QrU1QzOGtGZExoUHd2cHlKOEZsSkhOeGhIRFZHUkNnMlRVcTVPV0J2UUlwQUgzNkVocE14azE1Vll4elYrZVRpczJacFBCeUlNSURNTXdUSVdIRFdDR1lSaW1hcUVKa3RHd2w4S294OGdncS95K3hVV2d3ei9rMGMrZjV0RGZCd3ZZOUdXWVNvZ2dFTlZzcEtSbW5kVFVyTE9hbW5aUWt5YW9aSW04ODdKTjlPZXZCWFI4Vno0ZC9UbVBzbExaRFdZWWhtR1kyNDJvTURuMTdhYWpQbmRwNmU1Mldnb0xMdGwxUmJiZVJIdit5S2RkaC9KcDE2RThTa3JtU2FZTVU1bUpESlBUWXdPQ2FkelFZS3BUSThCcTM3bkxSaG83N3lidFBKanZwOVl4RE1Nd2pFZXdBY3d3RE1OVUhWcDIxOUFUYjBSUVJLeEMyZ1lUMFo1MU9mVE4yMWwwNjFxUkgxdkhNSXl2a1NzRWltK3VwT1pkMU5TbWw1YnF0MUtWcUI2QTZPeVJRanI4UXg0ZC9pR1BibHd3K3JpbERNTXdETU5VRk9yV0RLRCs5K2pvd2U0NjZ0eGFRN0tTZWI3MCs2a0Myckk3bDM0K2tFOUgveXFrb21JZU1tT1lxb1pNUmpTa1Z5RE5ueEJCOVd0Wkc4RXJ2ODZtRnhhblVaYWVWL2N6RE1Nd0ZSSTJnQm1HWVpqS1Q0QlNvRWRmQ2FkN1JnWlpiZjk5V3g2dGZ6MkRycDlqTTRkaGJnZkNvK1hVcHBlV0V1L1hVcE1PYXBJclNoYTI4ZXBabzJRR256OVJ5Q3Q0R0laaEdLWVNJd2hFQ1kxVk5PQWVIZlcvSjVEdWFLQXNVVDNGSnFLOWYrVFRwcDE2MnJ3emw2Nms4T1JTaHJsZENGQUk5TmpBWUpyM1RNRnhsNWtBQUNBQVNVUkJWRGhWai9ndkpjM1ZtMFUwZE1vTit2VllnUjlieHpBTXd6QU9ZUU9ZWVJpR3FkeEV4Q3JvK1JWUlZDL2h2NVYvNlRlSzZmK20zYUpqTy9MODJES0dZZnlKTGtSR3JlL1ZVcnUrV21yWlhWTmlNempsWWhIOThyV2Vmdms2bDFMKzRja2tETU13REZOWmlLOFJRSS8wRHFRUkR3UlJrN29sTjMxLytqV1B2dnBSVDkvdHlhVmJtWnd5Z21GdVo4SkQ1TFJrYWdTTjdoOHNiU3NxQmozL1docDlzQzZMSjQ0eURNTXdGUWsyZ0JtR1laaktTOE03VlRSNVZUVUt0cGlCdStkTFBhMlpsMDU1T1J5R2lXRVlNOEVSY3VyWVgwZGRCZ1ZTblJZbEd3QW1Ja28rV2tpL2ZLMm5BMXZ5S0NlZEI0QVpobUVZcHFJUkZpeWpRVDBEYWVRRFFkU2xqYWJFOVp3OFk2RFB2czJtdGR0eTZFWWEvK1l6REdOTnIwNWFXalcvR3NWVyt5LzkxS2VicytuSk9ha2NEcDVoR0lhcEtMQUJ6REFNdzFST0dyZFQwN1ExMVVtbE5mK1dHUXRCSzErOFJmczM2djNjTW9aaEtqSnhqWlhVWlpDT09qOFVTS0hWNU80UGNFQnhFZWpFN256YSs1V2VqdjZVVDhWRmZJbk1NQXpETVA1Q0xpTzZ2NHVPeGd3SW9yNWRkYVFNY0RIV0JYSTZGSFl6dlppKzJKcERuMzJiUXlkT0Y1WkpXeG1HcVRwVWo1RFQraVhSMVBYTy95YWJiUGhSVDhPbnBaQ1I3dzhZaG1FWS84TUdNTU13REZQNWFOeGVUZE5XLzJmK3BsMHRvcmNldTBuL0pCbjgzREtHWVNvTE1qbFJxeDVhNmpVbWlKcDNLZmtLb2N5YnhiVHJpeHphOVlXZTBxOXpMa0NHWVJpR0tTK2lJK1gwK01CZ2VtcHdDTldLVWJnL3dBbjdEdWZUZTJ1ejZOdGR1V3phTUF6akZRcTVRRzlNaWFCSmo0WksyNzcrV1U4UFQyVVRtR0VZaHZFN2JBQXpETU13bFl1bUhkUTBkWFYxVW1uTXYyRTNMeGJSZ3NFM0tPMHFHeThNdzVTTUdnMENxT2VZWUxwcmNLQTBzY1JiWUNJNituTWUvZng1RHAzYWwwL2dLUFFNd3pBTTQzTUVnYWpyblJvYVB6U0VCdDZySTRXOFpML2IrWVdnTmQvbDBMSzFtWFR5REU4aVpSaW1kTXdhRzA3eko0UkxqemZ0ektWaEw5d2dnNUdIMGhtR1lSaS93UVl3d3pBTVUzbG8xa2xOVXordlRrbzFtNzhNdy9nZWJaQ003aG9TU0QzSEJGRjBuWUFTMTNQelloSHRXSjFEdTc3SW9ieHNkb0laaG1FWXByUUVhbVUwWmtBUVBUMHNoQnJYVVphNG5vdlhpbWpaMmt4YXRTbUgwck00dHkvRE1MN0QxZ1QrZGxjdURabkNKakRETUF6ak45Z0FaaGlHWVNvSGpkdXJhZm9YMXVidi9FRTM2TlkxTm44Wmh2RXRNamxSNG4wNmV2QzVFSXB2WHZKQjVvSmNFKzFhcTZjZlZtVHpSQldHWVJpR0tRSFJrWEthTUR5VXhnOE5vYkJnV1lucitldWNnUmF0eUtEMTMrdXBxSmlIdGhpR0tSdG1QaFZHQzU2TGtCNS91eXVYSG5yK09oWHpuRkNHWVJpbS9HRURtR0VZaHFuNFJNUXFhT0VQTVJRY0lTY2lvcFNMUmJTQXpWK0dZY29ZUVNDNm82dUcrazhJb2NidDFTV3V4MVJNZEdCTExtMzlNSXN1L3NsaEpobUdZUmpHSFkzcktHbks2RkI2dEY4UUtRTktGdWFaaU9pUHBFSmF0Q0tkdHV6T0pSTWJNQXpEbEFNem5neWpoUlAvTTRFWHJjaWdtZS9jOG1PTEdJWmhtTnNVTm9BWmhtR1lpazJBVXFEWjMwUlQvVllxSWlLNmRhMkk1ajdJNWkvRE1PVkxvN1pxZW5CQ0NDWGNyU2xWUFVuNzgybnJoOW5tUE1GOFpjMHdETU13Vm5ScXBhWVhId3VqZnQxMXBhcG56eC81dFBEakROcDVNSTkvYnhtR0tYZGVIaDlPODU3NUx4eDAvK2V1MDdlN2N2M1lJb1poR09ZMmhBMWdobUVZcG1MejJHc1IxR05rRUJFUkZSbEI4L3Jmb0hQSEMvM2NLb1poYmxmcUphaG82RXRoMUx4enlWY0VFeEdkTzE1SVh5L0pwQk83MlFobUdJWmhtQzV0TkRUdm1YRHEzclowRTYwT25DaWdsOTYrUlhzUDUvdW9aUXpETU40akNFUmZMNDJoQWZlWUo3Tms2MDJVT093eW5mbkg2T2VXTVF6RE1MY1JiQUF6RE1Nd0ZaZTdoZ1RTdUxjanBjZi9OKzBXN1Z5VDQ4Y1dNUXpEbUduZVdVMURYd3FqZWdtcVV0WERSakRETUF4ek85T3BsWnJtUFJOQjk3UXZaWVNOc3dhYStlNHQrbTVQTHYrZU1neFRJUWdKbE5FZjYrT29RZTBBSWlMNk05bEE3UjYrUXJuNUhJK2VZUmlHS1JmWUFHWVlobUVxSnZITmxUUnZTd3dGcU15L1ZmczI2T21qU1drOG9NTXdUSVZCRUlqdXZFOUxRMTRNb3hvTkEwcFZWL0l4c3hGOGNnOGJ3UXpETUV6VnAwTkxOYzE3TnB6dTdhQXRWVDBYcmhycDVmZlM2Y3Z0T1ZUTW5nckRNQldNNWcyVWRPakxPTktxemVNYTY3N1gweU12M3VEcmZZWmhHS1k4WUFPWVlSaUdxWGlvTkFLOXRyTUdWYSt0SUNLaWkzOFphRzYvNjFTWXp6OURETU5VUEdSeW9zNFBCZEt3bDhJb3RKcThWSFVsSHkya2RhOW0wRisvRmZpb2RRekRNQXhUY1dqZFZFVUxuNHVnK3pxWHp2ak55RGJSblBkdjBVZGZaWlBCeVBjSURNTlVYSWIzRGFJMXIxV1hIajgxOXlhdDJKanR4eFl4RE1Nd3R3bHNBRE1Nd3pBVmowZG1oMUhmY1NGRVJKU1hZNktaOTEybkZNNlZ3ekJNQlVldGs5R0R6NFpRNzNIQkZLRDA2anJiam1NNzgrbkxoZWwwNVRUM2ZRekRNRXpscDFhTWdoWk9qS0FSZllOS1ZVK3hpZWpEZFZrMDk0TjB1cFZaN0tQV01RekRsQzNMWmtiUk13K2J4eml5OVNacTJ1OFNYYjFaNU9kV01RekRNRlVjTm9BWmhtR1lpa1c5QkJXOThsME1DVEx6NCtYUHA5RytEWHIvTm9waEdNWUxvbW9wNkpGWllkU3VqNjVVOWNCRXRHZGREbTFZbkVtWk4zbVFtMkVZaHFsOGhBYko2S1VudzJqaWlGQlNsWEp5MU02RCtmVDg2Nm1VZE5iZ285WXhETU9VRDJxVlFNZS9qcU5HOFVvaUl2cDJWeTRObUhpZFEwRXpETU13WlFrYndBekRNRXpGUVJFZzBNSWZZaWl1c2ZtbTZPVGVmSHA5ZUFyZkZERU1VeWxwMGtGTmo3NFNUcldiS2t0VlQyRSthTnZ5TE5xNlBKc0s5Snpna0dFWWhxbjRLQU1FR2o4MGhHYVBDNk9JME5LbFJ6aC94VWlUMzBpakxidHorYjZBWVpoS1MrZldhdHIvZVUzcDhaQXBOMmpEanp6Wm5XRVloaWt6MkFCbUdJWmhLZzRESm9iUzRCZERpWWlvTUEvMDR0MVhLZlV5aDBWaUdLYnlJcE1UM1RzcW1JWk9EeVcxVGxhcXVySlNpMm45NnhtMGQ3MmV3RDR3d3pBTVV3RVJCS0lIdXVub3JSY2pxVjVjUUtucU1oYUJYbDJSUWErdXpLQ0NRaDZPWWhpbTh2UCtyQ2g2ZXBnNUZQVE45R0pxMnU4U2g3Tm5HSVpoeWdvMmdCbUdZWmlLUVkwR0FmVHF6N0drQ0REL05uMCtKNTErV0pudDUxWXhETVA0aHZBWUJZMmFIMDZKOTJ0TFhkZTU0NFgweVl4ME9uK2kwQWN0WXhpR1lSamZVTDlXQUwwelBZcDYzMVg2MzdyOVIvSnA3THhVK3ZzOGgzdG1HS2JxRUJ3b296Ky9yVVUxcXl1SWlPanpMVGswYWthS24xdkZNQXpEVkZIWUFHWVlobUg4anlBUXpkb1FUVTA2cUltSUtQbG9JYzN0ZjUxTVBCR1dZWmdxUnB0ZVdocXpNSnpDWXhTbHFnY2cyclVtaDlhL25rSDZERjRPekRBTXcvZ1ByVnFnNlUrRTBiVEh3MGdaVUxvOHY1azVKcHI2WmhxdDJwUk5KdjU1WXhpbUN0TG5MaDF0L1NCR2VuejNZMWRwOSsvNWZtd1J3ekFNVTBYeDZzSmNUa1J6eTZZZFRFVkRFQVJLVEV5a1FZTUcwYUZEaDN4VzczMzMzVWZSMGRGMDZkSWxuOVZaVnFoVUtvcUlpS0NZbUJqU2FEU1VrNVBqc0Z6UG5qM3A1WmRmSnAxT1I2ZE9uU3JuVmxaZEFnTUR5V0R3N1d6djhQQnd5czh2MzR0cXBWSko0ZUhobEplWDU3S2NRcUdnKysrL254bzFha1JGUlVXVWtaRlJUaTJzR0xUcm82TytUNXZESUJVWGdkNFltVUpacVR6aXd6Qk0xZVA2T1NQdFdxc25sVWFnZWdrcUVrbzRUaTRJUkhWYnFxajdJMEdVbDIyaWkzOGFPQzhpd3pBTVU2NElBbEgvZTNUMDNmdXgxSys3anVUeTBwbS9hN2ZsMEFQUFhLZjlSd3I0TjQxaG1DckwyWXRHYWxnN2dPNW9xQ0lpb29UR0tscXhNWnY3UFRkMDY5YU40dVBqS1NVbGhZcUtLa2Fxc0RGanhsQktTZ3JwOVZVemwzUG56cDBwSlNXRmlvdGRyODZJaVltaGhnMGJVa3BLQ3FFQ2Y1QzFXaTIxYWRPR3JsMjdWaTd0REFrSm9kYXRXOU9WSzFkY2xwUEw1U1NYeThuazQ1bHZJU0VocE5Gb3lHZzBWdWp6d3BRcDg3d3B6Q3VBYnlQcTFxMUw1ODZkSXlLaTVzMmIwNTkvL3VuMm1PN2R1OVBseTVjcE9UblphUmtBZFByMGFXcmN1REVSRVQzeHhCUFV1WE5udDNXUEhqM2FvM1lQR2pTSUdqVnFKSFdjQ29WQytxdFNxVWlwVkpKS3BaTCsxMmcwcE5WcVNhZlRrVmFybGY0UERnNG1sVW9sMWJ0Ky9Yb2FObXlZdytlY00yY096WjA3bHo3ODhFTjYrdW1uUFdvbjQ1ckl5RWhLVFUybHRMUTA2dFNwRTUwNWM2YlVkYzZmUDUvR2pSdEgzYnQzcDZTa0pCKzAwalA2OU9sRFc3WnNvZSsrKzQ3NjkrL3Z0TnpFaVJOcDZkS2xSRVEwZVBCZzJyaHhZM2sxMGU4RXFBUjZjMjhOaW9venI0YmIvbkUyclptWDd1ZFdNUXpEbEQwTjJxam82ZmVpcUhydDBxMEdKaUs2Y05KQUs2ZWwwWVdUSENxVFlSaUdLWHZxMUFpZzkyZEYwZjFkU2gvdU9TMmptSjZZYzVPKzNaWHJnNVl4RE1OVWZHS3JLZWpzOXRxa1Zac256ancxOXlhdDJNZ3BzRndoR2xnTkdqUndPZlpjWG9qamVHZk9uS0h1M2J2VHRXdlgvTjBrbjlLd1lVTTZmZm8wNWVibVVzZU9IZW5reVpOT3l5NVlzSUJtenB4SjU4K2ZwL3IxNjFkWXMvRzU1NTZqZDk1NWg2Wk1tVUp2dmZWV21UL2ZSeDk5UkU4OTlSUWRPM2FNMnJkdjczU2hrMTZ2SjUxT1IzRnhjVzdOWW0vSXpzNm1vS0FnU2t4TXBNT0hEL3VzWHFaUzRkWHN6TktQVERFVmhxQ2dJSm8yYlJxRmhvYlNzODgrYTdmLy9QbnpkUGp3WWJyenpqdHArUERoTkdQR0RKZjFxZFZxV3JObURVVkhSOVBreVpQcG5YZmU4YWdkblR0M3BsR2pScmt0NTZrQjNLRkRCNW84ZWJKSFpaMEJnUEx5OGlncks0dHljM01wSnlmSDVlck51blhyRWhIUi8vNzNQNGY3MDlMU1N0U095TWpJRWgzbkN6SXpNOTJXQ1EwTkpTTHp5bFdqMGVoUnZZS0h5NXpxMUtsRDlQL3MzWGQ0VStYYkIvQnZramJkZTFEYXNpa1VXYUx5QXhWQkJHVWpNaFVCVVVSQXBpeUZpaklFa1kwb3NoUkJrU0VLaW9vREVCQVFCUVFFRVdSREtiUkFCOTFKbS92OW8yK09UWnVrU1h1d3RIdy8xM1ZmRnpuanpqbW5JZU81ei9NOHlMc0dWNjllZFdnZmUvejgvUERNTTg4Z09EZ1kyN1p0US9QbXpTMkt5bGxaV1NYS1AzandZSHo4OGNkVzEzWHUzQmxhclJZM2I5NjB1WDlJU0FnbVQ1NnNQSjQxYXhhKy8vNzdjbnNIWVVIdFgvSlZpcjlwU1NaOE9iL28xeDhSVVhsdytsQTJKandlaDc2VEE5Q3l0MCtKY2xWcm9NZGIzNGJqMjZVcCtHSnVNckl6Nzh3ZjNVUkVWTGJwdE1DSVB2NTRhMFNRVXJnb2lhMi9aT0NGU2ZHNGRvTnp2eERSM1NNdUlRZHZMMC9DdE9HQkFJRHBJNE93NGZzMHBLUnhKTFNTQ0FvS2dxdXJxK3A1cjEyN1Ztalo1czJiTVdIQ0JOU3FWUXM3ZHV4QWl4WXRFQjhmRDUxT2grenM3R0kvVjFCUUVGSlNVcFRISjArZVJPM2F0ZTN1WSs1c1ZaekNhOHVXTGJGejU4NUN5ODBkb2E1Y3VWTGtpSmM5ZXZRQUFQend3dytxRm4vTmhWRm5XV3QvMXV2MUdETm1EQzVmdm93UFB2akE1cjVIamh4Qnc0WU5IWDR1RHc4UHErM0tMVnEwd01DQkF5RWllUFBOTjRzOXltVlFVQkFtVEpnQVYxZFhqQnc1MHFsOVhWenkybG9kYmJjbllnRzRIR25ac2lWaVltSmdNcG53NFljZjR2RGh3NFcyV2JkdUhSNTQ0QUgwN3QwYk1URXhkdC9BWDM3NVpZU0hoOE5vTk9LNzc3NXorRGo2OSsrUC92MzdGK29aREZqMkZyWlZYRjIzYnAxRjRXejkrdlZJVFUyRndXQkF6Wm8xVWFkT0hheGF0UXJaMmRuSXpzNkd3V0NBWHEvSDZOR2pjZmJzV2N5Y09ST1ptWm5JeU1oQVptWW0wdFBUa1ptWmliRmp4NkpCZ3dhSWlZa3Bjcmpxb2dyQVFVRkJEbCtQTzRXZlg5NVF2QWtKQ1lYKzdpRWhJZEJxdFZiM08zMzZ0TlhoS21yVXFLRjg2RGlpWnMyYUFJRDQrSGliUTI4N0l5VWxCZTNidDhlK2ZmdFFvVUlGYk4rK0hjMmFOY1BGaXhjQndLSzNkM0hZT2plTlJvT09IVHNDZ04wZXZYUG16SUcvdno5KytPRUhBRUNiTm0wd2E5YXN1NkpIdVgrb0RsMUcrQ3VQTjh4S1FzWXQvdUFob3J0SFZyb0p5OGZkeE9IdG1SZzRPd2crZ2JwaTU5Sm9nWTVEL05DNHZSZFdqTHVCdi9hVzdBWW5JaUtpL09wRjZiRmlTaWlhTkhBdmNhNnNiTUdZMlRmd3dmb1VEbnRLUkhlbHVSOG5ZV0IzWDFTdTZJS1FBQjFlSHh5SWNYT0sxNG1FOHV6YXRRdDE2OVpWUGErMWd1TEZpeGZSdFd0WC9Qenp6NmhkdXphMmJkdUdSeDk5RkNrcEtkRHBTdkNiemtibm1mZmZmOS9xOHFGRGh5ci9QblhxbE1VNm5VNkhtalZySWpjMzEyYXZhV3VkbmpRYWpkSmg2NzMzM3JOYkU3ai8vdnRScTFZdEFMRFpPU1kvODZpUFJjbC9IUXFlVjYxYXRhRFJhQW90ajRxS3N0bG1QWExrU0ZTdVhCbEE0WE9lTUdFQ1pzNmNDUUE0Zi80ODNOM3p2dWRVcjE0ZHJxNnVWdHU3YTlXcUJZUEJZTFg0Nisvdmo5V3JWME9qMFdEV3JGbllzbVVMQUNBOFBCemp4NC9IeElrVGk1d3EwTWZIQjYrODhnckdqQmtEWDE5ZmlBaldyMStQZmZ2MjJkMHZQL1ByOEU0Wk1wM0tCbUdVbjlpN2Q2K0lpUHo4ODg5VzEwZEdSb3JKWkJJUmtXYk5tdG5NRXhBUUlEZHYzaFFSa2ZuejUxdXNxMWF0bXB3OGVWSUpFWkhzN0d5TFpRQkVSSlIvbXlQL01sdVdMRmxpOVpoOGZIemt4bzBia3B1YkswODk5WlRGdW52dXVVY3lNaklrSnlkSG1qZHZYbWpmcWxXclNucDZ1b2lJdlBqaWkwVmV4MnZYcm9tSVNLVktsWXI5dDNCemM1TlBQdmxFT2EvRml4ZVg2bXZEek4vZnY5QzYyTmhZa2J4UGZnRWdMaTR1ZHJlM3RrOVJNWG55WkJFUjJibHpwNnJuMWF4Wk16RVlEQ0lpY3ZyMGFRa05EWFg0V3RTc1dkUHA1MnZhdEttSWlOeTRjVU5jWFYydGJqTm8wQ0FSRVVsT1RwYkl5RWlKakl5VTVPUmtNWmxNOHR4eno1WHE2K0MvaUVIemd1V3pLMVhsc3l0VjVaM3Q0YUp6MFpUNk1URVlERVpwaFgrb1RzWi9Va0Y1WHl4cHZEUW5XTHo4dEtWK1hnd0dnOEVvMitHbTE4aVVvWUZpT0ZKRDVIak5Fc2VoRFpXa1RuVjlxWjhYZzhGZ2xIYjBhdXV0dkRjYWp0U1FtcFd0dHgyVnhYRFVxRkdqbk1wbnIzM3UrUEhqRGordk0rd2QxOENCQTBWRXhHUXlGV3FETHM3MUt0aTJhbTVQdDdkZndUWjFjOVN2WDE5RVJQYnUzZXZVc1R6MjJHTWlrdGRXNmUzdGJYZmJaY3VXaVlqSXFWT25KRGc0Mkc3bzlYcng5L2UzcUF1WWF3LzVsNW5QSnkwdHplcTUyMXFlbkp4c2RYbkZpaFVsSlNWRlltTmpaY1dLRlVxY1BYdFdSRVNHRHg5dTlkeXVYNzh1SnBOSmREcWR4WEt0VmlzaUlsZXZYclc2MytlZmZ5NGlJanQyN0JBWEZ4ZGwrZmJ0MjBWRVpNR0NCVmJQSnpJeVVxcFVxU0p6NXN4UnprVkU1UERodzlLalJ3L1JhcDM3YlcrK3RsRlJVYXI5djJhVXVYQmFhUjh3UThWbzFxeVo4a1ppNndQcWwxOStFUkdSOTk5LzMyYWV1WFBuaW9oSVltS2lCQVFFV0t5TGpvNTI2RVBVMm9lVnZRK3dTcFVxaVlqSW5EbHpiQjVYejU0OVJVUWtMUzFONnRXclo3RnUyTEJoSWlKeTRjSUY4ZlgxVlpicmREclpzMmVQaUloOC9mWFhSVjVESHg4ZkVSRkpUVTBWamFaNGhhdmc0R0RsT2h1TlJoa3laRWlwdnpac2Zla0ExQ3NBWjJWbEZmbmFLQ2xyeHpKaXhBZ1J5YnNSb1VPSERnNWZpK0lVZ00xZmdoWXVYR2gxL1VNUFBTVFoyZGtpSXZMc3M4OHF5NTk5OWxrUnlYczlkT3pZc2RSZkQ3Y3JxdFhYeTVyWWZ3c1Y5WnQ3bFBveE1SZ01SbW1IUmdOcDNjOUhQajViUlpVaThPTERsZVIvSFR4TC9id1lEQWFEVVRiandZYnVjdUxyeXFvVWZrM0hhc3FNa1VHaWQrVk5ud3dHZ3dIa2ZmZmYrMm1rOGo2NStkMktwWDVNYW9XalJvNGM2VlMrNHJUUDJjb1ZIUjJ0eXJrdVg3NWN4bzBicDhveDJTb0FMMWl3d0dxSTJHNC9mL3JwcDBWRTVPMjMzeTd5K1NNakl4MyttNW1Md3I2K3ZrcngwaEZkdW5RcDlMeTJpcm4yMWpsYkFQNzIyMjlGeExMK1VhOWVQY25LeXBKejU4NkpwMmZoMzhzaElTRWlJbkxseXBWQzZ3SUNBa1JFNU9EQmc0WFd2Zm5tbXlLU1Z4QXZXQ2VwWHIyNnBLU2tTRzV1cmtWbk8vUDUvUGpqajVLVGs2TmNyNzE3OXpyVWRtMHRYRjFkbFR4VnFsUlI1WFhPS0pQaEZBNEJYYzdzMmJNSFc3WnNRYWRPbmZET08rOWd5NVl0aFlZRStPYWJiOUNzV1RNODlkUlRHRDU4ZUtIaERxS2pvekY4K0hBQXdOU3BVNUdVbEdTeC91VEpreFpETm9pVm9aNkxvMkxGaWdCZ2QzN1lEUnMyb0huejV1alVxUk44ZkN6bjFYdi8vZmZSczJkUG5EeDUwbUw0M3VyVnE2TkdqUnE0ZlBteXpYbUhhOWV1amIvKytzdGltYmUzdDlYeDlJc2E5cmgyN2RyNDl0dHZVYU5HRFNRbUpxSkhqeDdZc1dPSDNYMm9aTjU5OTEzVXExY1A2OWF0VTY1MXQyN2RNR3JVS0xSdTNkcXBlVHBXcjE2Tlk4ZU9ZZDY4ZWNqTnRaeXp5dFBURTcxNjlRSUFyRnk1c3RDK2pSczN4dGRmZncyOVhvK1pNMmRpelpvMXlybzFhOWFnZHUzYW1EUnBFalpzMklEZXZYdGo4K2JOeFRuZE81WkdBL1I1TXhEbXQ0ZkQyekp3YkhkbTZSNFVFZEVkUUFUWXRqb1ZmKzNOd3RCRndhamVzR1RURlBpSDZqQnFXU2grMlppR2oxOVBSR1lxaDlrbklxS2l1ZWcwZUdOSUFHSmVDb1NOMFJTZGNqRXVCMzBueE9PWFEvek9UMFJrSmdLTW1ua2R2NityQkFCNDhqRXZQTnJZQXpzUGxQMzNTbHRER1p2OS92dnZhTnk0TWE1ZXZZcWFOV3ZpOU9uVER1VXR1RjFSejZNMmYzOS9wZjNiL055REJ3OHUxQzZvTmtmbmY4MC9SV0ZBUUFDQXZDa1luM3JxS1l2dHpwMDdoL2J0MjF2TllldGNDZzV0L2ZMTEw4UEx5d3RHb3hHSmlZazJqeWswTkJRYWphYlk4K0NXeExCaHc5QytmWHQ4KysyMzJMUnBFNEM4K1lEWHJGa0ROemMzREJ3NDBPcHd6TjI3ZHdlUTl6b3RLRHc4SEFCdytmSmxaWmxPcDhPMGFkTXdZY0lFSkNZbW9tUEhqaFoxRW8xR2c2U2tKTXlkT3hkVHBrekJpaFVyMEtCQkE0dHI4dmpqajhOb05HTDkrdlZZdUhDaHhYUFBtREVEbjM3NktVNmNPQUVnYjRqb2lJZ0ltK2R0SHNZYUFLcFVxUUlQRHcvN0Z5cWZhOWV1SVRrNTJlSHRxWHdwN1lvMVErVm8wS0NCTWh6QXdJRURDNjAzRHhVaFluMFk2SjkrK2tsRVJJNGZQMjV6aU52OElXTDlyaVJiVHA0OEtlN3U3dkxtbTIvSzh1WExsZTI3ZE9raUlpSzllL2RXbHZuNCtCUWFMdUxjdVhOeStmTGxRc3RQbmp3cHAwK2Z0cnI4NnRXcmN2UG16VUxMelhjRE9kS3JXU1J2NkE5NzE2SkZpeGFTbUpnb0lpSW5UcHhRNVE0MnRjS3NOSWFBcmxDaGdwTHZ2eGlpUXFmVEtVUEV2UDc2NnphdlJjRy96NE1QUHFpczY5T25UNkg5K3ZYckp5SWlPVGs1aGRhMWJObFNVbE5UUlVSa3c0WU5ObnVQcjFpeFFua3RUWjA2MWVtaFB1N2tlS0N0cDlJNzdaT0xWYVJpamZJenpCR0R3V0NvRlRvWGpmUVk3eTlyTHFzekpQU0NmWkZTOHo2M1VqOHZCb1BCWU56WlVTM0NWZmF0aVZTbDE2OGNyeW1yWmxRUVArL3k4MXVHd1dBdzFJN1ZiMWV3R0NaZnF5MzlZeXBwaElhR3loZGZmQ0gzM1hlZjFmWG1OdEU2ZGVwSXpabzFIV3BydGFZNHgyWlduQjdBL3Y3K0pYcnVvbzZwcEVOQU82cGcrM3orSHNCRm5iZTN0N2Q0ZVhsSlFrS0NpSWk4K3VxcmRzL04zQWJhcWxXclF1c2M2UUZjc0kzZTFyRFJ1Ym01RnJsYXRHZ2hScU5SUkVRKy8veHpwZGYwZDk5OUp5SWk4Zkh4RnIycHpmdFZybHhaT2Jlbm4zNWFHalZxSk5IUjBlTHQ3UzJlbnA2eWVQRmlFUkdaT25XcXNrLy8vdjJWNi9QMzMzL0xqei8rS0FjT0hKRFRwMDhyMDFRVzlOcHJyMW1jNXp2dnZDTmhZV0dGcm9PWGw1ZXlqN2srMGIxN2Q0Zi8xczU2NmFXWFN2MzlnNkZhT0syMEQ1aHhHK0tycjc0U0VaSExseStMdTd0N29mV1hMbDBTa2NMajAvZnExVXRFOG9wVDl1WUl6aDhpdGd2QU4yL2VsSmt6WnlxUmY5dGp4NDZKeVdSU2luQkRoZ3dSRVpHbVRac3FPZkovRU4wTzF1WThNQi9uaUJFamxHV2RPblVTRWR2ekFKakRQUFR2ZDk5OUozNStmcVgrT2lqNDl4QVJPWGJzbUJ3NWNzUWl6SFBvbXJmTlh3RCs1NTkvckJiVnpSKzJqangzang0OVJFVGsvUG56LzluNU5tL2VYRVJFTWpJeXBHclZxbGF2UmNFQ3NIa083ZDI3ZDFzdDRCNCtmRmhFQ2hlQUJ3NGNxQXgvdlg3OWVyczNUbWkxV3Brelo0NXlERHQzN3BSNzc3MjMxRjhmSlEwWFY0M00yeE9oRkNUNlRRMHM5V05pTUJpTU96bHFQZUFtQy9aRnFsSUUvdlJTVlhscWxMOW9kYVYvWGd3R2c4RzQ4NkozQng5SjJWOWRsY0p2NHI3cTByT04vYmtER1F3R2d3R3BGT1lpR1lmK25XZTlYMmVmVWorbWtzYVlNV09VdGtXOTNuTGVkM094TVNNancyS09WSHRocTMydU9HRldYZ3ZBdG9hRXRyZU5zd1hnU1pNbWlZaElYRnljMVNHVTgwZG1acWFJaUR6eXlDT0YxamxTQUhhV2VmOXExYXJKNWN1WGxibCtIZG52Zi8vN24xSUwrZTIzMzBTbjA4bkNoUXNMYlp1ZG5TMjFhOWRXbmlzZ0lNRHFkSWNHZzBHdVhyMHF4NDRkazUwN2Q4b1hYM3doUzVjdWxkVFVWRWxMUzVQSXlFaUxPWUN0WFFmekRSS0ppWW5Lc3R0WkFPN2J0NitxcjIxR3FZWlRWQmowaCs1RWI3MzFGZ0FnTWpJU0w3LzhjcUgxVzdkdUJRRGNkOTk5eXJLQWdBQXNYTGdRQVBEUlJ4OWh6NTQ5SlQ2TzY5ZXY0N1hYWGxNaXYzbno1a0dqMGVERkYxOEVrRGRVTXdEODg4OC9Wbk5wTkpwQ29kUHA0T0hoQVhkM2Q2dnJiWVU5OTk1N0x3RGdqei8rVUphWmg2ZStjT0dDM1gzMWVqMEE0SVVYWGtCS1NvcmRiVXRMdlhyMTBMQmhRNHR3ZFhXMXVYMVVWQlJxMTY1ZEtJb2FDanUvRmkxYUFBQysrdXFyRWgrL28zYnYzbzNWcTFmRHc4TURzMmJOS25MN3ZuMzc0cUdISGtKbVppWUdEQmlBdk84SS8ycmZ2cjN5MmpBTENnckNwazJic0d6Wk1yaTV1V0g1OHVWNDVwbG5yQTRkYm1ZeW1UQjI3RmdNSGp3WVJxTVJMVnEwd0tGRGg3QjA2ZExpbmVnZG92VnpQZ2lybHZjNnlyaGx3cGZ6T2F3SUVaRTkveHpNeG10UHhHSFgrclFTNTlMcWdCN2ovREZwWXhpQ0l6bkRDeEVSNWZIMTFtTDEyeFd3NXAwSzhQVXVlZlBQejc5bm9zRlRsN0RoaDVKL2RoRVJsWGVYcitWZ3pzcC9oNHVkTVNvSVhoNWx1eWwrNGNLRk9IcjBLT3JWcTRmSmt5ZGJyR3ZhdENrQVlQLysvWVdtSXl6TFJNVGhjTlo3Nzcxbk5ZcnkrdXV2TzdTZE02cFdyWW9KRXlZQUFHSmlZcXdPb1p5ZmVlam80ZzRCWGJDdFBqMDkzZXJ5Z3UzcjU4K2Z4NzMzM29zdFc3WUF5R3UzMW1nME9IWHFsTVgrNXNmang0L0h2bjM3VUtsU0pWeTZkQW5kdW5WRGJtNHVqaHc1Z29TRUJLU2twT0Q2OWV2WXZYczMyclZycCt3SEFFbEpTZWpSb3dlNmR1MktoeDkrR0xWcTFZSy92ei8wZWowcVZxeUkrdlhyNDlGSEgwVzNidDB3YU5BZ1RKOCtIWm1abVFnT0RsYW0zTFExVEhOVVZCU0F2R0c3elRadTNGaGtUZVA2OWVzQTh0cmFIYW1CSERwMENBQ1FsWlZWckw4VGxYMWwrMU9IYkRwdzRBQisvUEZIR0kxR0JBWUdGbG8vZCs1YzFLOWZIODJiTjFlV1BmVFFRL0QxOWNXTkd6Y3dmdng0cTNtRGc0T3RmcmpWcmwzYllsblZxbFdMUE1iUFB2c00xNjVkdzNQUFBRZWRUb2VHRFJzaVBqN2U3dndDM3oraEpnQUFJQUJKUkVGVUJRMGZQaHlabVpuS2VQOXFhTlNvRVV3bUU0NGNPYUlzYzdRQVhCYUVoWVhCdzhQRElxNWN1V0p6KzRDQUFLc2ZJUGIyS2NnOC8wUy9mdjBRR3h2cmROU29VY01pWC9mdTNSMzZvalZod2dSa1pHU2dSNDhleWhkUmEwSkNRakIvL253QXdLdXZ2bXAxamhMemw2RDgzbmpqRFhUcDBnVkdveEdqUjQvR1N5KzlWR2hPYlZ1V0xsMktCeDU0QUljT0hZSldxMVUra01zaWIzOHR1bzMyVng1L09TOFphVW1jajVLSXFDaFphU1lzSFgwRHk4ZmRSSTdSK1FhRGdtci96eDB6dDRYandTZTlWRGc2SWlJcXk1bzBjTWZoalpYUXQ1T1BLdmxtZlpTRUp3YkdJVGErL0RUcUV4SGRick0rU3NhMUczbHpyMGFFdW1CTWYvOGk5cml6NWVUa1lNQ0FBY2pOemNYNDhlUFJ1SEZqWmQzamp6OE9BTmk1YzZleVRLUFI0S1dYWGxMbXJTMnJSQVRwNmVrMm96akZYd0FZT25TbzFTaEtuejU5SE5yT0dmNysvdmoxMTEreGUvZHVmUHp4eDNCemM3Tzd2Ymt6VVhaMnRxckg0WWliTjI4NnZPMTMzMzBIbzlHSTMzLy9IUTgrK0NCaVkyTUJBQ3RYcmtTRkNoWGc3KytQME5CUXRHalJBanQyN0NpMC81WXRXN0JwMHliczI3Y1BwMCtmdHR2aGEvNzgrV2pjdURHT0hEbWlQTStnUVlNUUVCQUFiMjl2SldyVnFvVlhYMzBWQUhEczJER0h6MFdqMFNoMW5oczNiamkwajNuZTRNek1zajhIT1JVUHV3aVVZNis4OGdxeXNySXM3aVF4czliTDl0dHZ2OFU5OTl5RDZ0V3IyeXpDNXVUa1dOd0pZMWE3ZG0wWURBYWNQMzhlQU96MmdEVEx6czdHNHNXTE1YWHFWTFJ0MnhZTkd6WXNOQW43clZ1M1VLZE9IWnM1ekpPM3IxMjd0c2pueTgrYzAzeDNrVm5WcWxVUkdocUs0OGVQSXkzdDM3dWFvNk9qQVFBblQ1NTA2bm51Uk5uWjJmL3BYVDkxNjlaRnRXclZBT1FWazR2enBhOWdEK1dzckN6RXg4Y3JqeXRVcUdCMXY3aTRPTXlaTXdkdnZQRUdacytlalVjZWVjVHFkZ3NYTGtSUVVCQzJidDJLUllzV0ZWcmZxVk1uTkd2V0ROZXZYMGRJU0lpeWZOeTRjYWhjdVRKbXpacUZYMy85RlFDVUwzMCtQajRXcnlFZzc4dFVVbExlM1o4YWpRWi8vdmtubWpScGdvNGRPLzZudmFQVjFtV1VQN3o4OHU0bmlyOWd4SThmcDVieUVSRVJsUzAvZjVhS3kzOGJNR3BGS0FMRGRDWEs1ZW1qeGZERkliajNNUStzakVsRVZocHZ5Q0VpdXB2b3RNQnJMd1pneXJBZzZGUzQ1VDhqUy9COFREeDcvUklSRlVOYWhna3hDMi9pdzJtaEFJQlhCd1JneFJlM0VKZFFkbSttT1hUb0VPYk5tNGR4NDhaaDVjcVZ1UC8rKzJFd0dOQ3hZMGNBZVFVM3MwbVRKbUhLbENsbzBLQUJoZzBiNXRUekZMZW8rdmZmZnp1OGJVcEtDdno5aXk3S3g4WEZJVEl5MHViNjJOaFlSRVJFT1B5OFpyWkdxU3p1dVpmRWtTTkgwS3BWSy9qNittTENoQWtZT25Rb1dyUm9nVE5uemhUYTF0ejdGL2kzQUp5L3pkelQwN1BRc25YcjFoWHFOZjVmT0g3OE9GcTFhb1hmZi84ZE1URXhjSEZ4d1lJRkMzRHo1azBrSnlmRHo4L1A3bWloM3Q3ZVNFMTF2SjNUbkd2dDJyV1lPblVxeG93Wmd6Rmp4bGpkTmljbkJ4OSsrS0hEdVFNQ0FwUnI3MmdSM0Z3QUxxcEhONVZmTEFDWFl5ZE9uSEI2bndzWEx0anQ1WnFjbkt3VVEvTVRFWncvZjc3UXVwQ1FFTXljT2RObXZoVXJWdUNOTjk3QWE2KzlodERRVVB6MjIyL0tPbjkvZit6ZnY5L3U4ZGFxVlFzQU1HWEtGTVRFeE5qZDFwYWhRNGRpKy9idEFJQW1UWm9BZ0ZMTU0ydlFvQUdBdkx0eWtwT0xIdHIyMUtsVE5qK3NIZmxpVVo3MDZORURRTjd3ejYxYXRZSmVyMGVsU3BXUWtKQmdkNy9SbzBkajd0eTVTRWhJVUc0c01Qdm1tMjhRRmhZR0lPK0R6TjVkVExObXpVSlFVSkRWd3E3Wi9Qbno0ZXJxYXZYTHFGNnZ4OXk1Y3dFQTA2Wk53N3Z2dnF1c014Z01lT3FwcCt5ZVIxRnljM1BMZFBFM3JKb3IyanovYjYrQ3o2WW5xZEtMallqb2JuUG1jRFppMnNaaDVKSVFSRGQxTDNHK1I3cDdvM1pqZDd3MzlEck9IUDd2NzhvbUlxTC9YcVV3RjN3NnN3S2FQMkI5dUVGbm5ZczFvc3Z3cXpoMnVuakRPeElSRWJEcXExc1kyZGNmRFdycDRlbXV3YlRoZ1Jnd3lYNmIySjN1elRmZlJOZXVYVkczYmwxTW5qd1pQLy84TThMRHczSGh3Z1VjUEhoUTJlNlRUejdCNjYrL2pzR0RCMlBac21YNDg4OC9TL0dvN3h6dDJyV3oyOE8yVHAwNnBkS3pGZ0RTMHRMUXVuVnJoSWVINDd2dnZrUFRwazBMZFJRelQ0RUkvRnNBcmwyN2RxRmMrWmVaMjNIVkZoTVRnNVNVRklTRzV0MWtzV0RCQWdCUUhnUEF2bjM3NE9IaGdYSGp4a0d2MTl1dFZkaXpkKzllcTh0MU9sMmhrU2ZmZnZ0dHBLYW1vblBuenFoWXNhSkZrVGs5UFIxbnpwekI0c1dMblpxQzB6eHNkSFoydHNNOWdNMnZNL1lBdm51eEFGeE8vQmQzQnAwOWV4WTFhOVlFQUR6d3dBTVFrU0tIclEwTURGU0dOTERtNnRXcjJMeDVzOUtUTi85UUN5NHVMbFkvUEt3eDl6QXREaCtmZjR0WDVoNml2L3p5aTdMTTE5ZFhLVFFmUEhnUWZuNStSZWIwOWZVdDl2R1VKeHFOQnYzNjlRT1FOK1J4U2tvSyt2WHJod0VEQnVEdHQ5KzJ1Njk1YnVobHk1YVY2RXRQZW5wNmtYY1pIamh3UUNsVUZ6Umt5QkJFUlVYaHpKa3pXTEpraVVVQm1JQm5ZZ0tnYzhuN0VuUHl0eXdjM01vN3lvaUlpaXZsZWk2bTk0ckhzNU1DMFBiRmtuK1hDSzNpZ3NsZlZjUVhjNVB4MVh2Sk1PV3FjSkJFUkhSSDZ2NkVONVpQQ1lXL2p6b3pmZjJ3TndPOXg4Y2pNWVVmSGtSRUpaRnJBc2JNdm9HZmxvY0RBSjd2NG90RmExSnc1R1RadlVrek16TVRnd1lOd3JadDJ6QnUzRGkwYWRNR1FPRVJHcytmUDQ5bHk1Wmg2TkNoV0xod0lWcTJiT253YytRZmdjOFI1cmxSSDN6d1FhdTlWcTF4ZEJvM3RVUkhSMlB6NXMxTzcxT1FoNGVIMHdVOTg1REUrVm5yK1dveW1mRE1NOC9neUpFamlJcUt3c2FORy9IRUUwOVl6T3VjZjZSR2M1dHQvbHhwYVdudzh2S3kyN1BXVmkzRDJScEgvLzc5TFI2UEhEblM2blp0MnJTQmw1Y1hkdTNhVldoRVVFYzkrdWlqVnVlM3pqL2lvOW1LRlNzQTVCWDcxU3JtMTY5ZkgwQmV4N1BjWE1lK241bDdZN01BZlBmaUhNQlVMS3RXcmJMb3JXdkxxVk9uTE9hTnRXYkpraVVBOG5vWDU4OTU0OFlObXhPWVY2dFdEVmxaV2NqTnpVWE5talVkbXZUY1Z1VC80RFYvRVRIM0NBYUF4eDU3REM0dUx2anJyNzl3NmRJbHU3bk16SGYyMk52bVRxYldjYlpzMlJMVnFsVkRRa0lDZnZycEoyVllpeEVqUnNEYjI5dm1majE3OWtTZE9uV1FsWldGRHo3NHdLbm5iTjI2dGRYNWdhM05GWHo2OU9raXQ3MTY5U3FBdlBtbUhSbmEzS3cwaG12NXI5VjUwQjJOMjNrcWp6K2Rrb1M3NExTSmlHNnIzQnpCNmpjVHNYakVEUml6Uy82bXF0VUJQY2I3NC9YUHd4QWN3WHMvaVlqS0d5OFBMVlpNRGNYbjg4SlVLLzYrdlR3SkhZYkVzZmhMUktTU2JiOW00SnRkZVVVbmpRYVlPeTRZWmFTSjBLYnQyN2RqNWNxVjBPbDBhTlNvRVhKemM1VTIzdnltVFp1R2pJd01QUHJvbzJqWHJwM0QrVy9jdU9GVW1DVW5KenU4ajYwcEVHOFhkM2QzMUs1ZDI2bXd4c2ZIQjdkdTNYTHF1U01pSWdwRmVIaTQxVzNqNCtQeDlOTlBJemMzRnkxYnRzVDgrZk10MXVmdnZWemM0dWFwVTZjc3d0eU9XbkI1VVVYNnFLZ29hRFFhWmNwS2MvdDd3U2tzZS9YcUJRQm8wYUtGMHVacjd1UlZzQzM0bTIrK0tkWTU1ZmZjYzgvaHVlZWVLelN0b1ZubHlwV3haTWtTVks1YzJlR2M1bDdHZi8zMWw4UDdlSGpralFyRElhRHZYbXdGS2lmc3paT3JGb1BoMzJHZnZMMjlMUjREZWIxd3pXUDc5KzdkMitHOGx5OWZMcFMvS1BQbno0ZTd1enRXclZxRnMyZlBPcnlmUFI0ZUhxaFNwUXFBdk42blU2ZE9CUUJsRG90Tm16YXA4anlsd2Z4bUQ2RFFIVW5XNUMvT09ySzlMYU5IandhUU44OURUazRPZHUvZWpaMDdkK0xSUngvRnhJa1RNWEhpeEVMN2VIbDVZYzZjT1FDQWVmUG1JUzR1cnRqUHI0Yk5temRqMGFKRitQNzc3NHZjMXRvUUtPV1ZSZ3YwZVNOUWVmekx4alNjTzFxK3o1bUk2TCswNTRzMFhQbkhnRmRXaENJNHN1UmYyYU9idUdQbTluQXNIbjREZi96RUgzOUVST1ZCbmVwNmJIbzNETFdyNm92ZTJBSHBtU2IwajBuQXhoODUzeThSa2RyR3pibUpkbzk0UWFjRkhtdmlnUTdOdlpTaWNGazFac3dZZE96WUVTRWhJZGk3ZHk4dVhicFVhSnY0K0hnc1diSUVvMGVQeG93Wk0vRDk5OS9mRlowbXJEbHk1SWpkZVg5UG5UcGx0Y2R2Zm41K2ZnZ0lDSEI2T0cxcnoydXQ1NnJacmwyN01HUEdERXlhTkFuRGhnM0QvdjM3c1diTkdnQWxhLy9jdUhFajNOM2Q4ZlRUVDFzc04vY2FMbmorSDM3NElieTh2Sng2am9JcVZLaUFybDI3d21ReTRmVHAwOHJ5cUtnb2FMWGFRc1ZpYzYyaUlHYzZCdGtTRmhhR2lSTW5ZdENnUWREcjlRZ0pDVUczYnQySzNFK3IxYUpUcDA0QWdKOS8vdG1oNTlKb05Nb2N3TVh0OVV4bEh3dkE1VVQrU2RXdEdUNThPRmF0V21YejdxRG82R2lFaG9aaTkrN2REajJmbDVjWFVsSlNMSmJwOVhybHppVHo4QUsyVks1Y0dYNStmamgyN0JqR2pSc0hJRzlzL3NjZmY3eklRbHY3OXUzUnBVc1hBSG05UFlzNjk0S09Ieit1RERtZFgyWm1KaDU3N0RGOCsrMjNtREpsQ3VyVXFZTVJJMFlvZHdoOS92bm5UajNQblNUL01OY0ZQOVFBb0VhTkduQngrZmZ0SUg4QjJOcjIxdllwcUc3ZHVtamZ2ajFNSmhNV0wxNnNMSjg0Y1NMMjd0MkxzV1BINHV1dnY3YVk1MW1qMFdEbHlwV29WS2tTNHVMaU1HUEdETWRPTUovdDI3ZmJ2THZLelB5QkhSMGRYZVFOQkRrNU9UYUhEeW5JZkowTkJvUFZJVUhLazJaZHZWR3RRZDRYUGtPV1lNTTdSYytOVFVSRXpqbC96SUNZZGxjeC9JTVExR3RXOG5tQlBYMjBHTE15RkJ0bkoyUHpvbVRJZnp2aUdSRVJxYWpUbzE1WTgwNEYrSGlwMCt2MzdHVWp1b3k0aXVPYzc1ZUk2TFk0ZWQ2QUQ5YWxZRmp2dkY2SGM4WUY0WWU5R1REbWxOMWlxSyt2cjlJVzFxeFpNN1JvMFFLN2R1MHF0TjNzMmJQeDhzc3Y0NTU3N2tHREJnMXc5T2pSLy9wUTd6aWZmUElKRWhNVEhXNXpOR3ZZc0NFQTRQRGh3N2Zqc0N4TW16WU5YYnAwUWYzNjliRmt5UkxzMnJVTHNiR3hGaDJOc3JLeW5NcFpjTWptb2d3WU1NQ3A3YTB4RjFzM2JkcUVybDI3S3N1VGs1UGg1K2RYWk5IZGJObXlaVlp2WHREcjlYaisrZWZ0N2x1clZpME1HellNQXdZTVVPb21aOCtleFk4Ly9naU5SbFBrVFJIdDJyVlQ1alhldW5XclE4ZnI3ZTJ0RlA3VDBuaHozOTJLQmVDN3dJUUpFekJqeGd5TUdqVUt6Wm8xVTRhME5hdGJ0eTUyN3R3SmIyOXY5T3paRTF1MmJMR2JUNmZUd2MvUER5ZE9uTEJZYnUwdUpUYzNON1JyMXc3UjBkRzQ1NTU3QU9STkFIL3g0a1dzVzdjT28wZVBSdCsrZlpHVmxRVjNkM2YwN2R2WGJnRzRTcFVxV0wxNnRmSTRJaUxDb1d1UW43MDN2TjkvL3gwUFAvd3dmdnJwSnp6OTlOTm8xYW9WdkwyOXNYMzdkcWZ2ckxxVG1BdTZ0Mjdkc3ZxaEZoc2JhM0V0elhNWXA2U2syUHdRTExoUFFXKy8vVFkwR2cwMmJOaGdVVVQrOWRkZjhlNjc3MkxreUpIWXNHRURHamR1alBqNGVBREFsQ2xUMEtOSEQrVG01dUxaWjU4dDF0MUpJdUp3OFRVM045ZWhiUjI5TTlFOGJFZHA5MXErM1R4OXRYZ21Ka0I1L08yU0ZOeU1LOThGYnlLaTBwS2FtSXQzbm8xSHI5ZjgwWEdJWDRuemFUUjVRMEpYcmFmSEI2TnVJQ3VkVldBaW9ySkVvd0VtRGd6QXRPRkJxZzBmdXZXWEREejc2alVrM2VKbkFoSFI3VFRsZzBUMDdld0RQMjh0YWxmVjQ1VisvcGoxVWZGSDNpdHQ3N3p6RHR6ZDNXRXltYURWYXZIcHA1K2lRWU1HaFhxVlhydDJEYU5HamNMdTNidng5OTkvbDlMUkZsOTRlTGpkOXVTaU9rSVZwTmZyMGFkUEg0c3BDTzBaTjI0Y2J0NjhDUURvMEtFRGdMeDVlSFU2blRJWGJQNXQxR0kwR3RHL2YzOXMzNzRkWThlT1ZlWVJOdmNxemMzTlZhVlhiSEhvZERvQVFFeE1ERkpTVXBUaTZJSUZDd0JBZVF3QUFRRUJNQnFOZU91dHQwcjBuRU9IRHJVNUI3Q3RBbkRidG0weFlNQUF0R25UUmluR0hqNThHTys4OHc0MmJ0em8wRnkrR28xR0dhbDB4NDRkVnVkenRpWi9oekFXZ085dXdpaS8wYmx6WjhuTnpSVVJrWlVyVjFyZHh0UFRVN1p2M3k0aUlrYWpVZnIyN1dzM1orWEtsVVZFeEdBd1NKTW1UUVNBaUlpY1BIbFNBTWo4K2ZQbG4zLytFVnN5TWpKazdkcTEwcnQzYjVrM2I1NklpSXdmUDE3T25qMHI2ZW5wNHVucGFmVjUzZHpjNU1DQkF5SWk4c2NmZjhpV0xWdEVST1RMTDc4VWQzZDN1OGM4WXNRSTVmbGZlT0dGSXE5YnBVcVY1TysvLzFiMmVmNzU1eDI2M21aaFlXR2wvcmZQSHkxYnRoUVJrUk1uVGxoZEh4c2JLNUpYNVJRQTh1U1RUNHFJeUo5Ly9ta3paOEY5ckQyZnlXU1MrdlhyRjFydjd1NHVSNDhlVlk2cFlzV0tNbnYyYk9YNmpSczN6dUZ6YzNkM1YvWnpkQit6bWpWck9uMHRSVVJ5Y25Lc3J1dmJ0NitJaUd6YnRzM3FlbjkvZjZlUDlVNk1sK1lFeTJkWHFzcG5WNnJLNHNPVnhOMUxXK3JIeEdBd0dIZERQTmpaUzFhZXFhSzhCNWMwM3RrZUxoV3F1SlQ2ZVRFWURBYkRzZkR5ME1xR3VXRWl4MnVxRnRPR0I0cE9XL3JueG1Bd0dIZExqSDdPWDNrUHpqeFVRNktxdUpiNk1SVW4ycmR2THlJaXVibTUwcWxUSjdsMTY1YUlpSHp4eFJjTzV5aEorNXl0WE5IUjBVN3ZhNis5emhtMjl2WDM5N2RZSGhFUklTSWkwNlpOSy9KNWdvT0RsVzM4L1B3a01URlJXZmZycjc5S1ZGU1V6Zk9Lakl5MDJ3NlovN3k5dmIxdDV2SDE5YlY0M0tSSkV4RVJTVTFOdGJwOVdscWExZWNjUEhpd1U5ZlQzdlZkdFdxVlUvdFlhNnRQVGs2MmVXM000ZTN0cmVSeWNiSCsyOW5hNjZlZzdPeHNXYjkrdmJScTFjcnAxK2RycjcybTVHblRwbzNEKzBWSFI0dElYaTJtcFArL0dIZFVPRVdkc1lMb2p0UzhlWE9zVzdjT1dxMFdPM2Jzd0VzdnZXUjF1NHlNREhUczJCSGJ0bTJEaTRzTFZxMWFoUkVqUnRqTWE1NG4xOVhWRlo5Ly9ybnlPTC9xMWF2ajc3Ly94dHExYXhFVEU0TW5uM3dTTldyVUFBQmN1blFKenp6ekRNNmVQWXNSSTBZZ0lTRUI3NzMzSHRhdFd3ZFBUMDlsenQzODNOemNzR25USmp6d3dBTzRkZXNXZXZic2lUNTkrdURZc1dONDZxbW5zRzNiTmdRR0JoYmFUNmZUWWZiczJWaTRjQ0ZFQktOR2pjSkhIMzFVNUxXN2ZQa3lObS9lckR4ZXRHaVJVL01hMzJuTXZhK3R6Y1ZoVFlNR0RRQUFGeTVjY1BxNVBEdzhzR3paTWdCNXcyWWZPM2FzMERaWldWbG8yN1l0enA0OWl6cDE2dUNmZi83QjJMRmpBUURUcDAvSDdObXpuWDdlL0pvMGFZTHAwNmVYS0VkeE5HL2VIQUJ3OE9EQi8veTUveXYxSHZIQW84LzhPMFQ0eW9rMzJYdU1pT2cvOHV2WDZYaWo0MVhjdUtMT3FBdVZvdlY0YTJzNDZqZjNLSHBqSWlJcVZWVWpYTEZ2VFNSNnRQRXVlbU1IWkdVTHVyOXlEWk1XSlNLWFgrZUppUDR6aTlhazRQRGZlZk9tdXJ0cHNHSktLTFJscklVK09EZ1lIMzc0SVFCZzZkS2wyTEpsQzE1Ly9YVUFRTmV1WGZIaWl5K1c1dUdwN3NxVks5Qm9ORVdHbytyVnF3Y0EyTE5uajhWeWc4R0FVNmRPV1lTNXg2bFdxOFZISDMyRWdJQUF6SjA3RjB1WExrWFRwazF4K1BEaDIzNjlDMDRwYVo2VE55TWp3Nkg5QXdNRGNmLzk5eU1wS2FuUStabEQvbi8wUlZ2ckMwNVI2Ty92RHlEdnRhalJhSlQxNXI5Ri91MVBuanlKblR0MzR1VEpreFpoN2lGYmNQbkpreWN4ZXZUb1F1ZGhOQm9oSW9YQzFqektBSERpeEFtTUdUTUdFUkVSNk5XcmwwV3Y3MFdMRnFGMTY5YlEybmtEZU9LSko1VGV2MTk4OFFWKytPRUh1OWZhMmpXeU5TVW8zVDFLdTJMTnVBMXgzMzMzS1hleC9QSEhIK0xuNTFma1BoNGVIdkxqano4cWQ1Uzg4Y1liVnJjYk1tU0lpSWhjdkhoUlJFVE9uejh2SXYvMkFQYjM5eGNQRHcrcis1cTM4L0R3a0ZPblRvbUl5TXN2dnl3QXBHSERoaUpTK0U2eC9NZGxOQnFsZmZ2MnlycVFrQkE1Y3VTSWlJakV4c1pLcjE2OWxIWDE2dFdUMzM3N1RVUkUwdFBUNVpsbm5uSDQralZ0MmxTTVJxTVlEQVk1ZVBDZ2NrMFdMbHhvODI0ZjgvbUpPTllEdUVtVEpqSnc0TUQvNVBYd3dRY2ZpSWpJOU9uVHJhNHYySnYzaXkrK0VCR1JpUk1uMnN4cHF3ZndlKys5SnlJaWlZbUpVckZpUmJ2SE5XYk1HSXU3b2ZidTNTdDZ2ZDZwYzh2ZkExaWowY2dycjd3aUJvTkJ2di8rK3lML1RtcjJBSFp4Y1pHRWhBUVJFWG5paVNlczdsdldld0M3ZVdwazRmNUlwZWZZaUNVaHBYNU1EQWFEY1RkR1FBV2R2UDFUdUdvOWdkZGNyaW9kQnZtS1JsUDY1OFpnTUJpTXd2Rm9Zdys1c2FlYWFyMStiKzZ0SmcvZGEzOFVMUWFEd1dEY3ZyZzMyazJNUjJzbzc4dURleGJkYm51bmhJdUxpL3owMDA5SzI3QzV6Vm1yMWNydnYvOHVJaUpwYVdsU3ExYXRJbk9WcEgzT1ZxN2IwUU00TmphMlJNZFVzQWZ3NU1tVFJVVGtyNy8rRWg4ZkgyVmJjOXQ2d1FnSUNKRE5temVMaU1odnYvMG1ycTU1dmNhN2R1MnF0UDkvL3Zubmhkci8xZW9CWERDNmRPa2lJaUxuenAyenV0N2NBL2oxMTErWFBYdjJTRTVPanZ6ODg4OTJjOXJxTld3clRwOCtMZG5aMmFMUmFBU0FuRHg1MG1MLy9JK0xZK2JNbVFKWTlnQmV1blNwTEZteXBGQjg5TkZIaGE1elVkZFZxOVVxbzdiYWFqOS84c2tuSlNzclMwUkVMbCsrTEVGQlFVNjkvcnAyN1dyM2RjVW9zK0cwMGo1Z2hzclJ0R2xUU1VwS1V2NkRoNFE0WHFSeGQzZVg3Ny8vWG5tVG1qRmpScUZ0MXF4Wkl5SWlyVnExc2hoMndwRTNFL04yTDczMGtvaUkvUHp6ejhvYk5RQTVmdnk0TEZpd1FIbGNwVW9WcFlock1wbWtmLy8raFhKNmUzdkw1NTkvcmh6SGpoMDc1TU1QUDVTY25Cd1J5U3VBMTYxYjErRnJFQkVSSVhGeGNTS1NWd0QxOFBDUXI3LytXc24veVNlZjJEMC9rYUlMd09IaDRjcmY2TjEzM3hXZFRuZGJYeFBtSW4yblRwMnNyczlmelBYMDlGUStkQjkrK0dHYk9hMFZnSjk5OWxubEdsajdXNW1qWmN1V3NtZlBIbVhiN094czVkOW56cHlSM3IxN0sxOW1pZ29mSHg5bDMyKysrVVpFOG00VUdEMTZkSkYvSnpVTHdPYmhueE1URTIwV3NjdDZBYmp2NUVDbFdMRHNlR1h4RGI2OXIxc0dnOEZnMkE0UEg2MU1YQittV2hINHN5dFY1ZVYzZzBYdnJpbjFjMk13R0F4R1htZzBrR0c5L1NUblQvV0dmTDd3WTFXcFhkVzVtMjRaREFhRG9YNU1IUmFvdkRmZitxMjZWQW9yRzFPekxGNjhXRVR5aG41dTNyeTV4YnBHalJvcDdiRUhEeDRzc3IyekpPMXp0bktwWFFEMjl2YTJPVjJobzhkVXNBRDh4eDkvS0cyaHYvNzZxMUtvTGRpMjd1M3RMY09IRDFjNm5PemR1MWNDQWdJc3RxbGV2Ym95emQ3WnMyZWxZY09HeXJyYlZRQTJ0K3ZubnpyUXpjMU4yclZySjB1V0xGRUttL2tkUDM3Y2JrNW5Dc0ErUGo2U201dHJVWUMyVndDMkZmL0ZFTkMycm10b2FLaUk1TFZoYTdXV1UrdnBkRHFaT25XcWNoM2o0dUljdXFHaVlLeGN1VkpFUkg3NDRZZGl2WDRaZDJ3NHJiUVBtS0ZpdEd6WlVsSlRVMFZFNVBUcDB4SVpHZWwwRG5kM2Q5bTVjNmZ5UmpWMzdseGxuVmFybGRqWVdNbkl5QkJYVjFmcDFLbVQ4bVprTXBsayt2VHBkZ3QzWjg2Y2tSOSsrRUUwR28xTW1qUkpxbFdyVnVpNXpmL3UwS0dEM0x4NVUwVHlDbTdQUGZlY3pieHVibTd5MldlZkZmcHdPWFRva05Tb1VjUGhjdzhMQzFQbS92MzIyMitWTjJBWEZ4ZFp1WEtsWExseXhlYVhFbGRYVitWNVEwTkRpM3l1a1NOSEt0ZnVtMisrRVM4dnI5dnltbWpRb0lHSWlHUm1adHJzQ1g3bHloWGxRNnBYcjE0aUlwS1FrR0QzYjFtd0FOeTZkV3ZscnFTdnYvNjYwUFplWGw3U3IxOC9peDdWdWJtNXNuanhZZ2tNREpTaFE0Y3FyMTN6aDl1MGFkUGszbnZ2dFh0K3pabzFzL2liWDdod1FSNTg4RUc3KzVpcFZRQjJkM2VYczJmUGlvakk3Tm16YmU1YmxndkEwVTNkWlUzc3YwV0NoNSs2UGE5WEJvUEJZRGdlTHE0YWVmbmRZRldMd05PL0Q1ZmdpTExSK01SZ01CamxPZHowR2xreE5WVFYrWDRQYjZ3a0ZVUDRIczlnTUJoM1FyanBOZkxYVjVXVjkrZ2Zsb1hmOFhPeXYvWFdXMHE3MXZqeDQ2MXVNMi9lUFBuNzc3K2xiZHUyZG5QbEwwNDYwbzVxTC96OC9KUmM5dWJFdFJXM283MHVPRGhZYVM5M2MzTlRsamR0MmxSRVJONTU1eDFadUhDaGlJamN1SEZEUkFvWGdFZU9IS20wNlU2ZVBObG1PNjJucDZkczNMaFJVbE5UTGE1Ny9tdGNGR2NLd0o5ODhvbUlpR3pmdmwwQVNKczJiWlFDYm42blRwMlNPWFBtU0lzV0xZcThHY0NaQW5DZlBuMUVKSy9YczNsWmFSYUFBd0lDQ3IxK1RDYVRpRmpPNFp3L0huendRUkhKSzlyblgxNm5UaDJMVGxQbnpwMnplVk5EbzBhTnBFNmRPbEtoUWdXTDBWZ3JWS2dnTVRFeHlqR01HVE5HdGRjMTQ0NElwNVgyQVROVWloZGVlRUVNQm9QeUJoc2VIbDdzWEQ0K1BuTGd3QUhsemVhOTk5NFRqVVlqYmR1MkZaRzhYcmJtYmZ2MTY2YzhyMGplOEIrdnZ2cXFOR3JVeUtHaHB6VWFqZWgwT25GemN4TnZiMjhKQ0FnUUh4OGZaWGpnVzdkdVNlZk9uUXZ0VjdseVplbmZ2Nzk4OXRsbnlodTJTRjdoOE9yVnE0VStjRmF2WGkwalJveVFKNTU0UXFwWHIxN29Rek1xS2tvWmx2cnc0Y09GSnJqWGFEUVdQWHNqSXlNdFBoeWZmdnBwRVJISnlzb3FkT2VPcmVqV3JadGtabWFLaU1qKy9mc2xNREJROWRmRm9rV0xDbjBvaG9TRWlJZUhoMmkxV21uU3BJbms1T1JJV2xxYWFEUWErZlhYWDBVazc0dUlyWnlSa1pGaU1CZ2tLU2xKV2JabHl4WVJFVGx3NElCU3pQYnk4cEl1WGJySXFsV3JMSXE3SnBOSk5tM2FKQTBhTkxESUd4RVJJY3VYTHhlajBXang5N3R3NFlLc1dyVktYbjc1NVVMRFhaaUhuUkVSMmJScFU2Rzc2cXlGbVZvRjRBVUxGb2lJU0dwcXF0M2UzMlcxQUJ3VTdpSkxqbFpTaWdOalB3N2xNS0VNQm9OeGg0UkdBM2w2UW9DcVJlQWxSeXRKZEJNT0RjcGdNQmlsRldIQk90bTNKbExWNHUrUHk4UEYxOXV4MzZrTUJvUEIrRytpU1FOM3ljMDN5c05iSTV3YjR2Vy9qRmRlZVVWcDAxcTVjcVhON1R3OFBBcTF1ZGFyVjAvYXRXc25UWm8wa2JwMTYwcmp4bzJWSVkxdjNicmwxSEhjZSsrOUVoMGRMUlVyVmhRL1B6K3BVS0dDVEpreVJUbTJnajFrSFltU3ROZHB0VnFKakl3VVB6OC8wZXYxb3RWcXhkL2ZYK2twZmVYS0ZXVmJGeGNYWlpqc3hvMGJpMGFqa1huejVpa2RoREl5TW1UWnNtWFNzMmRQdWYvKyt5VWlJa0tHRGgxcWQ0bzluVTRubnA2ZUVoUVVKTTJhTlpPb3FDaWx2VE4vQVRnbko4ZHFtT1Z2NDNaeGNaRTJiZHBJdzRZTkpTd3NUTHk5dlVXbjAwbFFVSkFNSHo1Y09kNjMzMzViQUVqZHVuV1ZQQWNQSHBRSkV5Wkk3ZHExbmJxT3poU0F0Mi9mTGlJaXI3enlpckpzN3R5NXNtN2RPZ0h5NmhwSlNVbVNsWlZsTjA5eEM4QjZ2VjZDZzRQRnpjMU5kRHFkOU92WFQwUkVrcE9UbGYzTW5hMW16Wm9sOTl4emowUkhSeXR4Ly8zM0t5T3dmdm5sbHdKQWZIMTlaZTdjdVJZMWx1KysrODd1NnpuL2lLVWllZTN0K2YrbUlua2piVHBUM0dlVWlYQmFhUjh3UTRYbzJiT244aC83Nk5HakRzMUJXMVFFQlFYSlgzLzlKU0o1UFRWYnRHaWhmS0NPR3pmT1l0dkdqUnNyUXpWYms1dWJxOHlwYXpBWXhHZzBpdEZvVk81RUtXZ3FHZGY2QUFBZ0FFbEVRVlRJa0NHaTBXamtvNDgra2pwMTZraWxTcFdrVDU4Kzh0WmJiOGxYWDMxVnFNQ2JsWlVsMzN6empYVHIxazFjWEZ6RTFkVlZ1bmZ2TGx1MmJGRUtyTllrSlNYSjQ0OC9ManFkVGhrbStkaXhZemJ2enNrZnYvenlpNGprRFY5ODY5WXRKV2ZCT1l5TGlpZWVlRUk1eHNPSEQ5dWRZOWpaQ0E4UFYzcmx0bXZYVGxtZXY3aHZ0blhyVm1VWVk0UEJJTldyVjFlMjEycTFjdkhpUlRsMzdweWNPblZLMHRQVFJTVHZnOGk4VFhCd3NPemF0VXU1YXk4d01OQmlpSENSdkR2V1B2NzQ0eUo3OWRhb1VVTVdMVnBrY1YxRlJINy8vZmRDWHlJN2QrNHNPVGs1aFY2VDlzSk1qUUt3ZWRnVGthTHZxQ3FMQldDOXUwYmUrcTZpUlZFZ01JeERQek1ZRE1hZEZvOC81Mk14VWtOSjQ1T0xWYVIxWDU5U1B5OEdnOEc0MjZKeFBUZUozVkZWMWVMdkp6TXJpTjZWUS93ekdBekduUmh2alFpeWVNL3U5dmlkV2F5NTc3Nzd4R2cweXNhTkc1MXV1K3pmdjcvTnRsbDdJK2xaaTIzYnR0bk10WC8vL21LZFcwbmE2elFhalRMTm56WFRwMDlYdG0zZHVyV0k1QlhsOHVkbzBxU0ozWFoxazhra1dWbFprcGFXSm1scGFaS2VuaTVaV1ZtRmluMW1DeGN1RktCa1EwREh4OGZiUEI2UnZHSm5wVXFWbEdzd2ZQaHdxVktsU3BIUFUxSWRPblFRa2J4YVEvNlJUMnZYcmkyeHNiSHl6ei8vS0lYZG9sNFB4UzBBbTN0M0Y3UnAweVpsdjNmZmZkZWg4K25TcFlzQWtKbzFheW9qb2FhbnA4dVlNV09LN0dBMlk4WU1tM2tOQm9Pc1g3KytSQjBFR1hkc09FVlRuSjNvenVQaTRvS05HemZDMzk4ZlR6NzVKRkpTVWxUSkd4RVJnUjA3ZHVETk45L0V1blhyRUJFUmdUTm56cUJ1M2JvNGQrNWNvZTBmZnZoaGRPN2NHZmZmZno4cVZxd0liMjl2NkhRNkpiUmFMYlJhTFRRYURUUWFqY1cvelhKeWNsQzllblVrSmlZcXk4TER3M0g4K0hFRUJBUW95MDZkT29YZHUzZGoyN1p0MkxwMUsxSlRVNjJlZzZlbkoxcTFhb1ZtelpyaHdRY2ZSS05HamVEdDdRMEFXTEZpQlFZT0hBZ0FlTzY1NS9EQ0N5K2dTNWN1U0VwS0t2TGFMRjI2RkFNSERsU09QU2twQ1QvODhBTkdqaHlKaElRRUI2N3V2OXEyYll0Tm16WmgyTEJoK1BEREQ1M2ExNTdJeUVoOCsrMjN5TXpNUk5PbVRaWGxjK2ZPeFpOUFBnbWRUb2ZNekV3Y09uUUlyNzMyR2g1KytHRjgvUEhIZVAvOTl6RnUzRGlMWEgvKytTZnExNjhQQURBWUROaS9mejllZU9FRm5EMTcxdWJ6ang0OUduUG56c1VmZi95Qk5XdldZUFhxMWJoeDQ0YkR4Ky9qNDRNZVBYcWdWNjllYU55NE1SbzNibXoxK2FLam8zSHk1RW1IOCtaOXRnTlJVVkU0YythTXcvdVo5ODNOellXTGl3dTBXaTNXcjErUDd0MjdZK3ZXcmVqUW9ZT1MyeHAvZjMvbHRaWC9OWCtuMG1pQVFmT0QwYnhIM3YrWDNCekI5Sjd4T1BsYlZpa2ZHUkVSV2ZOQVcwOE1YeHdDVnpmMVBtTjJmSnFLbFRHSnlNM2hUd1lpb3R2dG1mWStXUGxXS056MDZyMlB6MXlSaElrTGI4TE96eFFpSWlwRk9pMnc1ZjF3dEh2RUV3Q1FubWxDMDk2eE9IN2FVTXBIVmxpblRwMndkZXRXNU9Ua09MVmZreVpOc0gvL2Z1V3h5V1RDcFV1WHNIYnRXa3lkT2hWWldZNjNNeTFZc0FBalI0NjBXSmFWbFlWZHUzWmg2TkNoZHRzcGJTbHBlOTFQUC8yRTFxMWJXeXk3ZXZVcTFxNWRpNWlZR09YODlIbzlZbU5qTVhic1dLeGV2YnBRbnBvMWE2SnIxNjVvM0xneElpTWpFUmtaaVpDUUVMaTV1VGwxUEk4ODhnajI3Tm1EeU1oSVhMNTgyZVo1NVQ5dkh4OGZwS1dsMlQwbklPOXZ0MmZQSG93YU5RcUhEeDkyNkhoOGZIeHc0TUFCcDg3QmxvNGRPMkxQbmozWXYzOC91blRwb2l4M2RYVkZXbG9hOUhvOWNuSnljUFRvVWJ6NDRvczRjdVNJelZ6Snljbnc4L096K3pmMzl2WldhZzZ1cnE3S2EzL3YzcjJvV0xFaVRDWVRidDI2aFFNSERtRFNwRWxLVGNERHd3TVRKa3hBcTFhdEVCUVVaSkhUYURUaTh1WExXTEZpQmI3ODhrdGxlYXRXclRCcTFDZ01IejRjRnk1Y0tQSmErUGo0SURRMEZHNXVidERyOVhCeGNZRk9wME42ZWpyT25qMkx6TXpNSW5OUW1lVFVteFFMd09XSXU3czdSQVRaMmRtcTVuVjFkWVhSYUZRZWQrL2VIUnMzYmxUMU9SelJxVk1uUkVWRjRjOC8vOFNSSTBlY0tpUVdGQmtaaWFpb0tQejIyMi9JeU1oUWxoYzhWMGVZQzRFR1E4bSttRVZFUk9ES2xTc2x5bUdObjU4ZnFsYXRpcU5IanpxMGZaTW1UWERpeEFtckJYV2RUZ2NYRnhjWWpVYVlUS1lpYzJtMVd0U29VUU9uVDU5MityZ0xLczdmeHBhcVZhc0NBR0pqWTUzKzBqcHo1a3prNXVZaUppWUdRTjRYcUdIRGhtSGx5cFVXWDVTc2NYTnp3NUFoUXdEa2ZXRzkwN1VkNEl0K1V3T1Z4eCs5ZGhQYlByRitvd1VSRWQwWmFqM2dockdyS3NEYlg2dGF6c1BiTS9IdW9BUmtaL0puQXhIUjdUS212ei9takExV0xaOElNT0x0NjNqdk0zVnVEaWNpb3R2SDMwZUwzOVpXUXEycXJnQ0FjN0ZHTk80Vmk4U1UzRkkrTXZXWU93QnBOQnFJaUVQdGlyYVlPeG1aODVXMExkelQwMU1weUhidjNyMVlPVFFhamRKR2JES1piTFpoRGh3NEVCOSsrS0ZUNSsvdTdnNFBEdys0dTdzcnoyRXVXdWJtNWlyUGw1T1RBNFBCb0xSUHVycTZvbTdkdWdCZ3R4QnFpNmVuSjd5OHZKVG5GUkZjdjM0ZDZlbnBUdWRTVTZ0V3JYRHAwaVdyN2MwdUxpNHdtVXdPWGQrdFc3ZkN4OGNIelpvMXM3dGRjSERlOTdPUzFDS0lWTVFDTUJFUmxVeVRqbDRZdmpnRVdsM2U0eDJmcG1MRnF6ZEw5NkNJaU1naEZXdTQ0clZQS3lDa3NvdHFPYy84a1kxWi9lS1JsbFQ4aGhvaUlpcE1xd1hlR1IyTXNmMzlWY3VaYlJEMEhoK1BMN2ZadjBHVmlJanVISFdxNi9IYjJrajRlT1hkeVBuTG9VeDBISG9WdDlMNC9adUlpQlFzQUJNUlVmRTkxc2NIQTJZR3dUd0N5ajhIc3ZGV2oydklNZkxqZ29pb3JQQVAxV0hjNmdxb1ZsLy83MEtCa3o4VkxNV2RNV0ptNzNqY3VPTGM2QmxFUkdTZHE0c0dIMDRMUmQ5T1BxcmxUTHBsUXVkaGNkanpCNmR0SVNJcWF6bzk2b1d2RmxWVTJtUCtPSkdOZG9QamtKQllmbm9DRXhGUmliQUFURVJFenROb2dNN0QvTkRydFgvbjJvNi9tSU1wWGE0aU9ZRS9Ob2lJeWhwM2J5MUdMZ2xCdzVZZXF1Vk1pcy9Gek43eHVIenl6cHVUaklpb0xQSHkwT0x6ZVdIS25JOXF1SFExQiswR3grSEVXYjVIRXhHVlZXUDcrMk4ydmlrQi9ybGd4Qk12WGNIRk9ONkVTVVJFemhXQWRRQW0zNTdqSUNLaXNrS2pBWHBQQ3NSVG8vNGRlaTcrZ2hIVHVzY2pLWjdGWHlLaXNpakhJUGh0U3dZaW92U0lxT1dxU2s0UGJ5MGU3dXFGZnc1bTQwWXNHNkdJaUlvak9FQ0hINWVGNDlIRzZ0MmdjL2F5RVMyZXU0S3psNjNQT1VoRVJHWER2aU5aeURZSVdqZk51MEVveUYrSDdrOTQ0L3M5R2JpUnhQWVpJcUs3M0JSbk5tWUJtSWpvTHVmdHI4V1FoY0ZvMmZ2Zm9lZXVualhpclI3WGtIaU5QeTZJaU1veWt3azRzRFVEWWRWY1VTbGFYL1FPRG5CMTArQ2hwN3h3NVI4ajRzNncwRUJFNUl3cTRTNzRlV1VFR3RaMlV5M25QeGVNYVBuOEZjVEc4OFljSXFMeVlNOGZXVWpQTU9HSmgvS0t3TDdlV2p6VDNodW5MaGh4Nmp5L2Z4TVIzY1ZZQUNZaUlzZmMrNWdIWHZzc0REVWIvZHNBZFh4UEZtYjJqc2V0bTZaU1BESWlJbEtMbUlDRFAyUWdwSklMcXR5alRoRllwOU9nYVVjdnBGelB4ZmsvT2RRb0VaRWo2a2ZwOGZQS0NGU0x5RGNxUXdublovLzduQUdQdlJDSHVPc3MvaElSbFNmN2ptVGg1RGtET3Jid2dvdUxCaDd1V2p6ZHpnZlZJbHl4ODBBbXNneWMxWkdJNkM3RUFqQVJFZGxYS1ZxUFFmT0MwWDJNUDl5OXRNcnliYXRUOGY2d0c4ak81QThKSXFMeVJBUTQ5R01HQXNOMHFGWmZuVjVuR2cxdzMrT2VnQVk0dVQ5TGxaeEVST1hWSS9kNzRLY1ZFUWdKMEZtdUtFSHg5L2hwQTFvTnVJSnJOemhxRHhGUmVmVFhHUU4rK2pVVEhacDd3dWYvMjI3dWpYYkRpOTE4a1cwQWpwektSaTQvQW9pSTdpWk9GWUExeUx2ZmxJaUl5am1OQnFqOVAzZTA3dWVEQjUvMGdpWmZZMVBLOVZ5c0dIOFRoMzdNS0wwREpDS2kyMDZqQmZxL0ZZVEhuL01wZW1NbjdQZzBGUjlOdkFrVEc2Q0lpQXA1OGpFdnJKc2RCbmUzRWxSN0MvanpId05hRDdpQzY1d1Brb2lvM0F2MDArSGRDY0Y0dHFQbGQvZ0xWNHhZK0drS1ZuK2Rpc1FVZmg0UUVkMEZuUHBCd1FJd0VWRTVwdEVDVmU3Um84R2pIbmlrbXpjaWFybGFyQmNCOW55UmhrK25KQ0Uxa1Q4V2lJanVCaG9OME9mTlFMUWI2S3RxM29QZlorQzlvZGRoeU9MUEN5SWlzNEhkZmJIa2pWQm90VVZ2NjZqRGYyZmo4WUZ4dUpuTTcrOUVSSGVUYm85N1k5NzRZRlN1NkdLeFBDdGJzUEduTkh5MUl4M2I5MmNnNlJhbjlDSWlLcWRZQUNZaXVsdG9OSURlWFFNM0x5M2N2VFR3OXRlaFluVVhoTmQwUlhpVUsrbzBjWWR2c003cXZrZDJaR0w5MjBtNGVJSnpOeElSM1cwMEd1RHBDUUhvTk5SUDFid25mOHZDN09jU2tKbktSaWNpb2drREF6QmpaSkNxT1E4Y3owYWJsNjZ3Y1orSTZDN2w3cWJCa0Y1K2VIMVFBQUw5Q3JmM21FekE3OGV5OE1mZjJUaDEzb2lUNXcyNGZDMEhxZWttcEdXWWtKWWh5TWxsT1lDSXFJeGlBYmlzK3V4SzFkSStCQ0lxNTdMU1RkaTNLUjA3UGt2RHVhUFpwWDA0UkVSVWlqUWFvTnNZZjNSOXhWL1Z2R2YreU1iTTN2SElZQkdZaU81aWt3WUhZdXF3UUZWejdqK2FoYmFENHBDU3h2ZFhJcUs3blkrWEZyMDcrR0JRRDE4MHF1Tlcyb2REUkhlQmxzOWZ3YzREbWFWOUdIYzdGb0RMS2hhQWllaDJ1SFV6RjhkMlorSFBuWms0OEgwR3N0aGdSRVJFK1hRWjRZZWVyd2FvbXZQc2tXeTgvVXc4TXRoRGpZanVRcmVqK0x2M2NCYmFENG5ETFg2WEp5S2lBdTYveHcxUFB1YUZKeDd5eFAvcXUwT2ozcFR6UkVRS0ZvRHZDQ3dBbDFVc0FCTlJjUml5QkZucEptU25DekxUVFVpNG1JTzRNMGJFblRIaTRna0RMdjF0Z0xDZGlJaUk3T2c0eEErOVgyY1JtSWlvcEc1SDhYZlh3VXgwZlBrcTBqTDRma3BFUlBZRit1blF0S0ViNmxUWEk3cWFIbldxNnhFY29JVzNaMTc0ZUdwVm5aZWVpTzRlTEFEZkVWZ0FKaUlpSWlJaTU3UjkwUmY5cHFoYnREaDNOSzhJbko3Q29nVVJsWCszby9pNzQ3ZE1kQjUyRmVtWmZCOGxJaUlpSXJyTHNRQk1SRVJFUkVUT2F6dkFGLzJtcWx1OE9QK25BVE9ldnNZaU1CR1ZhN2VyNTIvN3dYSEl5R0t6RFJFUkVSRVJPVmNBNW9BUFJFUkVSRVFFQVBqK3cxdjRmRmF5cWptck5kQmo0dm93ZVB2enB3Y1JsVSszby9oNzhLOXNkQjUybGNWZklpSWlJaUlxRnJiQ0VCRVJFUkdSWXZPN3lmam1neFJWYzFhcnp5SXdFWlZQdDZQNGUrS3NBZTBHeCtGV0drZE9JQ0lpSWlLaTRtRUxEQkVSRVJFUktVU0F0ZE9Uc08yVFZGWHpWcTJuUjh5R01IZ0g4Q2NJRVpVUHQ2UDRlLzZLRVU4TWpNT05wRnhWOHhJUkVSRVIwZDJGclM5RVJFUkVSR1JCQkZnNThTYjJia3BYTlcrVnVubEZZSjlBbmFwNWlZaithN2VqK0h2MWVnNWFENGpEbFlRY1ZmTVNFUkVSRWRIZGh3VmdJaUlpSWlJcVJFekFrbEUzY09qSERGWHpWcmxIajljL3J3RGZJQmFCaWFoc3VoM0YzOFNVWER3K01BN25ZbzJxNWlVaUlpSWlvcnNUQzhCRVJFUkVSR1JWYm83ZzNjSFhjWHhQbHFwNUswWHJFYk9CUldBaUtudHVSL0UzTGNPRXRvUGk4TmNaZzZwNWlZaUlpSWpvN3NVQ01CRVJFUkVSMldUTUZzeDdJUUZuL3NoV05XK2xhRDBtcnE4QVQxLytKQ0dpc21IYzh3R3FGMyt6RFlKT1E2L2l3SEYxMzJPSmlJaUlpT2p1eHRZV0lpSWlJaUt5S3l2ZGhIZjZ4T1BpQ1hWN3AxV3VvOGU0VmFGdzg5Q29tcGVJU0czUFArV0xXV09DVk0yWmt5dm8vc28xN0R5UXFXcGVJaUlpSWlJaUZvQ0ppSWlJaUtoSTZTa216T3dkajZ2bjFKMmZzdmIvM0RGaWFTaDBMaXdDRTlHZHFYTkxMeXlmRXFwcVRoR2czNFFFZkxNclhkVzhSRVJFUkVSRUFBdkFSRVJFUkVUa29KVHJ1WmpSS3g0M3J1U29tcmRSS3c4TW1oY0VEWCtkRU5FZHB2a0RIbGcvSnd3NmxkK2Zoa3k3anJYZnBhcWJsSWlJaUlpSTZQK3hpWVdJaUlpSWlCeDJNeTRITTNyRkkrVjZycXA1bTNYelJwODNBcUZoUjJBaXVrTTByTzJHcjkrckNIYzNkZCtZWHAxM0UwczNwS2lhazRpSWlJaUlLRDhXZ0ltSWlJaUl5Q25YemhzeDg5bDRaS1diVk0zYmJxQXZPZy8zVXpVbkVWRnhWSTkweGZkTHcrSG5yVzZ6eWZ6VnlaajFVWktxT1ltSWlJaUlpQXBpQVppSWlJaUlpSngyOFM4REZyeDBIU1oxT3dLajE2c0JhTlhIUjkya1JFUk9xQkNrdzQvTHd4RVdyRk0xNzVmYjBqQjJ6ZzFWY3hJUkVSRVJFVm5EQWpBUkVSRVJFUlhMbnpzenNlSlY5WXNaTDh3TVFwTU9YcXJuSlNJcWlwKzNGdDh2RFVlTlNxNnE1djN0enl6MGZTMGVKblVIVGlBaUlpSWlJcktLQldBaUlpSWlJaXEybld2VHNHbGhzcW81TlJwZzJPSmcxSHZFUTlXOFJFVDJ1THRwOE5WN0ZYRnZ0SnVxZWMvRkd0RjUyRlZrWkltcWVZbUlpSWlJaUd4aEFaaUlpSWlJaUVwazQreGsvTEl4VGRXY09oY054bndVaWhyM3FsdUlJU0t5eGtXbndkcFpZV2p4Z0xvM25pVGRNcUg5NEt0SVNGUjV2SHdpSWlJaUlpSTdXQUFtSWlJaUlxSVNFUUdXajcySkUvdXlWTTNyNXFuQnE1OVdRRVNVdWtPeEVoSGxwOUVBSDd3UmdpNnQxQjE2M21BVVBEbjhLazVkTUtpYWw0aUlpSWlJcUNnc0FCTVJFUkVSVVlubEdBWHpCaVFnOXBSUjFiemVBVnBNV0ZzQndSRXVxdVlsSWpKN2EwUVFYdXptcTNyZS9qRUorT1ZRcHVwNWlZaUlpSWlJaXNJQ01CRVJFUkVScVNMamxnbXorc1lqT1VIZG9VNERLN3JnMVRVVjRPbkxueTlFcEs2aHovaGg0c0FBMWZOT1hIZ1RhNzlMVlQwdkVSRVJFUkdSSTlpQ1FrUkVSRVJFcXJseEpRZXorc1lqTzBOVXpSc1I1WXBSeTBLZ2M5R29tcGVJN2w1dG0zbmkzUWtocXVkZHZ2RVdacTVJVWowdkVSRVJFUkdSbzFnQUppSWlJaUlpVlYwNGJzRENRUWt3cWRzUkdQVWU4Y0R6MHdPaFlRMllpRXJvbmhwNnJKOFRCcTNLclNJLzdNM0EwTGV1UTlTOUI0YUlpSWlJaU1ncE9nQ1RTL3NnaUlpSWlJaW9mTGwyUGdmSkNibTQ3M0ZQVmZOV2ErQ0d6RlFUVGgvS1ZqVXZFZDA5UWdKMCtIbGxCTUtDMVoxYi9PaXBiTFFiZkJXWjJheitFaEVSRVJHUjZxWTRzekVMd0VSRVJFUkVkRnVjUDJhQWk2c0cwVTNjVmMxYnY0VUhMaDQzNE9wWm82cDVpYWo4YzlOcjhOMlNjRFNvNWFacTNpc0pPWGpzaFRqY1NGSjU2QU1pSWlJaUlxSThUaFdBT1FRMEVSRVJFUkhkTmh0bUpXSGY1blJWYzJvMHdMREZJYWhhVDY5cVhpSXEzelFhWVBtVVVEemNTTjJiVXRJelRlZ3c1Q3BpNDNOVXpVdEVSRVJFUkZSY0xBQVRFUkVSRWRGdEl3SXNHM01ENS84MHFKclh6VU9Ec2FzcUlEQk1wMnBlSWlxL0pyd1lnTDZkZkZUUDIyOUNBbzZlNHJEMFJFUkVSRVIwNTJBQm1JaUlpSWlJYml0RGxtRHVDd2xJdWE3dTBLaUJZVHFNK2JnQzNEdzFxdVlsb3ZLbjIrUGVtRDR5U1BXOFV6OUl4SmZiMGxUUFMwUkVSRVJFVkJJc0FCTVJFUkVSMFcyWGVEVUg4MTlNUUk1UlZNMWJyYjRlUXhlRlFNTmZOa1Jrd3dOMTNmREp6QXFxNS8xcVJ6cW1mSkNvZWw0aUlpSWlJcUtTMGdHWVhOb0hRVVJFUkVSRTVkL051RndrWGN2Ri9XMDhWYzBiWHRNVmJoNy94OTZkeDBWVnZYOEEvOHdDd3k0N2lDQnVDSXFZbHFubG1rdVphV3B1WVdsdW1Zcjd2cWVHdXlscDdudGFxV21KVnBhWjV2SXR6YTF5WDlHVVpKTjluUm5tL1A3Z3h5U3h5NUVCL0x4ZnIrZFZNL2ZlNTU0WndMbHpubnZPVWVEaThYU3BlWW1vL1BOMFUrUEk1aXB3c0pNN1hmeVYyMXE4TWZ3aE1yUnliMm9oSWlJaUlpTEt4NXppN013Q01CRVJFUkVSbFpxN2w3U3d0bGVpMXZNYXFYbHJ2MmlCMkloTTNMMG9kNjFoSWlxL3JDMlYrR21EQjN5OHphWG1qVTh5b00zQWNFVEV5SjNXbm9pSWlJaUlxQURGS2dCem9qUWlJaUlpSWlwVm44K053NldUOGtmckRsemdpSHJOTGFUbkphTHlSNmtFZGl4MFE4TTZjbTgyTVJpQTN1TWpjT3R2bmRTOFJFUkVSRVJFTXJFQVRFUkVSRVJFcFNwVEw3QmlhQlNpN3VtbDVsV3BGUml6d1JXVmE1cEp6VXRFNWMvODBVN28ydFphZXQ1SnkySnc2TmRVNlhtSmlJaUlpSWhrWWdHWWlJaUlpSWhLWFhLY0FVc0hSQ0k5eFNBMXI1V2RFdU0zdThMQ2hsOTFpSjVWdlY2endlUkJEdEx6N3ZnMkNjdTJ4VXZQUzBSRVJFUkVKQnQ3UllpSWlJaUl5Q1FlWE5kaDFjZ1k2WGs5YXBsaDJISm5LQlRTVXhOUkdWZTNwamsyQjd0S3ozdjJjZ2FHZkJnRklhU25KaUlpSWlJaWtrNEZZTGFwRzBGRVJFUkVSTSttaDdkMU1CZ0EvMlp5MSs2dDRtTUdiYnJBalRNWlV2TVNVZGxsWjZQRXo1dXFvTEtMV21yZXlFZVphRHN3SExFSmNtY3NJQ0lpSWlJaUtvWTV4ZG1aSTRDSmlJaUlpTWlrOW4wU2o5UGZwVWpQKy9ZVUI5UnJMcmV3VEVSbGswSUJiSjNuaHRyVjVLNEJydE1MZEIvekVBOGk1YTVaVGtSRVJFUkU5RFN4QUV4RVJFUkVSQ1lsQkxCMlRBenVYZEZLemF0UUFxUFd1c0xaVSs1b1FDSXFleVlPY0VDM3R0YlM4d1lGUitOL0Y5S2w1eVVpSWlJaUlucWFXQUFtSWlJaUlpS1R5MGdWV0RZd0NpbVNwMWkxY1ZCaTdBWlhtR200SURCUlJkVzJxU1VXakhHU25uZmQ3Z1JzMkpNb1BTOFJFUkVSRWRIVHhnSXdFUkVSRVJHVkNkSDM5VmcxSWxwNjN1cjF6VEZndmhNVXJBRVRWVGhlN21yc1hPSU9wZVRlamZOWE1qQm1VWXpjcEVSRVJFUkVSS1ZFQldDMnFSdEJSRVJFUkVRRUFCRmhlcWpNRlBCckluZnQzbXIxekJFWG1ZbXd2K1JPTTAxRXBxTXhWK0RnV2cvNGVKdEx6WnVRYkVDN1FmOGdPaTVUYWw0aUlpSWlJcUlTbUZPY25Ua0NtSWlJaUlpSXlwUTlTK053K1gveTE5enNIK3lJV2cwMTB2TVNrV2w4TXNVWmpRUGszaXdDQVAyblIrTE9BNTMwdkVSRVJFUkVSS1dGQldBaUlpSWlJaXBUREpuQXl1SFJpSXVVTy9wT2JhYkFtSTJ1c0hOV1NjMUxSS1Z2UURjN2ZOQ3JrdlM4SDIrTng3NmZVNlRuSlNJaUlpSWlLazBzQUJQbFE2VlNRYTFXbTdvWmFOeTRNVUpDUXFCU1BaMk9TbnQ3ZTFTcUpML2o1Rm5VdUhGanpKNDlHOU9tVFlPQ2l3d1NFUkdWU0dKTUpsWU1qWVpCOGd5c2p1NHFqRnJyQXBXYW45VkU1ZFh6ZFRWWU05TkZldDcvWFVqSDFKQkgwdk1TRVJHWmtvdUxDL3IxNndkSFI4ZFNPWjlTbVZWeXFGNjlPbjc1NVJmODhzc3YwR2hLUGd0UGR0NktwRXVYTG5qNzdiY0wzS2RUcDA3bzBhTkhLYldJaUNvU0JRQmg2a1lRbFVVUEhqeEFsU3BWaWxUSWE5V3FGYjc0NGd1c1hyMGE4K2JOazlZR2EydHIzTDU5RzI1dWJoZzNiaHlXTDE4dUxYYzJJUVF5TWpKZ1lXR1I2L25Nek13bkxvTFBuejhmZG5aMk1wcUl1TGc0ekp3NVUwcXVwK25Rb1VObzM3NDk5dXpaZzU0OWV6NlZjM2g3ZTJQWHJsMEFnS1pObStiWWR1clVLUUJBNzk2OWNlL2V2YWR5ZmlJaW90TDJ4Z2QyZUdlVy9NNnFiOWNtNEl1UDRxVG5KYUtueThsZWhiTzdQRkd0aXBuVXZERnhtV2pZNHo0ZVJPcWw1aVVpSWpLMUR6NzRBR3ZYcmtWTVRBdzhQRHlnMDhsWjVrQ2owYUJhdFdydzhmR0JyNjh2NnRTcGcrZWVldzcrL3Y2b1Zhc1dMQ3dzY1B2MmJRQlpBMUFTRWhLZ1ZxdXhjT0ZDYk51MkRSY3ZYaXpXK2FaUG40NGVQWHBnK2ZMbCtPeXp6M0pzYzNaMlJuUjBOQURBd3NJQ0dSa1pBSUQzM25zUDMzMzNIV0ppWWlTODRxeitVZ0R3OGZIQnJWdTNTcHd2SWlJQ2JtNXVCZlkvRjJVZklucG1GT3NmQXRNUGJ5U3FBRnEzYmcwUER3L3BlVk5TVWpCKy9IanMyTEVEYytmT3hlN2R1eEVlSGk3OVBNV2xVcW5RdUhGanRHL2ZIcHMyYmNxelRRTUhEb1NibTV1VTg0V0hoNWY1QW5EMTZ0WFJybDA3QU1DR0RSdWUybmtzTFMzUnBFbVRQTGRsUDI5cGFmblV6azlFUkZUYXZsK2ZDTi9HRm1qVXdVcHEzazVESytIMkJTMU9mOHVwWG9uS0M2VVMyTEhRVFhyeFZ3aWd6NlJJRm4rSmlLaEM2dDY5T3dCZ3g0NGRUMXo4clYyN05rYU1HQUVQRHc5VXFWSUZWYXRXUmVYS2xmTXRTbmJxMUFuNzl1MHpQczRlQVR4NzlteU1IejhldzRZTnc3Qmh3M0lWY2dzU0dCZ0lmMzkvT0RzNzU5cjJlRHV5aTdSdnZmVVd0bTdkaXFpb0tBUUZCV0hQbmoxRlBoZVExZjlwYTJ1TCtQajRRdmV0WExreUhqNThXS3o4UkVSUEd3dkFSRStnVzdkdUdEdDJMSVlPSFlvclY2NmdkZXZXQUlBVEowNFU2ZmhyMTY0Vis1dzJOalk0ZCs1Y2tTNDZBR0RuenAyWVBYczJSbzBhaGNhTkd4ZjdmSTlUS0JTb1Y2OGVXclZxaFRadDJxQk5temJHYWFNdExTMHhkZXJVQW84dGlleUx0ckp1OE9EQlVDZ1V1SGZ2SGc0ZlBtenE1aEFSRVZVWVFnQnJ4OFpnWGgwUHVIbkwvZm95WktrVHdpNW1JT29laXo1RTVjR0UvZzdvMEZ6dXpTQUFNSGROTEg3NkxWVjZYaUlpSWxOemMzTkRtelp0WURBWXNITGx5aWZPRXhNVGc2Q2dvSHluWWY3dXUrOXcvZnAxWEx0MkRWZXVYTUZmZi8yRnpNeC8xM0xKTGdBdldMQUEvdjcrNk5xMUs3WnQyNGJHalJ0anpKZ3gwT3NMdmg0UENBaUF2NzgvOUhvOWR1ellrV3Q3WHUwNmRPZ1FkdTdjaWJmZmZodGZmZlVWdG0zYmh1SERoeU0xdGZEUGZCY1hGK3pjdVJNT0RnNTQ1WlZYa0pDUWtPKysvdjcrT0h2MkxBNGNPSUFwVTZiZ3pwMDdoZVluSWlvTkxBQVQvYi9telp0ajQ4YU54c2ZabzFmL1c2eHQyYklsMXExYkIyZG5aOWpZMk1EUzBoSk5telpGYW1xcWNRcmV3dmo2K2o1Ukc5M2MzSW84cXRiZDNkM1kzdXc3L1lwTHFWVGltMisrUWN1V0xYT3NFM0wxNmxYczJMRURSNDhleGRHalJ3dk1zWERod2ljNmQxbno2YWVmSWlnb3FORDl2TDI5YzF6Z0ZnV25jQ0VpSWlwWWFxSUJJZTlIWWU2M2xXRm1MdTl6MDlKV2laR3JYVENuYXdUMHV2SngweG5SczZwSmZRdk1HeTEvT3ZqRHY2WGlvN1d4MHZNU0VSR1Zwb2lJaUR5Zk56YzNoMHFsZ3NGZ3dLKy8vbHJrZkEwYk5zd3hvalUyTmhaejU4NkZUcWZEdlh2M2NPL2VQWmlabWVISWtTTUFza2I4NWlVek14TXFsY3BZQUU1SlNVSDM3dDJ4YU5FaVRKZ3dBVUZCUWZEMTlVV3ZYcjBRRjVmLzhpejkrdlVEa0ZWb2pvcUt5clU5cnhIQXljbkpDQXdNeElrVEp4QVNFb0wzM25zUEw3endBcG8zYjE1Z1FmZkZGMS9FM3IxNzRlWGxoYlMwTkx6MDBrdjQ0WWNmOHQzZjI5c2I4Zkh4Nk5teko3cDA2WUtWSzFjaU9EZzR6MEU4SjArZXpQRTR1Ny8xOGVmSGp4K1BGMTk4TVZmQlByOUJNdXhYSktMOHNBQk05UDlzYkd6eUxNeis5N2wxNjliQnhjVUZtelp0d3UrLy80NDMzM3dURmhZV09IandJTFJhYlpIT2xkOEhjN05temJCNzkyNTRlSGpnOU9uVDZOKy9mNzZqaGQzZDNkRzRjV1BzMzcrL3dIUDE2Tkdqd08wRmpiQlZLQlRvMHFVTExsKytqSjA3ZCtMNDhlTTRkdXlZOGFLeWRldlc2TmF0RzNidDJvWGs1T1E4YzB5ZVBMbkE4eE1SRVJFVnhiM0xXbXlaOWdoRGx1YWU4cTBrYWpiUW9OZGtlM3dSelBXQWljcXFTalpLZkxuRURXcVYzQTdPZjZMMGVHZHlKRElOVXRNU0VSR1Z1c0lHakNpVnltSXQxYVpTcVhJOU4yZk9uQnlQL2Z6OENzMlRuSnlNU241VDJmMEFBQ0FBU1VSQlZKVXF3ZHJhMnZpY3dXREF4SWtURVIwZGpVV0xGcUZ4NDhidzhmSEI3Ny8vbm1jT2EydHJEQjQ4R0VCV3YyeGV6TTNOamYvLzM5SEVxMWV2eHRXclY3Rm56eDRjT1hJazMrS3ZRcUhBOE9IRDhmSEhIME9qMGVEbXpadm8wYU1IL3ZycnJ3SmY0L2ZmZnc5ZlgxOEVCd2NqS0NnSTQ4ZVBSOSsrZlRGcDBpUjg5dGxuT2ZwZW16VnJsbWVPeDU5M2NIQkFYRndjcmwrL0RpQnIrbTBoQkc3ZXZKbmptRnExYWtHbFVrR3BWTUpnNE1VTUVlV1c5NXdOUk0rZ0gzNzRBUXFGd2hqWjY5bysvdHlvVWFQUXRXdFhQSHIweURqdGNkZXVYUUVBcjcvK09vUVErY2JTcFV2elBiZVptUmxtelpxRm8wZVB3dEhSRVZPbVRFR3paczN5TGY2cTFXb2NQSGdRb2FHaDJMWnRtM0U2NXVJcTdBNnh6TXhNT0RzN0l5QWdBRUZCUWRpMWExZU9Pd3BidG15SmpSczNZdGFzV1FXZW95UlJWb3dZTVNMZk5uN3p6VGNBZ0lNSEQwcDVqV3ExR2oxNjlFQkFRSUMwOWxldFdsWGFtc3hFUkVTbWNteG5Nbzd2enZ1bXM1TG9OS3dTNnJlMmxKNlhpRXBPb1FEV3pISkJkY25yL21ZYWdONFRJaEFWVzd6WmU0aUlpTW95THkrdk10VVBsNWlZQ0FBNUNzRFpGaTllaklFREI2SjkrL2I1Rm44QllPREFnYkMzdDhlVksxZnlIWWxyWnBaMW5hRFZhdk1jN0hMMDZGRTBhdFFJNDhlUHovUDRxbFdyNHFlZmZzS25uMzRLalVhRFBYdjJvRkdqUm9VV2Y3TWxKaVppMUtoUmFOS2tDZjc4ODArNHVycGk2OWF0T0g3OE9PclhyMi9jejhYRkpVZGtqMlorL0xtZmYvNFpuMy8rT2Z6OC9OQ3dZVU1vRkFvOGVQQUFmbjUrT1NJNk9ocEEzc1Y2SWlLQUJXQ2lJbXZUcGcyV0xWc0dBQmcxYWhTaW82T2hWQ3JScVZNbkNDRVFHUm1aSTdMdk5vdU9qa1prWktUeGd1ZHhEZzRPNk4rL1AvNzQ0dy9NbVRNSEowK2VSUDM2OWJGbzBhSUNweEhXNi9VWVBudzQ3dHk1ZzM3OSt1SGl4WXRvMjdadGdlMVhLQlNvV2JNbXVuZnZqb1VMRitMdzRjTUZUcTBpaElCU3FjeDNaQytRTlIwTWdBSXYwaW82ZTN0N2RPellFUUR3K2VlZlM4bTVjK2RPZlBYVlYxSkhUOCtkT3hjUEhqekFoZzBicE9Va0lpSXFiVUlBVzZZOXd0OVhpemJyU25FTVgrRU1lMWQybmhDVk5lOTFzVU5nUjF2cGVhY3VmNFNUNTlPbDV5VWlJcUovRlZRQUJvQXRXN1lVMksrb1Zxc3hldlJvQU1EeTVjdnpuY25RMGpMclpzNkNabWNNQ3d2TGM2M2hRWU1HR2Z0V1UxTlRNWHo0Y1BUczJUUFB2dHo4Mk5yYVl1ellzV2pmdmoxZWZQRkZ6Snc1RTFxdEZzMmJOOGVQUC81b2JGOU1URXlPeUg0OTJZOTFPaDJzcmEzUnRHbFRlSHA2R21lbXZILy9mcTV6WnZjZFB6NzZtWWpvY1p3Q21xZ0lhdFNvZ2QyN2QwT3RWaU0wTkJSZmZQRUZBS0I5Ky9ad2NYRkJhR2lvY1NSd3RydDM3OExiMnh2VnFsVkRhbXBxcnB6Tm1qWEQ4ZVBIb1ZSbTNZZGhNQmpnNXVhR2ZmdjJRYUZRUUtsVUd1KytVeXFWVUt2VnhsQ3BWRkNyMWJDd3NBQ1FkWGZmVHovOWhJOC8vaGpUcDA4M1h1elVyMThmbzBhTlFrQkFBUHo5L2ZPOTJNckxnd2NQNE9YbGhkR2pSMlBseXBWSVQvKzNjMFN0VnFOcDA2Wm8xNjRkREFZRGZ2bmxsM3p6RkRURmRFWFFxMWN2YURRYXBLU2tZTisrZlZKeTd0MjdGOTI3ZDBmUG5qMHhmdng0UkVaR2xpaWZuWjBkZXZic0NiVmFuZSthTUVSRVJPVkZScHBBeVB2Um1QOWpaVmhZeTd1ZjFjNUpoZUVyWGJBZ01BS0NNNmdSbFFtKzFjeXhhb2FMOUx6ZkhrdkIwcTJjOXAySWlLaW84aG9nOHZpSTRmd0drR1FYUHZmdjMxL2dZSmRzYjcvOU5yNzk5bHZqNC9mZmZ4ODFhOVlFQU96WXNRTitmbjY0ZXZWcXZzZmIyTmdVdVMveWxWZGV3YVZMbDdCbzBTTFkyZG5oOU9uVDZOdTNiNjZwbGg5MzdOZ3hBRUJhV2hxQXJQV0NCdzBhaEQ1OStzRFcxaFo2dlI3NzkrOUhjSEF3OXUzYmg2MWJ0Mkxod29YRy9SL240ZUZoSExuOHpUZmZvRUdEQnFoV3JSb21UWnFFU1pNbXdkcmFHbWZPbkFFQW5EOS9QdGZ4MlgyMWxwYVdTRWxKS2RKckpxSm5Dd3ZBUk1nYWNkbTdkKzg4dC8zM29xRkxseTRRUWtDaFVHRGd3SUVBZ09QSGorYzZ6c1hGQmFtcHFYa1dmNEdzRDI2dFZtc3M0aXFWU3RTdFd4Y0FvTlBwa0pHUkFhMVdDNTFPQjcxZWIzd3VOVFVWbVptWkVFSVkveXVFZ0srdkx5Wk1tSUEyYmRxZ1Q1OCt1SDc5T2xRcUZRWU5HbVE4WjJ4c0xNNmNPWVBUcDAvajlPblQrUDMzMzQzVGhmelg5dTNiTVczYU5DeGV2QmlMRnkvTzk3M2J2WHMzWW1KaTh0MithdFdxUEo5WHE5Vm8wYUlGamgwN1Z1QTZGVUZCUWZsdUt3dmVmZmRkQUVCb2FLaTBpNjJ2di80YU1URXhjSFoyeHBBaFEvRFJSeCtWS0Y5Z1lDQ3NyS3lRbVptSjlldlhTMmtqRVJHUktVV0U2YkJsV2l5R2ZTSjNQZUI2elMzd1psQWxoSzdNZTEwd0lpbzlHbk1GZGk1MWc1V0YzT2tvSDBick1XQkdGQ3I0ZmFwRVJFUlNGVGFvcExEdDJmMmZoVkdyL3kxWDJOcmFZdmJzMmNiSDZlbnB5TXpNekhNTlh6czdPeWdVQ2lRbko4TmdNTURPemc0QThsM3ZGOGlhWVRFbUpnYURCZzFDZ3dZTk1HL2V2RHhIQ0QrdWRldldhTkNnQVlZT0hZcmV2WHZEeDhmSHVPM3ExYXRZdm53NWJ0MjZCUUM0ZE9rU0dqZHViT3ozZEhWMXhhUkprMUMvZm4wODk5eHpjSFYxTlI3YnRXdFhKQ1VsNGRkZmY4V0ZDeGN3WmNvVUxGeTRFQzFidGdTUTlmNWFXVm5sNkdmT0xycmIyZGtoSmlZR3djSEJjSEJ3UUhCd01CNCtmRmpnNnlDaVp3TUx3RVFBd3NQRGNmMzY5VnpQMjlqWW9FcVZLZ0N5cG5LT2pZMDFibk4wZEVTWExsMEFaSTBRL3U5eFZsWld1SHYzYnI3blRFdExRKy9ldlpHUWtJQ0hEeDhpTmpZV3FhbXBTRTlQTDdBZ21wK1dMVnNpTkRRVXp6Ly9QRDc2NkNQMDZ0VUxmLzc1Sno3NTVCT2NQMzhlcDArZnhvMGJOM0lWdENNakkzT003czMyNFljZklpSWlBbSsrK1NZOFBEeHlyQ2NoaEVCOGZEeU9IajJLNE9EZ1BOc1RHQmdJalVhVDc5b2NtemR2UnQyNmRiRml4UXFzVzdjdTM5ZjE3YmZmNXRtKzBsU1VPd2Y3OU9tRFBuMzZQUEU1N3QyN2gyclZxZ0VBTWpJeXNIWHJWa3lZTUFGRGh3N0ZnZ1VMQ3IwQUxjamd3WU1CQUFjT0hNaHp5aGdpSXFMeTZNU2VaTlJ2WllsbWJ4VjlocE9pNkRuUkFWZC9TOGVOc3hsUzh4SlI4U3dhNTRRR2ZocXBPWVVBK2syTFFrd2MxLzBsSXFLSzZiZmZmaXZTU052aXltdDk0TWRINCthM2Z2RG5uMytPUG4zNllNYU1HWmczYjE2eHpqbDE2dFFjUlZJQXVIbnpKdXp0N1hQdEd4MGREV2RuWjdScDB3WVBIejQwOW44NU96c1gycWNXR2hxSzBORFFmTGRYcmx3WnJWdTNSdHUyYmZINjY2L0R3OFBEdUMwcEtRbGZmLzAxTm0zYWhCTW5UdVE2OXZFKzN0VFVWSXdaTXdZcWxRb1pHUm40N2JmZjBMQmhRMWhZV01ESHh3ZTNiOS9PMFFmcDYrdUxpUk1uQXNoYUI3bFRwMDZZUDM4KzFxeFpBNjFXYSt5bmRuVjF4WjA3ZCtEcjY0c2VQWHBnNjlhdExBQVRFUUFXZ0lrQUFPUEhqOGY0OGVOelBPZnE2b3JEaHcralNwVXFPSHo0TUhyMDZKSGpyckdKRXlkQ284bnFrUER6ODh0eGJFQkFBQURnOXUzYkJaNTMvLzc5TXBvUElHc1Vjb3NXTFRCOStuVGp5R1NEd1lBeFk4WVVlSnk3dTN1ZXordjFlcXhjdVJJclY2NHNjaHVxVjYrZWE3UnE5Z2paLzZwYXRTb0FZTjY4ZVdqUm9rV2h1Yk9MbVBubHEyaldyMStQOGVQSHc4UERBMis5OVJaMjc5NzlSSG5xMTYrUFJvMGFBUUJXckZnaHM0bEVSRVFtdDNuYUkvaThvSUdydDd5dk5Vb1ZNR0sxQzZhMi93Y3BDWndMbXNnVU9yV3l4dWgzYzNmdWx0U1NMWEU0L0Z2ZU16UVJFUkZWQko2ZW5xWnVRZzVSVVZFQUFEYzN0enkzOStqUkF4RVJFVGg1OG1TTzV4czJiR2dzZmhaRmRsRTRMcTVrU3p6WTJOZ2dJQ0FBTDd6d0FwbzBhWUltVFpya0dPVUxaQldiRHg0OGlIMzc5dUhnd1lORkhyaVNuSnlNZ1FNSDR1Yk5temgzN2h5MFdpMGlJaUpnWVdGaEhEV2NyVisvZmhnL2ZqeUVFQmd4WWdSNjlPaUJWMTU1QlNFaElYanp6VGZSdG0xYlBIandBRUJXdi9TcFU2ZU1BNVRDd3NKSzlCNFFVY1hCQWpCUkhyeTl2WEhvMENIVXJsMGJuM3p5Q1NaTW1KRGpiakZ6YzNPTUdUTUdhV2xwaUkyTlJlUEdqYUZTcVl4MzJEMy8vUE1BZ05PblR4ZDZybXZYcmtscmQvMzY5UkVZR0pqdmRwbnI4ZVoxWjUrVGt4UGVlZWVkWXVVcDdqR21LQURuOVZyTnpjM3g5OTkvdzgzTkRaTW5UeTV3bXV3bmNmUG1UUnc1Y2dSdDI3YkZrQ0ZEbnJnQVBHclVLQURBeFlzWGNmVG9VWmxOSkNJaU1ybTBKQU5XRG8vRzdGQjNxTlR5cG9sMXJxTEdrS1hPQ0JuQ2FXS0pTbHNWVnpXMnpuTXRmTWRpT25jbEF6Tlh4aGErSXhFUlVUbm01ZVZsTEF3K0NabDlod0NNSTFHOXZMeHliV3ZZc0NHMmI5OE9qVWFEa1NOSEdwZVJNemMzeDdadDI2QldxM0hnd0FGMDd0eTV3SE80dUxnWXA0Nk9qbzZHcmExdGtkczNZTUFBMUt0WEQ3VnIxMGJkdW5WUnZYcjFYUDJBS1NrcCtQWFhYM0hreUJIOC9QUFBPSGZ1M0JQTjNnZ0FuMzMyV1lIYmxVb2xac3lZZ2RtelowT2hVT0Nqano3QzZ0V3JzWHIxYXJ6enpqdFl1blFwWnMyYUJRRDQvZmZmMGJkdlgvVHYzeDhuVDU1RVFFQUF3c1BEQzF5cWo0aWVMU3dBRXlGckhZcTB0TFE4dDQwZVBScWpSNC9POGR5QUFRUGc0ZUdCOWV2WHc5YldGb0dCZ1hqdXVlZHcvdng1QUZuclFRQkZLd0Q3K3ZxV3JQR1BVU3FWUmRydjFxMWJUelFkakVxbFFxMWF0ZkxkZnZiczJYeW5mS2xvZXZic0NUYzNONlNucDJQVHBrMVA1UnpidDI5SDI3WnQwYVpORzFTdlhyM1lkL0M1dTdzYkMrWWhJU0ZQbzRsRVJFUW1kL3VQRE94ZUhJL0FhUTVTODc3WTBRcHQzN1hGNGUxSlV2TVNVZjVVU21EN1FqYzQyYXNLMzdrWVV0SU02RE1wQWxvZDcrZ2dJaUo2bXN6TXpGQ25UaDAwYk5nUVY2OWVOZlpsL1hmNVBBY0hCK3pkdXhjV0ZoYTRmLzgrOXU3ZGE5eldxMWN2QkFRRUlENCtIa0ZCUVlVV2dPdlVxUU1ncS9pYmtKQlFyQUp3NTg2ZDBhMWJOK05qblU2SHk1Y3Y0OEtGQ3poejVneE9uVHFGdi83NkN5KysrQ0xxMWFzSGUzdjdKeTcrQWxrelRpcVZTc1RHeHNMVDB4T09qbzVJVEV3RUFQajcrMlB0MnJWbzNydzVBQ0E0T05oWTdBV3lwdFBlczJjUE1qS3lscXI1NXB0dnNIanhZclJxMVFvM2I5NEVBSHo5OWRkUDNEWWlxbmhZQUNaQzFsVEoxNjlmaDBhak1hN0RHaFlXQnExV2E5d251MUNia3BLQy9mdjNZOCtlUFZpMmJCbGVlZVVWQkFZR29rdVhMamgvL2p5c3JLelFzV05IcEtXbDRaZGZmaWx5RzBwU09FMVBUemRPUjEwVUxWcTBRRVJFUkxIUDQrenNqT2pvNkNMdi8rbW5ueGI3SEhrWk1XS0VsRHd5WmJmcHl5Ky94S05IajU3S09iNysrbXVzV2JNR2xwYVdHREJnUUk2THZxSVlPWElrTkJvTkhqNThpQjA3ZGp5Vk5oSVJFWlVGMzY1SlFFQUxDOVJyWVNrMWI5KzVqcmh4TmdOL1g5VVd2ak1SbGRpVXdRNTRwYkhjdjJNQUdEay9CamZ1NnFUbkpTSWllcFk1T1B4N0ErWm5uMzJHK3ZYcm8wNmRPakEzTndjQWpCczN6amdiWGUzYXRZMnpKMXBZV0dEMzd0Mm9YcjA2a3BPVDBibHo1eHo5bE1lT0hZTVFBa09IRGkzU1dyYjE2OWNIOEdTekxJYUVoT0R5NWN1NGN1VUtMbCsrakd2WHJ1WG9EODQyZlBodzlPM2JGNXMzYjhaUFAvMVU3UE5rNjlLbEM5YXZYNS9qdVVPSERnRUFPbmJzaU9iTm15TWhJUUVmZlBBQmR1M2FsZXY0N09JdkFJU0hoMlBRb0VIWXNHRURySzJ0Y2VIQ0JjeWRPL2VKMjBaRUZROEx3RVFBdEZvdE9uWHFoTjI3ZDZOYXRXcFl0V3FWc2NCblptYUdqUnMzd3RmWEYyRmhZZWphdFN0aVkyUFJzMmRQQUZuck42eFpzd2E5ZXZYQ2h4OStpRzdkdXNIS3lnbzdkKzQwM3NIMXJBb0tDcEtTcHl3V2dKczJiUW9nYXpUNGdBRURuaWpILy83M1ArTmRmWGxKU2tyQy92MzcwYnQzYnd3WU1BQ3paODh1Y201cmEyc01HellNUU5iYXYzbGR2QklSRVZVVXdnQ3NIaFdEUlQ5N3dOYngvMGNPQ2dBbG5KakV6RnlCa1d0Y01PUDFmNUNSeHBHRFJFL1RTODlaWU00SUorbDVkLytRakszN251M3ZaVVJFUkNYMXlpdXZvRzdkdXFoVHB3NzgvZjBSRUJBQUo2ZC9QN2Y3OXUxci9QL1UxRlQ4K2VlZnVIbnpKcTVldlFxZFRnY0xDd3ZVcmwwYmQrL2VSV2hvS05xMWF3ZUR3WURBd0VEOCtlZWZPYzUxLy81OURCZ3dBTHQyN1RKTzdWeVE3SmtZVDUwNlZlelhkZno0Y1J3L2ZyelEvYXBXclFvQXVIdjNickhQOGJnLy92Z0RWNjVjZ1ZxdGhsYXJ4UjkvL0lFcFU2WUFBSllzV1lLTWpBeDA2ZElGblR0M3hqZmZmRk5vZjk2WFgzNkpQWHYyd05YVkZlSGg0U1ZxR3hGVlBBcGtkWTBRUGRNR0R4Nk01Y3VYdzhiR0JxdFhyellXTHUzczdMQjM3MTYwYTljT2h3OGZSdS9ldlJFYm0zdmRxS05IajZKMTY5WjQ5ZFZYc1d6Wk10U3JWdzhkT25UQWp6LytXT2k1czlmV3VINzkraE8zdjNidDJsQW9GTEMwdEVSNmVucWg1NUtoS0NPV2hSQ0lqSXlFdTd2N0U1M2p3WU1IcUZLbFNwbWNWdnJ4TmFHTFM2WEs2cGd1ckFBTVpFMUZzMy8vZmdCWmR3S0doWVhoNnRXckFITC9ETEovdm5YcTFNRnJyNzJHa0pBUXhNZkh3OXZiKzVtL0dZR0lpSjRORGR0YVl1Sm5idEx6L3JnNUVkdG1jdTFRb3FmRjJsS0pQNy8yUWswdk02bDUvMzZvUjRQdWZ5TXU4Y21uYWlRaUlpb1BzdnVFWkswQi9OODhkKy9laGJlM2Q3N0hoWVNFNFB6NTh6aDM3aHl1WDcrZVkrbTVDeGN1b0VHREJoZzVjaVM2ZHUyS3RtM2JJak16RTBPR0RNSG16WnNMYkk5YXJZWk9seldMUjE3OWcyWm1ab2lJaUlDam95UGVlT01OZlAvOTkvRDA5TVQ5Ky9lTjJ3dnJ3MnZkdXJWeHBMSk1OMjdjZUtLbC8rN2Z2dzlQVDg4aXRaMkluam5GS3BSd0JEQVJzcWJQc0xDd3dJSUZDekJ0MmpUajg5OS8vejJhTld1R1pjdVdZZEtrU1ZBb0ZQRDE5VVdkT25VUUdocHF2Q2hhdlhvMVdyZHVqYTFidDhMRHd3T25UNTh1VXZIM2NUTFhBaTdNMDFvRCtGbFNsRHNRLzh2UjBSSDc5dTFEaXhZdGtKS1Nnb1VMRnhaNnpBOC8vSUNJaUFnY08zYk1lUEZhRlBiMjlraExTOE9LRlN0WS9DVWlvbWZHaFovVDhNUEdSSFFZYkNjMTcyc0Q3WEQrcHpSY1BKNG1OUzhSWlZrMHprbDY4ZGRnQU42WkhNSGlMeEVSUFZPSzAzZFVIQ2RPbklDRGd3UCsrT01QbkR0M0R1ZlBuMGRpWWlKQ1EwTUJBR1BIanMzMzJHUEhqcUZCZ3daWXZueTVjZVJybno1OWNxejcrNlE2ZE9nQVIwZEhwS1NrRkdzcHZzZWxwNmZqM3IxNytXN1hhRFRHd1MwRjdaZk4xdFlXam82T2lJcUt5cld0T012clpSZStpOExaMmZtcExWRkhST1VYQzhCRUFMWnYzNDdUcDAvanhvMGJBTEtLZXo0K1BzYWlyTGUzTi83ODgwLzQrUGpBM053Y0tTa3BzTEd4TVI2L2QrOWVYTDU4R2Y3Ky9nQ0FpUk1uRnJzTkZYRU5ZQUJ3YzNPVE92SzRMS2xkdTdieGQ2WXdOV3ZXeFBmZmY0L2F0V3NqUER3Y25UdDN4b1VMRndvOVRxZlRvV2JObWtoTlRRVUErUG41RmVsOGMrYk13YXBWcXpqMU14RVJQWE8rbkJlSE9pOWJ3THV1dWRTOEh5eDN4dVEyNFVoSllER0pTS1oyTDFraEtMQ1M5THdmclkzRnlmUDV6NDVFUkVSVUVUMTQ4T0NKQm4xa3kyK1U3N0JodzlDdlg3OGNmWHhGN2FPNmVQRWlnS3orMXBTVUZIVHQyaFdIRHgvT3NVL05talZ4Ky9idFlyZDMwS0JCQUlEUTBGQmozMWxoeG93Wmc1bzFhMkxObWpXNGN1VUtUcDA2aFdyVnF1VzcvK1RKazdGdzRVS0VoWVdoUm8wYWhlYWZPSEVpRmk5ZW5HY0JXSy9YRnpnTFpQYmdtNHlNakVLbm0xWXFsZkR4OFlFUUFuRnhjWVcyaTRpZVBTd0FFLzIvbmoxN0lpQWdBSFhyMW9XdnJ5L016Zi90Tk96V3JSdnUzYnVIdzRjUDQ5cTFhL2pqano5eUhLdFFLQkFSRVFGL2YzK2twS1FVNlc2d1owVnFhaXEyYk5tUzU3YWhRNGRDcVZSaTllclZlVzd2Mzc4L3JLMnRuMmJ6bmxpYk5tM3c4ODgvNCtUSmsxaTZkQ24yNzkrZmI2SDc1WmRmUm1ob0tKeWRuWEhod2dWMDd0eTVXT3R5RlBVQzlyOWlZbUtlNkRnaUlxTHlUS2NWV0Rrc0d2Tis4SURHVXQ0eUVvN3VLdlFQZHNLcWtjVzdHWTZJOG1kdnE4U1dZRmZwZVgvOUl4M0I2OWdSU2tSRXo1NlhYbnBKeWhUUS81V2NuUHhFK2Q1Ly8zMnNXTEhDK1Bpamp6N0tWZndGZ1BQbnorUFdyVnZvMWF0WGtRdkIvdjcrZVBQTk53RUFtelp0S25LYnFsYXRpaEVqUnNER3hnWURCZ3dvY0Y4Ykd4c01IejRjQUxCbno1NGk1YzllR3preU1qTFh0dmo0K0FJTDV6MTc5c1R1M2J1eGI5OCt2UDMyMndXZUozdXE2OFRFUkJnTXZFbVZpSEpqQVpqby83M3p6anVvVTZjT1VsTlRjZmJzV1p3NWN3YjkrL2RIcFVxVllHTmpnN1MwL0tmOFc3WnNtWEg5Q210cmF4dzRjQUF0V3JRbzF0UzcxNjVkZStLMlAxNnNMb3FIRHg4KzhibUtZK2JNbVVoT1RrWklTQWdBd04zZFBjZkk0OEdEQjBPdFZtUEVpQkVBc2w2SGxaVVY0dVBqQVdTdGxXRm5sLzhVamsyYU5FSDkrdld4WWNPR3AvZ3E4dGEwYVZOb3RWbzBiOTRjelpzM3g0MGJON0JreVJKczM3NGRHUmtaeHYxNjllcUZiZHUyd2NMQ0FnY09IRUJnWUNCU1VsSkt2YjFFUkVUUGtuOXU2YkJ0NWlNTVdlb3NOVyt6dDZ4eDlzZFVuUDZXbitWRU1ud3kxUVdlYm5LN0pSS1REWGhuY2lUMG1SVnpGaUlpSXFMeXdOcmFHbXZXckVIZnZuMEJBSEZ4Y1hCd2NNQ0FBUU93Wk1tU0hBVkxkM2QzMk5uWjRmbm5ueS9XSUlqZzRHQW9GQXFjT1hNR1I0NGNLZkp4MlFYYXdnWm5LSlZLYk5pd0FWV3JWb1ZXcThXcVZhdUtsTi9EdzZOSStmL0wzTndjVTZaTUFRRHMycldyMFAwZEhCd0FjQUFJRWVXUEJXQ2kveGNVRklSSGp4N2g4dVhMeHFsU2V2VG9nVXFWS3VWYi9GVW9GQWdKQ2NHb1VhT1FsSlNFZHUzYVllWEtsV2pjdURHT0hqMktEaDA2RkhuSzVJcTRCbkJ3Y0RBQTRJVVhYc0RVcVZQUnBVc1hOR3ZXREwvLy9udWUrdzhmUGh3TEZ5N0UvdjM3c1gzN2RxeGV2UnA2dlQ3UGZUMDhQUERERHovQTN0NGVBUUVCR0R0MmJJbW11Q211K2ZQblkrdldyWmd3WVFLR0RCbUMyclZyWThPR0RaZzdkeTVDUWtLd2R1MWFEQnMyREFzV0xJQkNvY0NLRlNzd2R1eFkzcEZIUkVSVVNvN3RUTVp6clMzUnBKUGMyVVFHTFhUQzlkL1RFUjlWZXRjZFJCVlIxN2JXNlBlbXJmUzhRK2RHNDI1NDBkZk1JeUlpSXJtNmQrK081Y3VYdzh2TEMzcTlIck5temNJWFgzeUI2OWV2dzlmWEYrUEdqY1BTcFV1TisyY3ZxUmNaR1Zua1FTc2RPM1pFMTY1ZEFXUXRnMVljVmFwVUFWRHdlcjdPenM3WXNtVUxPblhxQkFDWU9uVnFrV2Q4eko1R3V6anJNYXZWYW16Y3VCSFBQLzg4TGwrK2pQMzc5eGQ2VEhhaE9hK1J4a1JFMlFTRHdjZzd3c1BEaGNpYSt5UlgyTm5aaWErKytrb0lJVVJhV3BwbzM3NjlBQ0RjM056RXRXdlhoQkJDM0wxN1Y3Um8wYUxBYzJRclNUc3pNaktFRUVKb05Kb2luY3ZkM2YySnp1UGk0bExrOWlxVlN0RzVjMmZ4ODg4L0c0OEpDd3NUYjczMVZvNTI2L1Y2NCtNcFU2YUlodzhmR3ZlUGlvb1NJU0Vob243OStubWVZL1RvMFNJek0xTUlJY1MzMzM0cnJLMnRUZko3NHVUa0pPYk9uU3RpWTJPTmJVOUxTeE5DQ0tIWDYwVlFVSkMwYy9uNStlWDdNOGptNStkbmt2ZUJ3V0F3R0l5eUZqYjJTckhxdkpmNElyeWExSmkwM1Uwb0ZLWi9mUXhHZVEwWEI1V0lQRjVkaUV1MXBNWVhpOTFNL3RvWURBYUR3VEJGWlBQMDlDeTFQSFhxMU1uUlIxV2pSZzF4Nk5BaDQzTTNiOTRVVFpzMk5lNC9kKzVjSVlRUVdxMVd0R3JWeXZqOHBFbVRoQkJDN04rL1A5YzUxR3Axcm40d0Z4Y1hZNS90ZDk5OWwrdVlLbFdxR0kreHRMVE10VDM3Mk5hdFcrZmFwdEZvUkZCUWtJaU9qamJtV0xKa1NaSGZQeWNuSjVHZW5pNkVFUG4yWi80My9QMzl4Zi8rOXo4aGhCQXBLU25paFJkZUtOSnhvMGVQRmtJSThkVlhYNW44OTQvQllKUmFGSnVwRzh4Z2xKbDR2SURxN2UwdE1qSXlSRkpTVXE3OVdyVnFKVzdmdmkyRUVDSXhNVEhYQllPcnE2dTRjT0dDRUVLSXpNeE1zV3JWS3VIbWxuZG5SRkVMcWdDRXVibTVjSEJ3eVBGY3QyN2RoQkJDeE1iR0ZucDh0b0lLd0xhMnRzTGIyMXU0dUxnSUd4c2JZV0ZoSWN6TXpJU2RuWjJZT0hHaUVFS0lCdzhlNUh1OHE2dXJtRFJwa3JoejU0N3hmQmN1WEJDQmdZR2lVcVZLeHYwYU4yNXNmUDhlUDE2bFVvbE9uVHFKUFh2MkdBdmJRZ2h4N3R3NUVSUVVKTXpOelhQczM3MTdkMk94OWRTcFU4TFIwZEZrdnorMnRyWmkwcVJKT1M0UzA5UFR4Y3FWSzBYVnFsVUxQZDdHeGthVUZsUC9yVEVZREFhRFVWcFJ2N1dsOUFMd0YrSFZSSnQzYkUzKzJoaU04aGdLQmNUZUVIZnB4ZDkvamxZVGpwVlVKbjk5REFhRHdXQ1lJbVRMcXdEY3BFa1Q0ZTN0TGV6czdJU0ZoWVdZTUdHQ0VFS0ltSmdZQVdRVlptL2N1Q0ZTVWxMRTlPblRjdzFVTVRNek14WTZrNU9UeGFCQmc0U2pvNk00ZCs2Y0VFS0lDUk1tNURybmZ3dkFLcFZLL1BqamowSUlJUklTRWtUMTZ0VnpIZk40LzlxSUVTT0VwYVdsVUt2Vnd0YldWa3laTWtVSWtUVmc0L0UrVmc4UER6Rmp4Z3hqY1ZnSUlaS1Nrc1RBZ1FOejVmZng4Ukd0V3JVUzllclZFMTVlWHFKeTVjckMxZFZWTkduU1JCdzdka3dJSVVSNGVMaFFLQlQ1L3J6TXpjM0ZHMis4SWI3KyttdGhNQmlNeDd6MDBrdkdmYnk4dk1UcnI3OHVtalp0S3Z6OC9JUzN0N2VvWExteXFGeTVzbmo5OWRlTmJSMDllclRKZi84WURFYXBSYkdadXNFTVJwbUpQWHYyaUxTME5CRWJHeXQwT3AwUVFvZ1RKMDdrMkdmTGxpM0dDNEVyVjY2SU9uWHE1Sm5MeXNwSzdOaXh3N2h2YUdob252czlmaEZUV0RnN093c2hoTWpJeUJDUEhqMFNDUWtKeHVNM2JkcFU2UEhaQ2lvQXYvVFNTNFZlQks1WXNTTGYxeHdSRVNHRUVNSmdNSWlEQnc4YVIwWURFRC84OElQUTYvVWlLU25KbU92WXNXTUZ2dDRwVTZhSXUzZnZDaUdFdUhUcFVwNFhUNisrK3FxeENIemh3Z1doVnF0TitudGtZMk1qcGsyYkpoNDllbVI4blZxdFZtemF0RWxVcmx3NTMrT3NyYTFGY25KeXFZU3AvOVlZREFhRHdTak5HTGpBU1hvQmVNdE5iK0htYmRwckRnYWpQTWE3bld5bEYzL0ZwVnFpWTBzcms3ODJCb1BCWURCTUZkbWlvcUpFUkVURUUwZTJ2QXJBWjg2Y3liT2ZjTy9ldmNaOWZIMTloWmVYVjc3dGRIUjBOQTZhZVp4T3A4dHo4TVIvQzhDYk4yODJQbjc3N2JmelBjL1pzMmNMN052Y3MyZVBBQ0E2ZE9nZ2Z2enhSNkhYNjQzYk1qTXp4WTRkTy9JZEJkMnJWNjhDY3dzaFJKY3VYWElkVjZOR0RURnExQ2p4MVZkZmliaTRPT08rZXIxZWJOeTRVYmk2dXViWS84VVhYeXowUEdGaFljTEp5Y25rdjM4TUJxUFVvdGhNM1dBR284ekUvUG56Uld4c3JFaEtTaEpSVVZIaXlKRWpvbTdkdWpuMkdUbHlwTWpNekJTZmZ2cXBzTEd4S1RSbllHQ2d1SC8vdnZEeDhjbHorK01YTVVXSnNMQXc0ekU2blU2RWhZV0pKVXVXRktrdDJRb3FBRnRaV1ludzhIRGorNUNlbmk2MFdxMUlUVTBWMTY5ZkY4SEJ3WGxPbjVJZGd3Y1BGdXZYcjgrek1MNTQ4V0pqRzdSYXJUaDkrclNvVjY5ZW9lMVdQYTBKL3dBQUlBQkpSRUZVcVZTaVM1Y3VvbDI3ZHZudTA2RkRCNUdXbGlZR0RScGs4dCtqN0xDenN4TWZmdmloaUkrUEYwSUljZi8rZldGcnk5RkNEQWFEd1dDVWRtaXNGR0w1cjU3U2k4Q3o5MVVXU3BYcFh4K0RVVjdDMDAwdDRrL1ZrRjc4WFQvYjFlU3ZqY0ZnTUJnTVUwYTJwemtGOUtwVnE0eWpWWVhJbXE3NCsrKy9GMVdxVkNuV09Td3RMY1dTSlV1TUEwUlNVbExFNE1HRDg5ejM4UUt3bFpXVnNYaThkT25TQXMvaDQrTWpEaDQ4S09MaTRvUk9weE42dlY1b3RWb1JGUlVsZHV6WVlaeEJzSDc5K3NZWkNCTVRFOFdhTld1RXI2OXZnYmxyMTY2ZFk5YkNiRkZSVWVMdzRjTjVUaTBOUUFRRUJBaXRWbXZjUHpvNldpeGJ0aXpmODFsWVdJams1T1FjeGVuc1B0WGJ0MitMOWV2WEYybkdRUWFEVWFHaVdCUlBjaERSczB5aFVDQWdJQUIvL2ZWWGtZOHhNek9EVHFmTGM5dVlNV01BQUNFaEljVnFoMHFsZ3NGZ1FGYnR1R2o4L1B3QUFEZHYza1JtWm1heHppZlRrN1M5S0twVXFZTHc4SENwT1dXd3Q3ZkgrUEhqOGV1dnYrTGd3WU9tYmc0UkVkRXpxWFlqRFQ3OHBqSVVTcmw1djV3Zmh3T3JFdVFtSmFxQUZBcmc0Rm9Qdk5iTVNtcmVzSEFkbm52clBwSlNERkx6RWhFUmxTZERodzRGQUd6ZnZoMHBLU2xQTlk5R280RkNvVUJHUmthSit2Yk16TXpnNmVtSnlNaElwS2FtNXJtUFNxWEN2WHYzQUFDZW5wNXdkM2ZIaEFrVE1ISGlSR245aXYzNjlZTmVyMGRvYUdpeDN6dTFXZzJsVWdtOVhnK0RvZkJya1ZHalJzSER3d00vL3ZnalRwNDhtVzkvY1Y0VUNnVVVDa1dSemtORUZaYWl1RHV6QUV4RVJFUkVSQlZlN3lrTzZES3lrdFNjbVhxQjZSMGU0dStyV3FsNWlTcWFvYjBxWWMwc0Y2azVoUUJhRHdqSDhiTnBVdk1TRVJFUkVSR1ZRY1VxQUV1Ky81MklpSWlJaUtoczJ2dHhQTzVka1Z1b1Zha1ZDUHJVR1dibXhmb2VSdlJNcWVGcGhxVVRuYVRuWGY1WlBJdS9SRVJFUkVSRWVXQUJtSWlJaUlpSW5nbDZuY0NhVVRIUTZ4NmJCRW5DZkVoZWZ1WjRVL0xJWXFLS1FxRUFOc3h4aGJXbDNPNkhxM2UwbUxIaWtkU2NSRVJFUkVSRUZRVUx3RVJFUkVSRTlNejQrNm9XWHkyTy8vY0pTUU4zdTQ2cUJDOC9jem5KaUNxUUFWM3QwS2FKcGRTY21RYWczOVJJcEdWd1JTc2lJaUlpSXFLOHNBQk1SRVJFUkVUUGxPL1dKZURHbVF5cE9WVnFCWVo4N0FTbFNtcGFvbkt0c29zYUgwOXlscDUzM3JwWW5MMHM5MitZaUlpSWlJaW9JbUVCbUlpSWlJaUluaW1HVEdETjZHaGtwTW9kUFZpemdRWWRCdHBKelVsVW5xMlk2Z3g3VzduZER1ZXZaQ0I0WFp6VW5FUkVSRVJFUkJVTkM4QkVSRVJFUlBUTWlieW54L1k1c2RMejlwenNBRmR2dGZTOFJPVk4xN2JXNlBHcWpkU2NXcDFBdjJtUjBPazU5VE1SRVJFUkVWRkJXQUFtSWlJaUlxSm4wdEhQay9ESGtUU3BPVFdXQ2d4ZTVBU0ZwTFdGaWNvamUxc2xWczl3a1o1M3hvcFlYTDZsbFo2WGlJaUlpSWlvb21FQm1JaUlpSWlJbmtsQ0FCc214Q0ExMFNBMWI3MFdsbWpaUys3SVI2THlaTkU0WjFSMmtUc1MvcmMvMDdGc0c2ZCtKaUlpSWlJaUtnb1dnSW1JaUlpSTZKa1ZGNW1Keno2VVB4VjAzOW1Pc0hkVlNjOUxWTmExYW1TSklUM2xyb1d0MVFrTW1obUZUTG4zYWhBUkVSRVJFVlZZQ2dCY1BJY3FoRisyVmtHclJwYW1iZ1pSaFphV0laQ1liRUJpc2dFSnlRYmMrbHVISzdlMXVIeExpL05YTTNBM1hHZnFKaElSRVJXYlFnRk0zdUdHK3EzbFhrdWUrVDRWeTkrUGtwcVRxQ3l6MUNqdzU5ZFY0ZU50SmpYdmpCV1BNRzg5Ui84U0VWSDVaS0UwUnlPNzJ2QzNyZ1ovbTJxb2ErME5OM01IMkttdHNrSmxEU1hYRDZFeTRwVno0L0ZMM0orbWJnWVI1YTFZSHhaeTUyUWlJcUlLelZLamdLVkdCVGVuckJGTmpmdzFPYlpmdmFQRnQ4ZFNjT0NYVkp3OG53YkJXNHlJaUtnY0VBTFlPT2tSRmgvMWdJVzF2RW1TWHV4b2hjWnZXT0gzNzFLbDVTUXF5MllOYzVSZS9QM3plZ1lXYjQ2WG1wT0lpT2hwY3pXM3g1c3VMNk9UYzFPMGQzd0JWaXBONFFjUkVSRkp4QUl3RVJGSlU2ZUdPZXJVTU1mRUFRNjRla2VMa08zeDJMNC9DV2tackFRVEVWSFpGaE91eHhmQmNSaTR3RWxxM3Y3QlRyaDhNaDBwQ1p5N2xpcTJCbjRhVEJ6b0lEVm5wZ0VZT0RNS09qMnZKWW1JcUh4NHpyWW14bmk5aFQ3dWJXR3VaTmM3RVJHWkRxZUFKaUtpSWxFb3NrWUEyMW9yWVd1dGhJdURDblZybXFPZWp6bWU4OVhnNVFZVzBKam5ub1hpVVh3bTVxeUp4WnFkaWRCbjhpT0hpSWpLTG9VU21MSGJIWFZlc3BDYTk1ZWR5VmcvUGtacVRxS3lSSzFTNFBTWG5uaStydHpSVFlzMnhXSEs4a2RTY3hJUkVUME5mdFplK05obktEbzZOOGx6ZTFoYUJFNGxYTUhGNURCY1RBN0QzZlFJSk9wVGthaFBSWEptR3ZRaXM1UmJURVJFNVZDeHBvQm1BWmlJaUtTd3RsU2liVk5MZEc1dGpiZGZ0NEdOVmM0cE5DL2YwbUxVZ21nY09aMW1vaFlTRVJFVnpxMmFHUmI5N0FGekM3bnJzTTEvT3hLWFR2QXprQ3FtQ2YzdHNXU0NzOVNjTis3cTBLRDczNXhKaG9pSXlqUTd0UlZtMTNnUEk3MjZRcTFRNWRoMkp2RTZka1grZ3U5aVR1RjZ5Z01JZHNNVEVWSEpzQUJNUkVTbVZjbEdpVUhkN1RENlhYdFVyWnh6eXFObDIrSXhOZVFSdERwKy9CQVJVZG5VOFgwN3ZEdmJVV3JPeUh0NlRHNFREbTA2UC8rb1l2SDJVT1BLZm05WVNiNXBvdVY3NFRoeGpqZE5FQkZSMmRYSXJqWjJCOHhDZFV0MzQzTUdJYkEzNmppVy83MFh2eVZjTVdIcmlJaW9BbUlCbUlpSXlnYU51UUtqMzdYSHpLRU9PVVlFbi80ckhiMG5ST0RlUDNvVHRvNklpQ2h2U2hVd2UxOWwxSHBlN25TMmU1ZkZZKy9IOFZKekVwbmFONTlVUnRlMjFsSnpydDZaZ0tEZ2FLazVpWWlJWkZGQWdaRmVYYkcwOWdjd1UveDcwL3Z4dUw4dzZzWXEvSmwwMjRTdEl5S2lDb3dGWUNJaUtsczhYTlZZTTlNRmI3N3liK2RnUkV3bVhoc1Nqcjl1YUUzWU1pSWlvcnhWcVcyR0JZYzhvRGFUTjZwUnJ4T1k5TW8vaUFqVFNjdEpaRW9kVzFyaHU5VWVVblBlajlERHY4dmZTRW94U00xTFJFUWtnMUtod0NlMWd6RENxNnZ4dVFSOUNvWmYrd1JmUmh6bE5NOUVSUFEwRmF1RFFnVmc5dE5wQnhFUlVaYWtGQU4yL1pDTXhCUUQyamExaEZLcGdJMlZFbjNlc01YSjgybjQreUZIQWhNUlVkbVM5TWdBZ3dHbzE5eFNXazZsU2dHUFdtYjQzOWNwMG5JU21ZcWxSb0Z2VjN2QXdVNVYrTTdGRURneEFwZHY4UVpCSWlJcWU4eVZhbXl2TnhVRFBWNDNQbmN1OFFiYW5aK0U0L0VYVGRneUlpSjZSc3dwenM3S3duY2hJaUlxT1NHeTF2OTlaVUE0NHBPeVJuUlVzbEhpMElZcWFOYlF3c1N0SXlJaXl1M2IxWW00ZTBsdUlTcWdwU1dhZHBZN1hTNlJLVXdaN0lBYW5tWlNjMjQva0lTREoxS2w1aVFpSXBKQnJWRGh5M296OExiYks4Ym5kanc4akdablIrTk8ya01UdG95SWlDaHZuQUthaUloS1hZQ1BPWDVjNzRIS0xsbHI1Y1FuR2REcXZRZWNEcHFJaU1vY2IzOXpCSDlmR1NxMXZLbWc0Nk15TWI1bE9OS1NPTVV0bFUrMXFwcmgwcjZxMEpqTCs3dUlpczFFM1RmL3hxUDRUR2s1aVlpSVpGQkFnUTExeDJIUVl5Ti9QL243YTR5N3VRWUd3YTUxSWlJcU5jWDZBc1lSd0VSRVZPb3UzdFNpZWQ5dy9CT1ZOZld6dmEwU1A2NnZBaTkzdFlsYlJrUkVsTk85eTFyc1g1VWdOYWU5cXdvOUo5cEx6VWxVV2hRSzROUHBMbEtMdndBd2NsNDBpNzlFUkZRbWZWU3pmNDdpNzRLN1gyTHNEUlovaVlpb2JHTUJtSWlJVE9MT0F4MDZmUEFQRXBLelJqKzVPNnZ3NVJKM3FGVnlPeE9KaUloS2F0OG5DWGg0UnljMTUyc0Q3RkN0bnJuVW5FU2w0YTEyTm5pdG1aWFVuTjhmVDhWWGg1S2w1aVFpSXBLaG8zTVRUSy8ranZIeHh2RHZNZjNXWmdoT3FrbEVSR1VjQzhCRVJHUXlGMjlxMFRub0lYVDZyQzlPelJwYVlNNElSeE8zaW9pSUtDZGRoc0NteVkrazVsUW9nWUVMbmFEZ056SXFSMnlzbEFpWjRpdzFaMXFHUU5DOGFIQVFGUkVSbFRXZUdoZDg1ai9aK1BqYm1GTVlkdTBURm4rSmlLaGNZSGNERVJHWjFJbHphWmk4N045TzlhbURIZkRxeTNKSGxSQVJFWlhVbFYvVGNmd3J1U01VYXpYVW9FMGZXNms1aVo2bW1VTWQ0T2ttZDhtTzJhdGljVGRjN2doN0lpS2lrbElyVlBnaVlCcWN6T3dBQVBmU0k5SHY4aUxvQlpjcklDS2k4b0VGWUNJaU1ybVE3Zkg0N25nS2dLeDE1Yll2ZEVObEY2NEhURVJFWmN2bmMrT1FIR2VRbWpOd3VnUHNuRlZTY3hJOURmNjF6REh1UGJsclYxKzhxY1h5eitLbDVpUWlJcEpoVm8yK2FHRWZBQURJRkFZRVhweUhPRjJTaVZ0RlJFUlVkQ3dBRXhHUnlRa0JESmdlaFlmUmVnQ0FxNk1Lbnk5eWc0cWZVa1JFVklZa3hXWml4OXhZcVRtdDdKUjRaNmFEMUp4RXNpa1V3S29aTGxDckZGTHpEcDBUWlZ3S2hJaUlxS3hvNS9nOFpqeTI3dS9NMjF2d1c4SVZFN2FJaUlpbytOaTFUa1JFWlVKMFhDYmVtUnhwWFAvdGxjYVdDQXFVTzhxRWlJaW9wRTU4bFl3cnY2Vkx6ZG1paHczcXZHUWhOU2VSVEgzZXNFV3JScFpTYzY3L0toRy8vaUgzYjRtSWlLaWtiRlNXMk9JL0VRcGszZlIwT1BZOEZ0M2JhZUpXRVJFUkZSOEx3RVJFVkdZYy9UME53ZXYrSFZuMTBVaEh1RGx4V2t3aUlpbzdoQUEyVFg0RXZVN3VxTVgrd1k1UXFlV09yaVNTd2NaS2lTWGpuYVRtaklyTnhKVGxNVkp6RWhFUnlUQ2oranZ3MUxnQUFLSzFDZWg3YVNFTWdyTlZFQkZSK2NNQ01CRVJsU25CNitKd0xVd0xBTEN6VVdMUk9HY1R0NGlJaUNpbmg3ZDFDRjJSSURXbmw1ODUycnhqSXpVbmtReFQzM2RBWlJlMTFKeGpGOFVnTGxIdWV0cEVSRVFsNVdmdGhYSGVQWXlQeDk1WWpRaXQzT1UvaUlpSVNnc0x3RVJFVktab2RRSWo1Lzg3SXVTOUxyWm8xcERUWWhJUlVkbXkvOU1FUEx5ams1cXo1eVFIMk5qekt4cVZIZFdybUdIOGUzS1g1RGo4V3lxKy9ENUphazRpSXFLU1VrQ0JsYjRqWWFiSXV1bnBSUHhGZkJGeHhNU3RJaUlpZW5Mc1hTQWlvakxuOEcrcDJITW8yZmg0MVF3WHFGV2NGcE9JaU1vT25WWmcwNlJIVW5QYTJDdlJZNktEMUp4RUpiRmtnaE0wNXZLdXdUSzBBc00raWdabjBpUWlvckttdTJzTHRITjhIZ0JnRUFJanJxMkVBRCt3aUlpby9HSUJtSWlJeXFUeFMyS1FscEgxWmVzNVh3Mkd2VzFuNGhZUkVSSGxkT1czZEJ6Zm5WejRqc1hRdnA4dHZQek1wZVlrZWhLdEdsbWllM3U1MDVMUFd4K0hXMy9MSFRsUFJFUlVVallxU3l6M0hXWjh2T3BCS1A1S3ZtUENGaEVSRVpVY0M4QkVSRlFtL2YxUWozbnIvbDFyWis0SUp6alk4V09MaUlqS2xoMXpZNUVVbXlrdG4wSUo5SnZyQ0FVbnZpQVRVaW1CVDZZNlM4MTUvYTRXaXpmSFNjMUpSRVFrd3dUdm52RFV1QUFBb3JVSm1IVjdxMmtiUkVSRUpBRjcwb21JcU16NmVGczhidC9QR2lWaWI2dkVPTWxyMEJFUkVaVlVjcHdCTytiSUxXcjVON05Bb3c1V1VuTVNGY2ZBdCt6d25LOUdhczRQWmtjalE4dXBOSW1JcUd4eE1yUERPTzhleHNkVGIyMUV2Rjd1REM5RVJFU213QUl3RVJHVldla1pBck0rL1hjVThKaSs5bkIyVUptd1JVUkVSTG1kM0p1TXE3K2xTODM1N2l4SG1HazRESmhLWHlVYkplYU5kcEthYy91QkpCdzdteVkxSnhFUmtRd1R2SHZCVnBWMTQ5MjFsUHZZK3ZCSEU3ZUlpSWhJRGhhQWlZaW9UTnQxTUFtWGIya0JBRFpXU2t3YXlGSEFSRVJVdGdnQmJKbitDQVo1TTBIRHBhb2FiM3hnSnk4aFVSSE5HT29JRjRrMzNDV2xHRERwNHhocCtZaUlpR1J4TTNmQUtLOXV4c2V6N214RnBqQ1lzRVZFUkVUeXNBQk1SRVJsV3FZQitIRFZ2Nk9BUi9TeGg3c3pSd0VURVZIWjh1QzZEZ2MzSmtyTjJXV1VQUnpkK1psSHBjZkgyd3lqMzYwa05lZUhxMklSRVNQeDdnZ2lJaUpKSmxkN0cxYXFyQ1VQL2txK2c3MVJ4MDNjSWlJaUlubFlBQ1lpb2pMdm01K1RjZUZxQmdEQVVxUEExUGNkVE53aUlpS2kzUFl1aTBkY3BMeENsOFpTZ2NEcGp0THlFUlhtNDRuT01GUExtM3I4OGkwdFB2MGlRVm8rSWlJaVdhcG9uREhjODAzajQ1bTN0OElndUZZOUVSRlZIQ3dBRXhGUm1XY3dJTWRhd0VON1ZZS1h1OXFFTFNJaUlzb3RQZG1BSFhOaUM5K3hHSnE5WlkzYWpUUlNjeExscGYxTFZ1amMybHBxenBIem82SFRzek9kaUlqS251blYzNEZHYVFZQU9KTjRIUWVpZnpOeGk0aUlpT1JpQVppSWlNcUY3NDZuNFBSZjZRQUFjek1GcGcvaEtHQWlJaXA3VHUxUHdaVmYwNlhtN0RmWEVRcCtjNk9uU0sxU1lQbGtaNms1ZC8yUWpLTy9wMG5OU1VSRUpFTTFTM2NNcnZLNjhmSE0yMXNnd0J1V2lJaW9ZbUUzQXBVTEdvMEdGaFlXK1c2dlZhc1dhdFNvSWZXY3RXclZ5dldjVXFuRUJ4OThnQk1uVHNEUzByTEE0K3ZVcVlPNmRldEtiWk1NYmRxMFFidDI3Wjc2ZVd4dGJkR3VYVHUwYU5HaXhMazZkT2lBRGgwNndNek1URUxMU3NiZDNSMnVycTRGN3VQczdBeDNkM2VvMVhKR3FGcFlXT0RFaVJQbzFhdVhsSHpsbFJEQXpKWC9qcW9hMU4wT05UeE4venRSRVZUVWYrOHFWYXFFbDE1NnFkRDlWQ3FWdEwvWC81N2YzdDRlS2hYWDd5UjZsZ2dCYkpuK0NKa1NSejNXZUU2RFp0MXNwT1VqK3E4QjNXemhYOHRjV3I3VWRJRUpTMktrNVNNaTAzSnpjMFBWcWxWTjNZeGMyclJwZzZWTGwyTGF0R25GUHRiR3hnWTJOa1gvYkRVek0wT2pSbzNRcUZHallwOExNUDEzRThwcFp2VjNZYWJJZXAvL0YzOEpoeDZkTTNHTFNxNmdmdE9pc0xLeU12YS9GWWUxdFRVKy9QQkQyTnJhNXJ0UDFhcFZzV3ZYTHJ6NjZxc2xhbU5weXUvZlBHZG5aN3p3d2dzbGZyK0x3OFhGQlJNbVRNQ0VDUk9NejlXc1dSUE5temN2Y2c1cmErdGk5NnMyYjk2OFNQOXVFVkhaSmhpTTRvYWZuNS9ZczJlUHNMZTNsNVpUb1ZBSUJ3ZUhQTGNsSnljTElVUyt4d29oUkhKeXNyUzJyRnk1VXVoME90RytmZnNjejZ0VUtuSG16QmtoaEJCcjFxeko5M2g3ZTN0eDgrWk5rWmFXSnQ1Ly8zMlQvN3dlRDcxZVgrQjdLU3NDQWdLRUVFTEV4TVFJQU1MYTJscE1talJKV0ZwYUZqdFhObWRuWjVPL2YwSUlFUjhmWCtBK04yN2NFRUlJMGJCaFF5bm5YTHg0c1JCQ2lFZVBIZ2xIUjBlVHZ3ZW1ESVVDNHRqV0trSmNxaVhFcFZwaTZ6dzNrN2VwdkVkRi92ZHUzYnAxUWdnaHpwOC9MOHpOemZQZEwvc3p4dFBUVStyNUV4TVRoUkJDTkdyVXlPVHZCWVBCS1Azb004TkJmQkZlVFZxcytOMVRtRnNvVFA2NkdCVXZyQzJWNHVFdjFZM1hWekppeXVDOHY5Y3hHSXp5R1N0WHJoU1ptWmxpOGVMRkptOUxkbWcwR2hFV0ZpYUVFR0xQbmozRk90YkN3c0xZejFEVVl6dzlQWXQ5ek9OaDZ1OG1qSC9EeDZxSzBMYzlKRVM3dzBLME95eGFPenhuOGphVkpCUUtoWmc4ZWJLNGUvZXVxRnk1OGhQbnFWV3IxaFA5amk5YnRrd0lJVVJZV0pqUWFEUjU3ck54NDBaanYxYTFhdFZNL3A0VkZnMGFOQkJDQ0hIcDBpWGg0ZUdSWTl2TW1UT0ZFRUpjdkhpeDFOcmo1K2VYNDJkalptWW1MbDY4S0lRUVl2djI3Y0xkM2IzUUhFdVhMaFd4c2JGaTRzU0pSVDZ2N1A1MkJvTWhKWXFGdDVUUkUxbTNiaDFhdG13Skt5c3JkT3JVQ1FhRG9VakhhVFFhdUxtNW9VYU5HdkR4OFVHdFdyV00vNjFac3laaVkyUGg1ZVVscFkxcjE2N0ZCeDk4VU9BK0tTa3BlZDd4ZWZ2MmJhalZhdXpldlJzdnZ2Z2lidDI2QlFESXpNekVvRUdEY1Bic1dRd2RPaFQ3OSsvSHdZTUhjeHlyVXFud3hSZGZvRmF0V3REcGRBZ1BEOC96M083dTdyQzN0My9DVjVlL2YvNzVCNG1KaVU5MGJOWjFSTkhsOS80QlFHcHFLb0NzbnprQXpKbzFDNU1tVGNKNzc3MkgzcjE3NDlLbFMwL1V4dkpBcWN5YVhDRXpNN1BFdWRxMWE0ZHg0OFlCQUlZT0hZclkySDlId09yMSttTG5DdzBOUmZmdTNVdmNMbE1SQXBqNWFTeU9iYTBDQU9qYjJSWUxOc1RoK2wydGlWdFdmbFhVZis5YXRXcUY5OTkvSDBJSWZQamhoOUJxbit4M3hNbkpDVk9uVG9XWm1SbEdqeDVkckdPejc5elg2WFJQZEc0aUt0KytEa25BeTkxczRPZ3VaeFlBNXlwcXZEYklEZ2RXSlVqSlI1UnQzSHYyY0hlV04xdkZqYnM2TFA4c1hsbytJakl0SnljbkRCdzRFRXFsRW9jUEg4NnhyYmg5Q045OTl4MDZkZXBrZkx4Z3dRSjA2OVl0My8zSGpoMmI2enRJdGhFalJxQmF0V29BZ0xmZWVnc3RXN2JFOGVQSGk5V2UwbElXdnB2UXZ6NnMwUStxLzE5YjQwanNCZndTOTZlSlcxUXlLcFVLYjczMUZyeTl2UkVhR29xV0xWc2lQVjN1Y2lUNWFkcTBLVWFOR2dVZ3F4ODJJeU1qei8xR2p4Nk5wazJid3QvZkg5dTNiMGVyVnEySzFKZnM2ZWtwdGIzWkVoSVNrSlNVbE8vMkhqMTZBQUFzTFMzeHp6Ly81TmpXdTNkdkFNRGV2WHVmU3R2eWtwYjI3NUlhU3FVU09wME9FeWRPeFByMTYvSHV1KytpWThlT0dETm1ETFp2MzU3bjhmYjI5aGd5WkFoc2JXMXg0Y0tGMG1vMkVaVVJwcTVZTThwaGVIdDdpOWpZV0NHRUVQUG56ODl6bitYTGw0c3Z2L3hTSEQxNlZGeTlldFc0ZjBGaVltTHl2RnZ0U1VZQXIxMjdWZ2doUkhoNHVMaDI3VnF1S093dXByMTc5eHJ2enZ6dkhXd0xGaXdRUWdqeDk5OS9DMXRiMnh6Yk5tL2VMSVFRd21Bd2lENTkrdVNiUC92dU45bmVmZmZkQW45MkJZMEF6bTczM2J0M0M0M0Mzci9LbFNzTElZVEl5TWdRUU5iZGFSczJiREFlRnhnWW1PZjVoUkRDd3NJaXorZkx5d2pnN0x1UTY5YXRXNkp6VmE5ZVhUeDY5RWdJSWNTV0xWdnlmYitLWTkrK2ZTWi9EMlhFb1EwZXhoRW1YeTRwL0U1SFJzRlIwZjY5czdlM0YvZnUzUk5DQ0xGbzBTTGo4eDRlSGlJa0pFUllXVm5sMkQrdnUreHRiVzNGckZtelJFSkNndkUxdnZ6eXk4VjZYek15TW9RUVF2ajcrNXY4Wjh4Z01Fd1RUVHRiU3gwRnZPbGFWV0hycURMNTYySlVuSEIxVkltazMydElIZjM3V2pNcms3OHVCb01oTCtiTW1TT0VFT0tYWDM3SnRTMGlJcUpJa1gxZGZPREFnUnpIYjkyNnRjRHIvZi9PVXBRZG5wNmV4ajZtRXlkT0NDR0V1SFhyVnE3ci9QeWlORWNBbDVYdkpveXM4TGV1Smd6dGZqS08vbjI1VXNYNHJ1Ymo0MlA4M2RtNmRldi9zWGZtNFUxVTNSLy9KbW1UcGl1bExiU2wwQUl0Z3V3N0Fpb0tzZ2l5eWFMNGdxS0E0Z0l1aUlqNkV4ZmtWVkhaVkJSY1hrVUZCRUZFRVJRUVdVUlFFVkQydlMwdHRIUmYwcWJKOS9kSHlOQ1FwRTNiMEhRNW4rZjVQa2xtN3Ixelp6S1p6Tnh6enpubGFxT3NIc0Nob2FFOGQrNGNTWExQbmozVWFFcStSMjNYcmgwTEN3dVpsWlhGZHUzYXViU05hOFdNR1ROSzNPN2h3NGRKa3ErODhvcmRQbGlKaTR1cnRPKzNYcjE2eW5hTGo5a0VCZ2J5aXkrK0lFa2VPSERBYWRURm1UTm5raVMvLy81N3R4N2pza1pmRUlsRWJsR1o4WFNIUmRWVVE0WU1JV201OFJ3MGFKRGRla2NVRmhieTFLbFQzTHAxS3ovNTVCTys4TUlMdk9lZWU5aTFhMWVINFo4WExWckVJMGVPMEd3Mms2UkRRNjdWbUdzMm01WFB3QlVEOEYxMzNlV3cvMlRKQnN5UWtCQW1KU1hSYkRaenlKQWhOdXY4L2YxNS92eDU3dHUzajgyYk4xZVdEeDgrWE5uWGh4OSt1TVRqZDYwTUlxTkdqU3B4dTZVWmdGME43VkZhMmNEQVFLVlBLdFdWY0lYV2g4ZEhIMzNVNlRsVDNRM0FDUWtKSk1sbXpacVZlenZoNGVIS3ViMW56eDY3WTFMYjFiV05qODFBWStzNDV5RzBSS1dycGwzdnZ2NzZhNUxrbGkxYjZPWGxwU3pmdkhrelNYTGV2SGsyNVlzUHNrUkhSM1B1M0xuTXlNaFF0ck52M3o2T0hEbVNhclc2VE1mVit0OVZtUStHSXBHb2FrbWxBbWV1Q0hlckVYamN5N1U3SFlUSXZWcjBYSmhiamI5cjVwYy85S1JJSktwNkNna0pZV1ptSnMxbU16dDM3bHl1Tm5yMTZrV0R3VUN6MmN6Ky9mdTdWT2ViYjc0aFNYYm8wTUZ1blVhajRiWnQyMGlTMjdadHMvbThZc1VLbS9FSFo2cE1BM0JWZVRZUldiU3F6WXVLOGZmN2RyTTkzaDkzYXZMa3ljcDVjdSs5OTVhNWZsa013RnF0VmptSDA5UFQyYlJwVTVlMk1XYk1HRVpIUjd2Y3AydEZTUWJnOXUzYksrV3V1KzQ2bTNYV1NTdmJ0bTJyMU84MklDQkE2Wk8vdjcvZCtuSGp4amtOclIwWUdNaExseTZ4cUtqSW9hT0tzN0YyUitQdFYydisvUGtlUCs5Rm9scW9NdVBwRG91cXNhdzVUTkxTMHV6K2FLd01HemFNSFR0MlpFUkVSSmx2VU5ldVhWdXVQM0tnNGdaZ0FPelhyNS9UR2FleHNiRU85K2VaWjU0cGRTYlp0ZERGaXhkSmtrT0hEclZaM3JOblR4dFpEY0RGbDFtL08xZU9pYXZIVDZQUktOL0gxY1pMWnpOVm5aVzNVbDBNd0JjdVhDQkpObW5TcEZ6YkNBc0w0ei8vL0VPU1RFaElZSU1HRFR5KzMxVlIzNzBib1F3MnJsMGdnNDBWVlUyNDNnSGdpeSsrU0pJOGV2U28zY1NpSmsyYU1ETXpreWFUaVQxNzlsU1dXd2RaTm0zYXBGd2pTWExuenAwY09IQmd1ZnJvN2UydHRGT1dCMXlSU0ZUekZCbnJ6Yy9QUnJ2TkFQejUyV2lHTi9iMitINkpxci9pb3IxcDNOL1ViY2JmL0QrYk1xYUJuSnNpVVUzU0cyKzhRWkpjdG14WnVlcDM2TkJCOFZxZE0yZU93eklCQVFIczFhdVh6UVRxWDMvOTFlbDl0UFYrUHk4dlQ1bWcyckJoUTZhbXBwSWszM3p6elZMNzVjd0FYRHpQWm5seDFGZFBQNXVJTEdvZkVLc1lmOW5uWjNZTUxQK2svYW9vbFVxbC9IWnljbkxZb2tXTE10VjMxUUNzMFdpVVNScFhPd1YxN3R5WkNRa0pGVkw3OXUzTHZPOVdpazlhTDY4Ky9QQkRrdVRXclZ0dGxrZEVSQ2pSRE1yRDRzV0xiZHJMeWNrcGs2eTRVcmI0ZU9Tc1diTklrdSsrKzY2eUxEdzhuRTg4OFVTcGhudnI5ang5Ym90RUlodVZDY2tCTEZTSUo1OThFcjE3OTBaV1ZoWlVLcFhETWhzMmJDaDM3b21oUTRjQ0FISnljdURuNStkMEd5Ukx6RWZyQ3ZYcTFjT3hZOGZLWGY5cVpzeVlZYmZzV3VUQXRPTHQ3UTBBZHJsa3RtL2Y3ckI4OGVWdnZmVVdwazJiNXJCY2VZK3R5V1JDZm40KzlIbzk5SHE5Y2c3NCtmbUJKQ1pQbm94MjdkcWhiZHUyZU82NTU3QjU4K1l5dFY5WnZQcnFxM2p1dWVkc2xnVUZCZG5rT2hvL2ZqdysrZVFUdTdvblQ1NTAybTc5K3ZWeDhlSkZ1K1hObWpYRDk5OS9qOWpZV0Z5OGVCRjkrdlJCWW1JaVFrTkQwYUJCQSt6Zlg3MXowN2lULzF1VWhrRTMrd0VBaHR6cWh5NnRmYkRuWU9Ya3VhbnUxTVRyblVhandTdXZ2SUpubjMwV2FXbHBHRFJvRU5MVDA1WDFLcFVLNmVucGVPdXR0L0RTU3k5aDZkS2xhTk9talUwYnQ5MTJHNHhHSTFhc1dJSDU4K2RqejU0OXlyclhYbnNOeTVZdHc2RkRod0FBQVFFQmFOQ2dnZE0rK3ZqNEtPK2pvNk9oMSt0ZDNyL2s1R1JrWkVqdVJFR29LWncvWWNRUEgyVGhqa2VDM05LZXhrdUZ1NTROeHJ4Sjl2Y1JnbEFXWHBzYUFpK040K2VyOGpCbmFUck9KRXJlZTBHb0tUUnQyaFJUcGt4QmJtNnVjcjhmR0JpSWwxNTZDUXNYTHNTcFU2ZEtyTis4ZVhOczJMQUJnWUdCMkxScEU1NS8vbm1INVc2NDRRWnMzTGdSYytmT3hkTlBQdzNBa3VzV0FDNWR1bVJUZHZ6NDhYanh4UmNCQUE4OTlCQ09IRGtDQUlpUGo4Zmd3WU94ZWZObVRKczJEZG5aMlhqNTVaZHQ2bjc2NmFlNDk5NTc3YlpmL05rK0xpN09icHRXMUdvMWdvT0RIZmJyYWlyNzJVUndqZG14OXl2djE2YnN4SjlaN25zbXJncVF4TVNKRTdGMzcxNHNXclFJOGZIY2dxRUFBQUFnQUVsRVFWVHh5dkx5dEZVY2s4a0VMeTh2NlBWNkxGdTJUTW5kUFdQR0RLeGZ2MTRwcDlQcFNueE9kZ1dkVGxlaCtoVWhLQ2dJWThhTUFRQjg4TUVITnV1ZWVlWVphTFZhNU9ibUlpRWhBV3ExR25GeGNRQ0FvMGVQbHRwMmNuS3l6V2MvUDc5eTlkR1ZlbXExSmNkMVZGUVVwazJiaHFTa0pNeWNPVk5aUDJ2V0xEejQ0SU1ZTm13WUJnd1lnRC8vL05OcFc3Nit2c3ExdGpoanhvekJYMy85Vlk0OUVBU2hzdkcweFZwVXpSVVhGMmVYTXhKdzdzMVpIbFVrQjdDckhzRGg0ZUhsbnNYbEtzNzZIeDBkemUrKys0NkRCZzF5S1Z5UkkyVm5aNU1rKy9UcFk3Tjgzcng1TnJLR0pDMitiUERnd1U2UG82TmxKUzIzU3FWU01TVWxoYVFsejgzS2xTdDU3Tmd4bWt3bXUrTXljZUxFRXM4Wks1N3dBSDc2NmFkdFppS1NsaG1PeFpmZGQ5OTlaVDRYNnRhMUQ5OFlGaGFtNVB4TlRVMWwyN1p0bFhVZmZ2Z2hqVVlqSjArZVhPbkhvQ3ByeGR4d3hldmtweVdSSHU5UGRWRk52TjRWL3gwZVBueVltelp0NHQ2OWUzbjgrSEdtcHFZNnZQWll2WmV0L3pHdnYvNDZ3OFB0YzByNytma3BkYXc1dWthTUdISE5qdDJrU1pNOGZvNklSQ0wzeXNkUHpVVi9OblJyS09obW5lenZ2MFVpVjlXdHJZL2JQSC81VHl4UGI0eW1YbGUrLzNXUlNGUTF0WDc5ZXB0N1pnQjg3YlhYU0ZyR0FzTEN3cHpXSFRod29CSzJlTWVPSFNYbTVoMDNiaHhKY3ZyMDZjcXlDeGN1MEdBdzJKUzcrKzY3bFh2NmhRc1hPbXhyMkxCaGl0ZnNKNTk4UW0vdksxRUo1c3labzRRdFBYcjBxSEx2WFR5Y2FVbkhveXdob0N2NzJVUlV1bTZzMDFyeC9EWDMrWWt0L1dJODNxZHJwYXU5elRNeU1seFNWbGFXY201ZHZTNDFOWlU2blk1Nzl1eFJ5cnp4eGh2S05ucjI3TW01YytjeU1ERFFhYitLajBQVXFWUEhyZnRzcGFJZXdGT25UbFhhS2o1dTE2eFpNeFlXRnBJazc3Ly9mZ0tXL042dVhoTks2blB4Zk4vTzFLQkJBNUtXeUFkbDJjYktsU3RKa2lOR2pGQ1dOVy9lbkVhamtRVUZCV3pldkRuOS9mM3Rya2V1VUR4eWdVZ2txbFNWR1U5M1dGUkRaY1hUQnVERXhFU25lUXljR1lEZGVSeENRME5MYmZmYmI3OVZ5aHc3ZG95VEowK21YcTh2MDNieTgvTkpramZlZUdPSjVVd21FODFtczh2SDBkRXlSOHQ5Zkh3NGRlcFVMbG15aEx0MzcxWU1OTVVwS0NqZy92MzcrZm5ubi9QcHA1OW12Mzc5R0JFUllkT21vM1BHU25VSkFXMjlLWFIwNDJ0OUdBMEtDbkpZZCt2V3JUeDc5cXpOVFd1SERoMlVCOFNiYjc3WjQ4ZWdLcWxaakRlTERsd1pmTHkxYTlsK043VlZOZkY2Rnh3Y1RJUEJZSGZkS1N3c1pGSlNFZzhlUE1oZmZ2bUZxMWV2NWdjZmZNRHM3R3ptNU9Rd0tpcktKcytXbysxWlEyR2xwYVVweTY2bEFYanMyTEVlUDBkRUlwSDcxV080bjFzTndDK3RpNkJLNWZuOUVsVS9xVlRnOXMraTNHb0FIdEhYUGgrZFNDU3F2aG81Y2lSSjh0OS8vNlZXcXlWZ0NiT2NsNWRIa256cXFhY2MxbE9wVkh6aGhSZVU1OWZzN094U1V4cE5uejZkSkRsKy9IaGxtZEZvWkdKaW92TDU4Y2NmcDlGb0pHbko4NnZSYUp5Mk4yVElFT1c1NFBmZmY3ZVpXRzNWdGM0QlhOblBKcUtTcFlLSzJ6dk5Vd3pBLzJ2NWpNZjdWQlhsU2dqb0hUdDJrQ1RmZXV1dEs4ZFhwZUtmZi81Smt2ejQ0NCtkMXEzcUJtQWZIeC9GOGVQcVBsb254Qnc0Y0VCSmoxV1pCdURpMnlxZVM3d2tqUmt6aGlTNWJ0MDZaWm1YbHhjM2JOaEFrbnp4eFJkZDZxT0VnQmFKcXB6S2pLYzdMS3Foc3VKT0EzQkpPRE1BdTFySGt3YVI0T0JnenB3NWs4bkp5VXJabEpRVXZ2amlpdzQ5UlIzSitvRFZ0V3ZYVXNzVkZSVTUvYzRjR1lDenM3TkxMYXZSYUd4eVlWano3NlNucC9PZWUrNWg2OWF0YldiZmx1V2NzVklkRE1BNm5VN3ByNk9jcVZZRGNFQkFnTVA2N2RxMXMzbEExbWcwL08yMzMwaGFIblE5dmY5VlVVdGVxcWNNUHY3MlJaUU1ocnVnbW5xOXUrT09PemhzMkRCMjc5NmRjWEZ4VGlkYUFPQ01HVE9Za3BMQ2R1M2FLVE9kNCtMaUhKWWRNR0FBU2ZLUFAvNG8wL0d3NWlxKzZhYWJYQ3IveHg5L2tDUkhqaHpwOFhORUpCSzVYeW9WK05LNkNMY2FnYnNNRk04ZlVkazErQmEvaWh0OUQxNTV2KzNUQm5ML0pSTFZJSVdIaHpNMU5aVm1zNW5kdTNjbllERWFmUFhWVnlRdEhyMk9ublZidDI3TkxWdTJLUGY0MXVoalNVbEpuREJoZ3NNNkFQaldXMitScEpKSDFHcm9PSERnQVBWNlBaY3RXNmEwdVhidFdwZU1IN2ZjY2d2VDA5Tkpra2FqVVlrNlp0VzFOZ0FEVmUvWnBEYXJmMGhueGZoYjJQdEhOdGJiZTFiWEJ2bjdsenhaeXhVRDhKQWhRMnk4OVlFckh1K0ZoWVdNalkxMVdyZXFHNEFmZi94eEZzZmF4M3Z2dlZkWjFyZHZYNlY4WlJxQU5ScU5jazExTkc0U0VoSml0OHlhRDlwa010bEZIZGkvZjMrcFk3VFdQb29CV0NTcWNpb3pudTZ3cUJvcE5EU1VKMDZjc0pPanNoWGg2ckROVmdPd0kwOWVSOTY4UU1WQ1FMdjdtTG5hcmw2djU1UXBVeGdmSDYvVXljbko0ZHk1Y3gyRy9yRktvOUVvNWR1MWExZmlOa2lMSjY0cngwU3IxWkswR0dkS0t3dUFEejMwRUFjT0hNanc4SEFHQndlVHRCaUFIVzByS2lyS2JpYXVsZXBzQUs1YnR5NUo1MkZackFaZ1YwTTF6Wnc1azZSbGRxLzFIREFZREJYU3lwVXJQWDRjM2FtRzRWNDAvTlZVR1lTOG81ZWZ4L3RVMVZWYnJuY2xTYWZUTVNZbWhnQjQ2TkFoa3VUY3VYTVpIQnhNZjM5L1JjMmFOZU12di94QzBoSkd6dFgyVlNxVjhudS8vdnJyWGFyenp6Ly9rTHd5K0NVU2lXcWVtcmJUdWRVQS9NNnVLSHA1UzloZGtldnkwcWg0K0x0R2J2UDhOUitNWmZzV0VvNWNKS3BKbWpoeElrbUxBVGMvUDE4eE9wQmtWbFlXbXpScFlsTStORFNVNzcvL3ZuTHZhekFZK1BUVFR6TW1Kb2JMbHk5WDZoNDRjSUM5ZS9lMjI5NFhYM3hCOHNya3pxWk5tNUlrdDI3ZHlvaUlDQjQvZnB3aytjRUhIM0RidG0xT3g0V3VWdVBHamZuSEgzOHdJU0hCN3ZtaU1nekFaZEcxZmphcHpWS3JWUHlyNjJMRkFMem91c2M4M2lkM3lsbDZwNnZMVFo0OG1Ta3BLYnp1dXV1Y3R1V0tBZGpSOXEzcDMrYlBuKzl5WDZ1YUFkalB6ODlta3JxMWo5SFIwY3pNekNSSmZ2YlpaeloxS3RNQURFRHBSOU9tVGUzVy9mYmJieng4K0RDSERoMnFMSHY1NVpkSldzWmxUNXc0b1V3NE54cU5iTisrUFFHVWVoMGxMZjhGSlpYcDBLR0R4MzhISWxFdFU1bnhkSWRGMVVpdTNsZ1U5NExNeWNseHFKTFczM25ublRidFZVWU9ZTDFlendrVEpuRENoQWtFTEROY0s4SzBhZE9VWTFHOFhWZWswK2s0WmNvVW5qOS8zdVk0UlVZNnpuR3ExK3VWY2kxYXRIRGFydFZ3NHN3NGVmVXhDUXdNSkVtZVBuM2FwV04rdFFvS0NtZzJteDNPME4yNGNTT05ScU9TTzhQYUpsbTlEY0RObWpValNTWW5KenRjYncxYjVZcG5mSWNPSFpSdzB2LzV6My9zamtkNVdidDJyY2VQbzd2MTl2UlFaU0R5d0pwR1ZLczkzNmVxckpwNnZTdHI3aHBydlJkZWVLSFVza2Fqc1V3NWJxeVRRVWl5ZnYzNkx0VTVjZUlFU2ZMV1cyLzErRGtpRW9tdW5SNTZKOVN0UnVEK0R6alB0U1lTWGExSkl3UGRHdnA1NmN2MVBMNVBJcEhJdldyU3BBbU5SaU5UVWxKNC9QaHhIamh3UUxtdkhUZHVuRkt1UTRjT1hMeDRzVTNlMEhYcjFyRlpzMlkyN2ZYczJWTUpEMHVTeTVjdnQ3blgzN3g1TTBrcWh1V3VYYnVTSkZldFdrVUFqSTZPNW1PUFdZeDJaODZjS2RPOXZrNm5jK2hKVzVJQnVMek1talhMcHAycTlHeFNteldpM2sySzhUZjNsdThacm5VdDZsUjFVVmhZR0JNU0VoUmRmVDVaWlIwanRYcldPMnFyUEFaZ2EyamtDeGN1bEdyVXJjb0dZR3NrQXV1a2JHc2ZHemR1ektOSGp6SStQdDZ1ejhVTndLVVpVcS8ybWk3ZTU5emNYS2RqNXprNU9ZckhyM1V5VEk4ZVBXemF1ZW1tbTVTMit2ZnZyeXozOGZHaFRuZGxrcDdWd2VTRkYxNnc2ME5Ga0d1UlNGVHBLaE5lWmEwZzFHNlNrNU9oMStzQkFEcWREaGtaR1E3TEJRY0hBd0R5OC9QaDcrL3ZzSXpsZmdLSWlZbEJhbXFxMi91cTBXaHN0bE1hK2ZuNVdMcDBxVTMvTGwyNlZLWnRCZ2NIUTYxVzJ5d3JLQ2l3YWRjVkNnb0tzR0RCQWl4WnNnUlRwMDdGOU9uVHNYTGxTcHcvZjk1aGVhMVdhMVBYU3UvZXZmSHV1KzhxbjFVcUZRREF4OGNIUjQ0Y3NXbWplZlBtZHUzNitma0JBTEt6czh2VWZ5dkp5Y2xvMUtnUklpSWlFQjhmcnl5Zk5Ha1MrdmJ0aTl6Y1hHemJ0cTFjYlZjRlZDb1ZHamR1REoxT2h6ZmZmQlBUcGsxRFJFUUVBQ0FwS2FuRXVpYVRxY1QxWVdGaFdMVnFGYnk5dlFFQXk1WXRzOWx1YVRSdjNoeUhEeDkydVh4MVo4NlNkRXdjRVFoL1h6VmF4Mmx4LzdCQUxGMmQ1ZWx1VlZscTR2WHVhbmJ1M09sd3VVYWpRYmR1M1d5V3paa3pCOW5aMlJnOGVEQWlJaUpzZmpPNXViazRjZUlFM252dlBlellzY1BsL1lxTGkxUDY2T3AvbkU2bkEyRDVmZ1JCcUxrc241T09MZ045NGVPbkxyMndDd3gvb2c1K1daRURRNDdaTGUwSk5SZTlUb1ZaRDlkMVczdlp1V1k4Tjc5czl3K0NJRlI5VHAwNnBUeUhBc0M3Nzc2TDFxMWJZOW15WmZqc3M4OFFFUkdCNzc3N0RoMDdkbFRLYk55NEViTm56OGIyN2R2dDJ0dXhZd2M2ZCs2TVJ4OTlGTE5uejhibzBhTngrKzIzWStUSWtkaTRjU1BDdzhNQlFMbG5EZ2tKQVFEbCtlVHMyYk5ZdUhBaEFNdjRVVmtvS0NqQThlUEhTeXdURnhlSHUrNjZDOTI3ZDhlQUFRTnc5T2hSNkhRNnhNVEV3R2cwNHRTcFV5WFdqNDZPaG8rUER3b0xDNTJXOGZTelNXM0ZSNjNGNjNFVGxjL3o0NzlCY21HYUIzdmtmbEpTVWhBVkZRWEFNdGJuN0ZueXlTZWZ4TTAzMzR6V3JWdGp3WUlGbURoeG9zTnlaZUd4eHg3RHdJRURBUUJQUGZXVTB6SGlxazc3OXUweGRlcFVBTUMwYWRPd1ljTUdaZDNwMDZmUm8wY1B4TWJHbHJoLzExMTNYWW5icUZldm5zM240cjlyWDEvZkV1dGF2OVB6NTg4ak5qWVdrWkdSTnV1ZmVlWVpBTURmZi8rTkgzLzhVVmx1TUJpVTk1MDZkY0tzV2JPd2E5Y3V2UGJhYXc3N0lRaEN6VVFNd0VLWktmNEg0b3c2ZGVvQUFDNWN1T0RXYlY5dHRDd0pMeS9MNlYxVVZGU3ViWmxNSm9TR2hycFV0bjM3OXBnOWV6WUdEQmdBQVBqKysrL3g3YmZmbG11N3hjblB6OGQvLy90ZkxGNjhHR2F6N2FDZVhxL0hvRUdEOE8yMzM4TEh4MGRaWHR3Z0VoQVE0UEFtUktWU2xYcHpBZ0FOR2pRQVVQN3Y4Y1NKRTJqVXFCRWFOV3FrR0lBYk5XcUV1WFBuQXJEY3BKdzhlYkpjYlhzU0h4OGZmUG5sbCtqVHB3OVNVMU94ZS9kdURCdzRFSDM3OXNYdnYvOE9BRWhNVEhSWTF6b2g0ZXJ2c3pnNm5RNXIxNjVGNDhhTjNkLzVHa3BLdWdtdmY1U0JWeDZ6REdyT2VUd0VxMy9LUVhxV0RJYTdRazI0M2wxTnIxNjlIRjcvNjlTcGcvVDBkSnRsVnFQMWdBRURTbXl6TExSdTNSb0FjUFRvMFZJbmZGaXhQdmlKQVZnUWFqWVpGMDFZTXo4VGQ4OE1ka3Q3L3NGcURIZ2dFR3ZtVjg5Qk42SHltSHhYRUNMQzNEY0U4T29INmJod3liWC9PRUVRcWlkanhvekJ3dzgvakNOSGp1Q2hoeDRDWUpuc3ZHYk5Hc1RHeHVMTEw3L0U0c1dMY2VEQWdSTGJNWnZOV0xCZ0FkYXVYWXZGaXhjak1qSlNNWXJXcjE4ZkFKQ1ptV2xUWjlLa1NaZzBhUkk2ZGVxRVAvLzgwNjdOOFBCdzlPdlhEenQzN3NTSkV5ZnMxaVVuSnp2c2kxcXR0akZlSHp0MlROa3Z3REtaV3EvWDQrTEZpOURyOWJqNTVwdWRqb2tFQlFVcEUxZS8rZVlicC92djZXZVQyc3EwNkpGb29yZE0wazgxWnVMTnN5czkzQ1BQa1plWGg3dnZ2aHUvLy80N0preVlnTTJiTjJQNTh1WGxicTl2Mzc1NCsrMjNsYy9GblJhcUc4OC8vencwR2cwMmJ0eG9ZMEMxa3BxYVd1cWs3cklhVXEyVHZ3R2didDI2ZHRlQjRPQmdwS1dsZ2FReVBuRDI3RmtBbG5GVks2MWJ0OGJ0dDk4T0FIanBwWmNjYmlza0pBU3JWcTFDZm40K3hvNGQ2M0I4b2l6ajdZQmw0c0dOTjk1WXBqcUNJSGdPVDdzc2k2cXBTZ3FaMDd0M2I1TGs3dDI3bmRhMzRrcFkzK0lobzUxeGRUaml6ei8vbkNSNSsrMjNPOTErUlJQWk4ydldqQ3RXckZCeTRtemR1cFhkdTNlL1pzZmMyOXViQXdjTzVHZWZmYWFFV2RMcGRJeU9qbGFPUTBoSWlOUDZiZHEwSVVuKy9mZmZMaDJUNGNPSGt5VG56WnRYcnVQMzNudnZrU1RIang5UHdKSlR3NXB6WXMyYU5VN1BpYW9VQXJwSmt5Wjg0SUVIK0wvLy9jOWh1S25kdTNmVHg4ZUhiNy85dGsxdUpHZjVlQW9LQ2tpU0twWGpmSDA2blk1cjE2NGxTWnBNSnFlL3NkTFV2SG56Y3RldHJ2TFJxWGp5eDJnbEpPSDhaejBmTXJ3bXFUcGM3NHFIV1hNVWVoNXduS2ZIaXIrL3Y4TTZqUm8xNHVMRmk5bW9VU09YKzc5MDZWS1M1SmRmZnVseW5ieThQSkswQzVzbkVvbHFucnkxS3I2eks4cHRZYUNYSG1sRXZ5QzF4L2RMVkhYbHAxZno0dmJHYmd2OWZHSkROSFZheVQ4dEV0VmtkZW5TaFhsNWVjek96bWJMbGkzdDFqc0xJK3VLclBmZEdvMkdodzRkY2hneTFUb09aRTM3RWh3Y2JQUDhNV2ZPSEpMazg4OC9iOU8yU3FWaVFrSUN6NTA3eHo1OStpakx4NDhmenhVclZ2RFNwVXMyei9TblQ1L21XMis5eFJ0dXVNR21uV1hMbHBFa24zamlDYWY3OGRoamo1RWt0MnpaNG5BZnE4cXpTVzFVUTU4dzV0MzZ2UkwrZVVJRHgyT0ROVW11NUxiK3YvLzdQNUprWm1ZbUd6ZHViTFBPMVJEUXJWdTNaa1pHaHMzdnFQajZIVHQyc0x5VWQ5K3RsQ2NFOVAzMzM4L2MzRnpsZUZncExVeDFSWElBRjYvcjZQb1FHUmxKa3N6T3psYVdQZi84OHlUSkpVdVdLTXVzSWZTM2Jkdm05SnpZdG0wYlNYTEVpQkUyNjN4OWZlbnQ3VzJ6ejY3aUxPMmRTQ1NxRkpVWlQzZFlWRTFWMG8zRnM4OCtTNUw4NnF1dm5OYTNVaFlEY0VsdFhXMk1YTE5tRFVueTNMbHpUaFBaVjhRQXZHVEpFaFlWRlpFazkrN2R5NzU5KzE2VDQ2elZhbm43N2JmejQ0OC9abHBhbXMwZjd2bno1Nm5WYXBXOHN5VHA2K3ZydEszYmJydU5KTGx6NTA2WGp1T3JyNzVLa3B3OGViSkRvMnhweCsvKysrOG5TYzZkTzVjYWpZYnIxcTBqU1o0OGVkTGhqWlNWcW1RQS91YWJiK3h1ZEF3R0F5ZE1tTUNHRFJ2YWxPM2R1N2Z5SFpsTUpzNmVQVnU1bWJJcVB6L2Y2Ym5zNit2TGpSczNrclRrOUhuaWlTZWMvc1pLVTIwMEFBUGc0RnY4bElISm9nT3hiQlduOVhpZmFvS3F5L1d1dkhtMnJGdzl5QkllSHM0RkN4WW9FemRXcjE3dDBuNm8xV3BldUhDQkpEbHg0a1NYNnFoVUtzVzQzcUJCQTQ5LzV5S1I2TnFyWXo5ZnQrWUNIam5kdmJuVVJEVkwwKzhQZG12dTM2RzkvVHkrVHlLUjZOcnB1dXV1NDhXTEYyazJtemw4K0hDcTFXckd4TVN3WDc5K25EcDFLanQzN3N4MjdkcVY2ZDdiU3JkdTNWenFnOVd3RVJNVFE1Vkt4ZVRrWkY2NmRFbDV4dTdac3lkSisvR05IajE2a0NTTGlvb1lFUkdoTEM4K29mdm8wYU4yendSWHExZXZYaVRKczJmUFVxdTFmNjcwOWZWbFltSWlTYkpmdjM1MjY2dktzMGx0MVlyV0x5akczNzFkM3FQYXlTVDhtaVJYRE1EZTN0N2N0MjhmU1hMMjdOazI2MXd4QUhmbzBJR3BxYW5LYjh4UitXKysrY1ltTDdGVjU4K2ZWOG9uSmlZNkxGUGVmYmRTSGdPd1hxOVhIRmVLdDNVdERjQk5tellsYVd2Z0xTN3J1RWRTVXBLeWJPalFvU1N2WFBNbVRKaEEwakwrMkxselo3czJBZ0lDK09PUFA1SzBPQUpObno2ZEgzNzRJYmRzMmNMNCtIaWF6V2JsR2tuUzd2aHJOQm8yYjk2YzBkSFJkc2RhRE1BaWtVZFZKaVFFdEhCTjZOS2xDd0JnMTY1ZEh1dUROZmR3dzRZTnIwbjdFeVpNQUFDTUh6OGVuMzc2cVZ2Yjl2WDFSZi8rL1RGOCtIQU1HalFJUVVGQnlycWtwQ1NzWHIwYUsxZXV4TTZkTzJFMm0yM3lSWlFVT3JSRml4WUFnTzdkdStPLy8vMHZac3lZVVdJL2V2VG9BUUI0NzczMzhONTc3NVU1cElrMS8wKzNidDB3Zi81ODNISEhIY2pJeU1DZ1FZT3FUVzZRMDZkUDQrREJnOWl3WVFNMmJOaUFyVnUzd21Bd09NeHp1bTNiTmlVbnFscXR4c3laTTNIYmJiZGh6Smd4U2tncWEyaGJ0VnB0RitZMkxpNE9mZnYyQlVsTW1EQUJ2Ly8rdTAxSUhhRjB2dnNsRnh1MjUySEFqYjdRcUlHRk04Tnc2LzJKY0RFVnVPQ0U2bmk5Ky9ERER4M21nTmRxdFJnL2ZueUpmV3JXckJrZWZmUlJQUERBQThyMlRwNDhpVTJiTmtHbFVwV2FXMzdBZ0FGS2pwL2krWU5Ld3QvZlg3bkc1dVRrdUZSSEVJVHF6VitiOHZEUDlueTB1bEh2bHZZR1RBakV4byt5a1NVaGVZV3JDUEJUWS9yOWRkelczcGJmOC9IdGxseTN0U2NJUXRVaUpDUUVXN1pzUVZoWUdISnpjL0hhYTYvaHE2KytnbGFyVmNyMDc5OGY4Zkh4RGxNZnFkVnFSRVJZd3U0Nld1OXFXR05ySHVMOC9IeVF4TWFOR3pGdTNEZ01HREFBNjlhdHcyKy8vWWIwOUhSMDdkb1Z3Y0hCU2dqVkVTTkdBQUIrL1BGSEphd3pBS3hidHc3SnljbFl2WG8xenA0OVcycmFsVjkrK1FXN2QrOUd0MjdkOE5CREQySEJnZ1UyNjJmT25Jbkl5RWhzM3J3Wkd6ZHVMTEV0VHo2YjFFWnVDVzZIVWZWdlZqNC9lblFoekhLY0FBQkdveEhqeDQvSExiZmNnbmZlZWFkTWRhT2lvckJseXhZRUJRVWhPenNiVHp6eGhNT3hzZUhEaHp1c0h4NGVydndtVzdac1dXWEdCZlB6OC9ISko1OVU2amF0b2UrTFg2T0tFeEFRQU1BMk5QN2V2WHNCQUIwNmRFRGp4bzN4NXB0dkFnQVdMbHlvckN2T0xiZmNnbjc5K2dFQTJyWnRpN1p0Mnlycjh2THlzRy9mUHFlaDhnSExlUHJodzRleGE5Y3VaWHhZRUlUcWlhY3QxcUpxS21jenkvejgvSlJRSU8zYnQzZGEzOHExOGdEZXYzOS9pZTFmWFNjMU5iVk1zcEtXbHVaeW5hMWJ0enJkaDVDUUVONTc3NzFjczJZTmMzTnpXWnp6NTg5ejRjS0Z2UEhHRzZsVzI0ZjM2OTY5TzBreVB6Ky94T080Y3VWS1pYWVlTUzVhdE1nbUZISHhZeElWRmNXaW9pSW1KQ1FvKzF1OHJULysrSU8vL3ZwcnFkL2Q0Y09IRmE4Mmc4SEFXMis5dGRSem9pcDVBRjhkaW9Va016SXlISmE5OGNZYlNaSUZCUVY4NElFSGxMQzEyZG5aN05DaEF3RXdPenZiNFQ1YXRYMzdkbVhtWVVXOGVHdXJCekFBeGtWN3MyQmZVOFZEWlZRL3g2R3phck5xNnZXdW9tSFdSb3dZd1EwYk50aUVjLy9ycjc4NGV2Um9halFhbDQ2dFNxWGluMy8rU1pMY3ZIbXp5OStKTmNRVFNaZTNKUktKcXIraXJ2UG1zblB1OHdJZTgwS3d4L2RKVlBYMDNDVDNlZithRHNTeVRUT0pzQ0lTMVdUcGREb2xjcFYxL09Ea3laUGNzR0VENTgrZno4Y2VlNHpCd2M3L2I4TER3OHY4TEtwV3E5bWlSUXZlZDk5OWZQLzk5M25ublhkeTc5NjlKTW5Bd0VBQzRKQWhRMGlTeTVjdlYrcFp4emp1dlBOT1pkblpzMmZ0bGwwdFZ6d2xBYkJQbno0a3lheXNMTWJFeENqTGI3cnBKaFlWRmJHZ29JQnQyclJ4V0xjcVBKdlVSbm1wTkR6WWJhbmkvZnZSOWRNODNxZktrcXZudFRPVjVnR3NWcXQ1Nk5BaFhyeDRrVjI3ZGkzenVGUHhhME5wM3JWbGxaWHllQUE3YSt0YWVnRGZjODg5Sk1tZmYvN1o0WHByYXNYZmYvL2Radm14WThkSVhvbGljT3JVS2ZyNU9ZN0tFaFFVeEtTa0pHN1pzb1h2dnZzdUgzNzRZZmJ1M1p0UlVWRjJhZWxJZXc5Z2F4ckJIMzc0d2E2c2VBQ0xSQjVWbVJBUFlNSHQzSDMzM1FnS0NrSkNRZ0lPSERoUW9iYXNTZWl0c3h4TFNrcnY2K3VMSTBlT29LQ2dBRzNidGtWa1pDVHk4dktRbXBycTByWkNRa0xLMWNmZzRPQnlsNDJMaThQZ3dZTXhlUEJnOU9qUkF4cU5SbGwzNGNJRnJGcTFDbDkvL1RXMmI5OXU1eTFhSEwzZTRqbVNtK3Q4SnI1T3A4TnR0OTBHQUJnNWNpUSsvUEJEUFBMSUkvRDE5Y1dFQ1JOZ05wdlJ1blZybUV3V3I1RkhIMzBVR28wR3ExZXZ4ajMzM0dQWFhxZE9uVnphNTEyN2RxRjU4K1l3R28wWU5Xb1V0bXpaWXJNK0ppWUdaODZjY2FrdFQxQlVWT1J5MlZHalJnRUF0bXpaZ284KytnamJ0Mi9INnRXcllUQVlsTjlDWVdFaEFNdDNaakFZMExCaFE4VEh4eXR0REI0OFdKbTVMSlNQNDJlTmVQdC9HWmd4d2ZKN2UrZVpVUHk4T3g5cG1lSVJaYVdtWCsvS3k5ZGZmdzNBOGp0ZHUzWXRQdnp3UTJ6ZXZMbE1iVHp6ekRQbzBLRURBT0NOTjk1d3VWNWdZQ0FBeSt4ajYzVllFSVNhVDhKUkkzNzZYeGI2M1Ivb2x2YjYzaGVJSHo3SVFzWkZ1WTRJRm9MODFaZzJ2dGgvTWdHVUxhaVBEVXRXWmVMQXNjSUs5MHNRaEtwTFFVRUJwa3laZ3B5Y0hQejc3Nzg0ZHV3WURBYUQyN2NUR1JtSnA1OStHaDA3ZGtTN2R1MFVqemNBT0g3OE9IUTZIUUNMcHhvQWJOcTBDZm41K2Jqampqdmc2K3VMdkx3OGJOKytIU05IamtTZlBuMndldlZxZE92V0RZMGFOVUpxYWlxKysrNjdDdmZ4NTU5L3hwZGZmb2t4WThaZytmTGx1T1dXV3hBUkVZSGx5NWREbzlGZ3hvd1pGUjczY29ZN25rMXFJMDlGajBRci94Z0FRR1pSTHA0OVllK2hLampHR28yTFRyeWx6V1l6cGsrZmprT0hEdUhVcVZObzNyeDVaWGF2U3VQc21GbEpURXhFVkZTVThybGx5NVlBZ01PSER6c3NIeG9hQ2dCMjQ0UGZmdnN0cGsyYmhtYk5tcUd3c0JCMzNYV1h6ZGhJWkdRa01qTXprWnViaTh6TVRDVWFRM2xvMDZZTkFDQWhJYUhjYlFpQ1VEWHd0TVZhVkUzbGFHYVpScVBoMzMvL1RaSjg3cm5uU3F4dnBTU3Z6dkpnTUJnWUdocEtrang4K0hDSmJWY2tCN0NWNHJOQVhWVkFRQUFQSHo1czEvZVVsQlF1WHJ5WXQ5NTZxMFBQTjJjYU1XSUVTZkwwNmROT3k0d2VQVnFaSlFhQU45eHdBL1B5OGtpU24zNzZxYzMybWpScFFvUEJ3S0tpSWw1MzNYVU9QWUN0bWpObkRsdTJiR20zWEsxVzg4MDMzMVQyelZIZVliVmFUWVBCd0owN2R6STBOSlJSVVZHTWlvb3ExN2xTV1NJZGV3Q0hoWVVweDNQU3BFbktjbDlmWDV0Y3dkYlp5TmJ6NXZ2dnYrZVJJMGNVRCtIaUVnL2c4c3ZmVjgyRUxUR0t0OHFxZDhLcFVubStYOVZWMWVWNlY5RThXLy8rK3krZmZQSkpoOWVhaFFzWHNrK2ZQaVgydFcvZnZpd3NMQ1JKcmxxMXFrekhxVnUzYmlSbEpxMUlWQnZsWDBmTkQvOXQ1RFl2NEh0ZnFldnhmUkpWSGMxNnVLN2J2SDh6ZGpkaFdMQjRuWWxFb3BMbHFnZHc4WEluVDU3a3h4OS96QWNmZkpCdDI3YWxScVBoaVJNbldGaFlhRk5uNDhhTkpDM2VzY0FWRDdWang0NFJBSmNzV1VLU2ZQUE5OMHZjZGxrOEpVTkRRNVhuK0EwYk52RDA2ZE1reVcrKytjYk9pNjY0UFAxc1VodlZNYkFaQzN2L3FIai9UbTAwM09OOXFreVY1YnlPalkxbC8vNzkyYVZMRjdadTNab2RPblRnMnJWclNaTG56cDF6YVh2aUFYekZBL2pJa1NNbDZwZGZmckdwdTJuVEpwTGtoQWtUSExiOTRvc3ZraVEvK2VRVG0rWFdQTUFrT1dYS0ZMdDZ6ejMzSEhOeWN2amtrMCtXZVordjlnRCsvUFBQU1pMejU4KzNLeXZqRmlLUlIxVW14QU5ZY0N0UFBmVVUyclp0QzRQQmdDVkxsbFM0dmVJNVo2T2lvaEFTRW9MOSsvY3J5OExEdzlHaFF3Zjg4TU1QTnZVR0Rod0l3TE01aUVzaU96dGJtY1dWbnA2T05XdldZTVdLRmRpeVpVdVpQRTZ0Tkd2V0RJRHozQkVBOFBUVFR3TUFsaTFiQmdENDdiZmZjTjk5OTJIRmloVzQ5OTU3b2RGb2NPKzk5OExiMnh0ZmZ2a2xkRG9kUHZyb0l4dzlldFJwbTE1ZVhwZ3hZd1ptekppQmV2WHFJU1VsQllERmsyMzU4dVVZTUdBQTh2UHpvVktwMEwxN2QzVHMyR2FBS1p3QUFDQUFTVVJCVkJGLy92bW5VcjlCZ3diUTZYVG8wcVVMc3JLeVhQYld0dEsxYTFlMGFkUEdMZWRhUlprMmJScjBlajFTVTFPVll3eFlaaXRiWnl3RFFGWldGZ0RMYkw0elo4NGdMaTRPY1hGeDR2SG5abkx5ekJqLzNFVnNXaElKQUxqek5uL2NOelFRbjZ6SjhuRFBhaCtldU40QjVjdXoxYlZyVjRmNWQ5VnFOUjUrK0dFOCt1aWppSXlNZExqdElVT0dZTVdLRmZEMjlrWkNRZ0llZlBCQlYzWkhJVExTY3E1V2xUeElnaUJVSGprWlpuenpkZ2JHdlZ6WExlMzFIaHVBN3hkbklUV3g3TmRZb1daUk4waURKOGE1TC9mdjdBL1NrWkl1OTZ5Q1VGdng4L05EcDA2ZDBLTkhENFNIaDJQS2xDa1ZhaTg1T1JralI0N0U3dDI3SFhxWVdiMThpN054NDBiMDdkc1h3NFlOdzZwVnEzRHc0RUhNbWpVTHYvenlDL3o5L1RGNjlHaVF4QWNmZkZDaHZoVW5OVFVWZDl4eEIzYnUzSW4rL2ZzREFMWnUzWXE3Nzc3YjVmeTdsZjFzVWh2eDAvamdpMWJQd2x0bEdlcmVsbjRBaStMWGVyaFhsWXVYbCt2RC9DMWF0TUM2ZGVzY3JsdS9mcjI3dWxScktJczN0RTZuVTNMcTd0aXhBMUZSVWREcGRFaE9Ua1plWGg1YXRteUpTWk1tQVFEMjdObWoxR3ZhdENrV0wxNnNmQzQrWm00bEppWUdmbjUraWplM0k0S0RnOUd1WFR0MDdOZ1JpWW1KK09xcnIrektOR25TUklseU9HWEtGTVRFeEdEeTVNazRmLzY4eS9zcENFTFZ3ZE1XYTFFMWxYVTJFa25XcjErZlBqNCtURWxKSVVsT20xWjZqZzBycm5oMSt2bjVjZCsrZlN3b0tPQjk5OTFId09KWmFjMTlNRy9lUEdxMVYzSlJXV2Q5amg0OXVzVHRlOG9ER0xEa2N4ZzBhSkJOdjhzanRWcXRlRjB2V3JUSVlabTc3cnFMSkptYm04dVFrQkNiZGErOTlocU5SaU9uVHAxS2xVckZ6ejc3VEpuTlZiZXV4WVBFbVFkd1JFUUVTWXZYdFhYbTYrMjMzODR6Wjg0b2JYVHUzSmtMRnk0a1NlN2F0Y3RtaHFvMW44N0Jnd2ZMZks1RVJrWXlQVDJkSkxsZ3dZSkt5NEZEMm5zQWQrN2NtVWFqa1NUNTdMUFBsbGovcDU5K0ltbVpzZXpqNDhPaW9pS2FUQ2FIT1lIRkE3amltanN0VlBGYXlkbmJoTEdOdkQzZXArcW82bks5cTJpZUxYOS94L21pNjlXclI1STBHbzEycyt3MUdnMWZmdmxsSmJmNitmUG4yYXhac3pMdjJ5ZWZmRUtTM0xoeG84ZS9iNUZJVlBueThsYnhuVjFSYnZNQ252QjZpTWYzU2VSNXpaNGE0amJ2MzNNL3g5Qkg1OXpUVFNRUzFTenBkRHAyNnRTSmt5Wk40cElsUzdoLy8zNFdGUlVwOTgyLy9mYWIwN3JseVFIc1NObloyVXhNVExSWkZoMGR6ZEdqUnp1OGIzL2dnUWRjdnA4dWk2ZGtZR0FnRnkxYXBOenZrNWJJYWwyNmRDbXhuaWVlVFdxekZyZDRYUEg4VGJ0NURSdjZoSG04VDVVcEh4OGZybCsvWGpsL2V2YnNXV0w1dUxnNG0velNKSG54NGtWKzlORkhEQW9LY21tYjRnRmN2aHpBMW56bTFxaG1ZOGVPcFNPS2o4dldxMWVQSjA2Y0lFbkd4OGVUSkZOVFUrM0dlTGR2MzA2U0hEVnFGRFVhRFpzM2I4NFJJMGJ3NVpkZjVyZmZmcXVNMTFwNS8vMzNDWUR6NXMzanJGbXpDSUFoSVNIS3VNdktsU3Y1L2ZmZms3U01oVTZZTUlHUFAvNDRKMDZjNlBGelhpU3F4U296bnU2d3FKcEpvOUh3bzQ4K1VtNDRTVXVvaSt1dnY1NXQyclRoaWhVclhMb0p0VkthQVZpdFZuUE5talVreWNURVJEWnQybFJaMTY5ZlAxNjZkSW1reGJnWUdSbkowTkJRNXVYbE1UYzNsOEhCd1U3YkpNdHZBTGJXSjhubzZPaHJlcno5L1B3WUZCVGtNTFJRa3laTkZJTXRTZmJvMGNPdVRIQndNQk1URTBrNkRvT2tWcXZacmwwN2FqUWFmdnJwcDhyMzJxdFhMNldNMWJEdjdXMXJQTE9HTEQxMDZCRHIxYXZIcjc3NlN1bkxQLy84b3h5YmlJZ0labVpta3JRTkhUSjE2bFNTbGhEVUplMi9sYXUvejZsVHB5b1BZZXZYcjZlZm45ODFQLyt0TnozV3ovNysvanh5NUFoSlM5Z3FadzlwVm4zNDRZY2t5VmRmZlZVNWZuLy8vYmZEc2hVeDR0NTQ0NDBrU1pQSmRNMlBTVldXVHF2aVgxODNWQVl2Zi84cWl0NWVNbmhaRmxXbjY1MHJneXpCd2NGMnZ5dnJnNit6LzZNYmJyaEIrWTBYWDk2aVJRdnUyTEZEYWUvVXFWTk9IempidDIvUEZpMWFzSDc5K3RUcjljcnkrdlhyODdubm5sUDY4TlJUVDNuOE94ZUpSSjVSMTBGK2JqTUFmMzQybXZXakhWOEhSYlZEb2NFYTV1eHQ0allEOEwxREFqeStUeUtScUhJMGV2Um9KYTJKbGFLaUl2NzExMTljdEdnUng0NGR5eVpObWppdDd3NERjTjI2ZFVtUysvYnRjN25PYjcvOVJwSWNPblJvcVdWZE1RRHJkRHBPbVRLRnljbkpKTW04dkR6T21qVkxlZjQzR28xOC8vMzNHUjRlN3JCK1pUK2IxR1lOQ2V1dUdIL1o1MmVPcUhlVHgvdFVtZExyOVlxendhVkxsMWhVVk1UTXpFd09HVExFcGZwcXRicGNUaFhYMGdDc1ZxdnA3Ky92c3F4MDZOQ2hUUFVjalYrNzJzZnlHb0N0aG5yckdHM3o1czJabjUrdnRKV2JtOHN0Vzdhd1RaczJCQ3dUWC83NTV4K1M1SysvL3NxQWdBRHUyN2VQSkxsbXpScGwvRVNsVWpFdExZMGtHUnNicTR5NUZzZHNOdlBZc1dOY3NXSUZaOHlZWVplT2J0Q2dRVXJJKzMvKytVZVpEREI1OG1UbTV1YVNKSC82NlNlSDZmdEVJbEdscWN4NHVzT2lhaVM5WHM5MTY5YVJ0SGg5M25iYmJVcWVWNlBSeUU4Ly9aUjMzSEVIR3pWcTVQUUcxNW0wV2kzcjFLbkRpSWdJWlFhVFdxM214eDkvVE5JeUU2MUZpeFoyOVJvM2JzekRody9UYkRaejFLaFJYTHAwS1VsYjd6QXZMeThiZzBMZnZuMUprbWZQbmkyMVh6NCtQbXpkdWpYcjE2OVBYMTlmYWpRYURoczJUUG56TE0zZ1YxRlo4enVZeldabVoyY3pPVG1aaVltSmlrSFZ5bWVmZmVhdy90ZGZmMDNTTWtNc0lNRHh3RTFBUUlCaVpDZHBONVBMZXFQeHlDT1BLQjU4UVVGQlNqNklyNzc2aXUzYnQyZEdSZ1pKOHQxMzM3VXhjQUJYWnVPUzVOcTFhOW12WHorbDNRY2ZmSkNBWlFaaWRIUTBnNEtDcU5WcTZldnJ5MW16WnBFa3M3T3pIZmI5emp2dlZHNlVkdS9lcmN5T2M1ZDhmSHlVRytHdVhidVNKSk9Ta3BSMW16ZHZKbWw1SUhaa2tMcGE5OTkvUDBuTFpJWXRXN2FRSkJjdVhPaXdyQ3MzMDc2K3ZodytmRGh2dXVrbXRtL2ZuaTFidG1TUEhqMlVXWDluenB5NXB1ZG5kVkR6eGxybS9kbFVHY0I4NVRISmplaE0xZjE2NTJpUVJhdlZNalEwbERxZGpocU5odVBHalNOcE81SERPa25talRmZTRQWFhYOC9telpzcjZ0aXhJMy84OFVlU2xqeGZnTVVMNEsyMzNySVpHUHZoaHgrY1Rqb0NvUHgzV2pHYnpUWmVGQ1I1NHNTSmEzNk1SU0pSMVpWS0JiNjhQc0p0UnVESjgwdVBzaU9xdVhyOVNmZDUveDVZMDRnYXRlZjNTU1FTVlk0YU5HakEvUHg4YnQrK25hKzg4Z3I3OXUxcmQ0OTY0c1FKSmlRa09OVDU4K2VWKzF0blpZcm5tZ3dJQ0dDOWV2V1V6eXFWaW5QbnppVkpybGl4Z2wyNmRDazF2NmJWS0V1U3g0OGZ0MXNIV0x6YTZ0U3BRNDFHdzM3OStwRWs4L1B6N2ZhL2Z2MzZmT0dGRjVSbkJKTGN2SGt6NCtMaWxQNys3My8vVTlibDVlVng2ZEtsN05peG8wMDdsZlZzVXRzVm9hdkwxSnUvVVl5L1M2K3ZYUk5xOVhxOU1pNlZscGJHVnExYWNjS0VDY3E1OTlOUFAvRysrKzVqWEZ3Y2ZYMTl5OVMybDVjWC9mMzlHUm9heXFpb0tMdjZWNDlaeGNURWxQaWJMMzV0U0V4TUxMRnN6NTQ5V1JsMDZ0VEpicit0WEFzRGNNZU9IVWxheGdOaVkyTnQxbWswR3ZyNit0cU1YM2Z0MmxXWmhITGd3QUdsVDIzYXRHRldWaFpKOHNzdnYyUkVSSVFTL2ZIQ2hRc0VMTmZ5K1BoNGZ2UE5ONXd4WXdadnZmVldoK1BDRFJvMDROU3BVL25YWDM4cCsvUFRUei9aZVJjM2E5YU1lL2JzSVdtNVpvMGRPOWJqNTc5SVZFdFZaanpkWVZFMVVtaG9LTE96czJreW1UaHMyREFDbHB2eko1NTRnams1T1haL3BFVkZSY3pQejJkMmRqYlQwOU9aa3BMQ3BLUWtuanQzanVmT25XTktTZ3B6Y25Kc1F1bVE1TGh4NDJ5TXZ5a3BLV3pYcnAzVGZ0V3RXNWNqUjQ3azRNR0RhVGFiV1ZCUXdNYU5HeXZyYjcvOWRocU5SbDY0Y0lFSkNRbktqTXJQUC8rODFIME9DQWh3ZXFQdzExOS9YZk5qSGhNVFUrTE5TazVPRG1mUG51M1E0RzROSzJJMm0zbkhIWGM0Ykw5WnMyWThkT2lRVXU3eHh4KzNLL1BxcTY4NjNiN0paRks4aFcrNTVSWU9HRERBNmI1WUgrS3VybStkT1ZiY3UrOXFsaTVkNnJUZHZuMzdLa2JnZmZ2MmxYbnlRVWw2L1BISGFUYWJtWmVYcC9SbDA2Wk5CSzZFYkNWTEQvMWMvSHl5aHRTMjBxMWJONGRsWFRFQWUzbDVzYUNnd09seG16ZHYzalUvUjZ1REpvNElWQVl4elFkamVlZHRZbVJ6cE9wOHZRTWNEN0tFaG9ZNmJHdk5talZLdlFVTEZwUzRYU3RXYjRMWTJGZ2wra1J1Ymk2ZmV1cXBVaU5mdlBiYWEwN2JMU3dzNUlvVkt4Z1pHZW54YzBBa0VubFd6YnY2dU0wQS9FVjhEQ05qSmZWQmJWVDlFQTF6LzJqcU5nUHc3VGVWYmNCWUpCSlZmNVdXdXNWZ01MaDAvMXdTMXJZNmRPaEEwbUpJVFVwS3NwbjgyYXRYTC9icTFjc3QyM3JoaFJmc2x1L2V2VnZweDVneFk3aCsvWHFiU1o2SER4OTI2bEhjdDI5Zkc4TXphZkhLdFk1ZFZkYXpTVzJXbjhhSHV6b3ZVSXkvUjd0L1NuK04zdVA5cWt4Wngya0xDd3R0SXZrTkhUclVaaEtERlpQSlJJUEJ3SnljSEx0eDJ2ajRlS2FrcERBN08xdUorR2lsc0xEUXp0djk2akdyMk5oWWw4NWRWNmlwQnVCZHUzYVJ0RGpTbEZiV3g4ZEg4Y2Jkc1dPSG5jTkx0MjdkRkVlYzRuend3UWN1OVdYT25EbEtha1VyWjgrZTVYMzMzZWN3S2hzQWVudDc4NjIzM2xMRzFWZXRXdVhXTVZpUlNPU1N5b3luT3l5cVpwb3padzZuVEpsaXQ3eGV2WHA4K09HSHVXYk5Hdjc1NTUrTWo0L25oUXNYZU9uU0pXWm1aakkzTjVjR2c4SEc0OGxrTXRGb05MS3dzSkFHZzBHNTRkZnI5ZlQxOWVYZXZYdDUvdng1WG4vOTlTNzFiZjc4K1NUSlo1NTV4bVo1ZEhTMGpaRTVOemVYMzM3N0xldlhyKzlTdTlZUXlGYU1SaU4vKyswM3RtclY2cG9mYjdWYXpaRWpSM0xzMkxHY01HRUNIM3JvSVQ3eXlDTzgvLzc3MmFkUG54Szl4YlJhTGZmdDI4ZFhYbm5GYVptbVRac3lNVEdSaFlXRkhEOSt2Tk4yWnM2Y3lWOS8vWldIRHgvbWtTTkhlUERnUVg3MzNYZnMxNjlmbWZabjRzU0pQSGZ1SEVuTEJJR25uMzVhV2ZmSUk0OHdKU1dGYVdscFRFOVBaMnBxS2c4Y09NQTMzbmlqMVBETy9mdjNaMzUrUGg5NDRBRzNIdi9iYnJ0TitkN05aak1QSFRxa1BOQzFhdFdLYVdscERrTnJsNlJldlhyeCtQSGpURTlQNS9UcDA1MldjeldjenY3OSsrMXUrSktTa3ZqZWUrK0pOK0ZscVZUZzZubmh5a0Jtd2I2bTdOMnRkajBZdXFycWVyMERuSWRaMjdsekowK2RPc1VUSjA3d3I3Lys0Z2NmZkdEalphRFg2L255eXk5ejU4NmRkdDRDQnc4ZTVBOC8vTURodzRmYmJLdDM3OTc4N3J2dlhNNkxIQkFRd0taTm0vTDY2NjludTNidDJLbFRKM2J0MnBXdFdyV3lpNWdnRW9scXQ1NzZ1Sjdiak1DUHZWKzc4dCtKTEhwN2VxamJqTDliUDJsQWxjcnoreVFTaVdxdS9QejhiSXhOSnBPSng0OGY1N2h4NDl5Nm5kR2pSOXM4NXh3OWV0VEcrUFBTU3k4cDYvNzY2eStPSGoyNjFFbWVYbDVlbkRoeElrK2VQRW5TMXNtZ01wOU5hcU8wYWk5dWFEOUhNZjRXOXY2UkhRT2JlYnhmbnRDY09YTTRhZElrdStXK3ZyNGNOV29VUC8vOGMrN2F0WXVuVHAzaWhRc1htSjZlenR6Y1hMdFE3MWRqTXBsWVdGakkvUHg4aDFHNEtwSzJyQ3JMeXJVd0FEL3d3QVBNeXNweU9iMVdxMWF0K05GSEg5SEh4OGZoK3RqWVdINzc3YmZLTlhUUG5qME1DM1B0L24vVXFGRWt5WUtDQW43MzNYY2NPWEtreThiY2dRTUhNalUxbFY5ODhZWEh2eStScUJhcVRLaktVMG1vM2VoME9oUVVGRlRLdHNMRHcrSG41NGVUSjArNlZGNmxVdUd4eHg3RG9rV0xZRGFiN2RacnRWcDRlWGtoUHo4Zmx2OW4xL0QyOW9hM3R6YzBHZzNVYWpWeWMzTlJWRlRrY24xUDByQmhReVFrSkpTNHYyM2J0a1dkT25Xd2JkdTJTdW1UU3FWQ3c0WU5rWm1aaWN6TVRMZTEyNkJCQXlRbUpycXRQU3NxbFFwZVhsNEFBS1BSYUxNdUxpNE94NDhmZC9zMkFTQTRPQmozM25zdkFHRGV2SG1sbGxlcFZGQ3IxUUFBazhsMFRmcFVuUW55VjJQWEYxRzR2cWtXQUpDVFo4YXQ5eWRpN3orVmN6MnJMbFRuNngwQWhJYUdBZ0JTVTFNOTNCTkJFSVR5RVJucmpUZTJOSUJhNDU3Mlp2UTVqM09IQzkzVG1GRGxpYXpuaFpNYm91R2pVN21sdlM1M3hjdTlraUFJbFlLWGx4ZTh2YjFoTXBsUVdPaisveTJ0Vm91UWtCQUFRRzV1THJLeXNteldxOVZxekpvMUN6LysrQ04yN2RwVnByYlZhalVHRFJxRW4zNzZDZm41K2NweWVUYTVOcWhWS256UmFpYnVxbitMc216Q29iZncwZmtOSHV5VjU2am9PSzExckpRa1RDYVRvdEtvVTZjTy92T2Yvd0FBRmkxYVZPN3RWelVXTDE0TUFIamlpU2RzZnM5WG85ZnI4YzQ3N3dBQUhucm9JWmZiYjlXcUZmNzU1NStLZGRKQlgvejgvTXA4cmJudHR0dncyMisvSVNjbnA4emJqSXFLZ3NGZ2tPdWJJRlErWlhyUUV3T3dJQWlDVUd1SWFlQ04zNytLUXIyNmxsSDFTeGttOUJ5YmlDT25aV0JjRUFSQnFEbzg4TjhROUI0YjRKYTIvdmd4RDI4L2NORXRiUWxWbjRVencvRG9tQ0MzdExYeXh4eU1ucGJzbHJZRVFSQUV3UjJvb01MQzZ4N0ZJdzJIS012K2UyWTVuajJ4MUlPOUVnUkJFSVJLbzB3R1lQVzE2b1VnQ0lJZ1ZEWE9KQnB4eHlOSnlDK3d6SDBLcWFQQlQwc2owU2pDeThNOUV3UkJFSVFyckg0N0F3VjU3cG1uMjZtL0w1cTAxYm1sTGFGcTB6RGNDNU5HQnJxbHJTSVQ4ZHlDUzI1cFN4QUVRUkRjeFl0Tnh0b1lmNysrc0EzUG5meklnejBTQkVFUWhLcUxHSUFGUVJDRVdzV2Vnd1lNZmpRSmhzdEc0S2o2WHZoNWFRTTBpZkwyY004RVFSQUV3VUxHUlJQV3YrKytOQmtqcHRWeFcxdEMxV1htcEdCb3ZkMFQrbm54aWl5Y09HY3N2YUFnQ0lJZ1ZBSXFxUEI4NDN2d1lwTnh5ckx2VTMvSDJILy9DM01aVXJ3SmdpQUlRbTFDUWtBTGdpQUl0WksrM1gyeGJsRUVkRnJMUUdsS3VnbURIMDNDN3YwR0QvZE1FQVJCRUFBZlB6WGUyZGtBUVdIdVNRWThhMmdTanUyVlhLNDFsWmdHM2pqMmZTTjRlMVhjQUp5VFowYlQvbWR4TWEzMC9IK0NJQWlDY0szUnFyMnd1UG5qR0IvWlgxbTI0ZEllRE52L0lnck1NbGxKRUFSQnFGVklDR2hCRUFSQktJMU51L0l3NUxFazVPYWJBUUJod1Jwcy9iZ0I3cjdkUFRrWEJVRVFCS0VpR0hMTldEVTN3MjN0alpvZTdMYTJoS3JIOHc4R3U4WDRDd0J2Zkp3aHhsOUJFQVNoU2hDbURjS0dkbk5zakwvclUzZGorUDVaWXZ3VkJFRVFoRklRRDJCQkVBU2hWdE8raFE3cjM0MUFaTDByZVlBL1daT0ZLWE5Ta1pObjltRFBCRUVRaE5xT3hrdUYxemRISWpMV1BXa0tabzlLeHI4N0pkSkZUU08ya1RlT3JJK0d4ZzNUdTVOVFRZZ2RjRmFaSUNjSWdpQUludUsydWgzeFdhdG5FSzZ0cXl4YkVMOEdUeDU3SHliSy81UWdDSUpRS3hFUFlFRVFCRUZ3bFgySEM5RGxyZ1RzTzN3bExPYjRZWUhZdDZvaGJtanI0OEdlQ1lJZ0NMVWRVeEh4MWV4MHQ3VTNjbm93Vk81eEVoV3FFQzg4Vk5jdHhsOEFtUFZlbWhoL0JVRVFCSS9pcTlGaGJ0eUQyTlRoZGNYNGF5YngyTkZGbUhyMFhUSCtDb0lnQ0lLTGlBZXdJQWlDSUFEdzlWRmg3dE9obUR3NnlHYjVzdlhabVBIMkpTUmVMUEpRendSQkVJVGFqRW9GdkxBNkhNMjd1bWRTMHV2L3VZRDlXL1BkMHBiZ2VhNkwwZUxRdWtaUXU4RUFmUFJNSVZvTmlVZVJTWVlJQkVFUWhNcEhCUlh1RHI4RnI4ZE5SSlF1VEZrZWIwakJQZis4aHUwWkJ6M1lPMEVRQkVHb0VvZ0hzQ0FJZ2lDVWxUd0Q4ZkFyS1JnNkpRbHBtVmZ5M3YxblVBQ08vUkNOV1EvWFJVZ2RqUWQ3S0FpQ0lOUkdTT0NMbDkzbkJUeEt2SUJyRkM4K0hPd1c0eThBUFB2T0pUSCtDb0lnQ0pXT0NpcmNXcmM5ZG5TZWh5OWF6YlF4L241OVlSdmEvajVKakwrQ0lBaUNVQTdFQTFnUUJFRVFyaUt5bmhkZWZ6SUUveGtVWUxNOHowQjgvRTBXM3Y1ZkJrNG5HajNVTzBFUUJLRTJNbVZ4R0xyZDRlZVd0dDRZZXdGL2J4RXY0T3BPWExRM2pxNlBkb3RCZjlmZkJ2UWNtd0RLNklBZ0NJSlFTWGlwTkJoWi8yWk1peDZKRGdGeE51c1NDbEx3OUxFUHNlTENMNkFNWFF1Q0lBaUNsVEk5L1lrQnVKYkNmMkk5M1FWQkVLb3Baak5nTXZQeUsyQysrajBCazhueTNtUUdpa3lFb1lESU54RDVCVVMrd1h6NTlmTG5BalB5RFVSMnJobHBtV1pjeWpBaExjdUVTeGxtcEdWYVhqT3pUVEI1SU0zUERXMTlNUC9aTUhSdXBiTTdCbHYzNU9QclRUbjQ1cWNjcEtTYm5MUWdDSUlnQ082aGZyUVg1djdhQUJxdmlsdjdqdnh1d012RGs5M1FLOEdUZkRpckhpYU9DSFJMV3ozSEptRG5Qb05iMmhJRVFSQUVaNmhWS25RUGFvbVI5Vy9HaUhvM0lWSVhZclBlWUM3RUcyZFc0STJ6SzVCcnF2ei9KYjFhaHhEdlFOVDFEckI3RGZZT2dLOWFCNzFHQjcxYUI3MWFDNzFHQngrMVZubXZWK3VnVTN0RG8xSkREVFhVS3BYRDkxY3ZVNVZ0UEY4UXFqMnFuL3Q0dWd1Q1VGMFJBN0JRT21JQUZnU2hPa0VDNlZtbUt3YmlURE11WlpxUWxtbDVuNTVwUmthMkNSblpab3V5cnJ6UHlUUERYQUhqc1ZvTkRPL2pqNmZIMTBHWDF2YjVGODFtWU5zZitmaGxiejUyL1czQTd3Y015TTcxZ0xWYUVBUkJxUEdNZTdrdStqL2dIb1BmcktGSk9MYTN3QzF0Q1pWUFJKZ1h6bXlLaHRhNzRnUEczMjdKeGRBcFNXN29sU0FJZ2lEWW9vSUt6WHlqMEwxT1MvU28weElEUXJyWUdYMEJJTWVVanlXSlArQ2RjNnNRYjBpcDBEYTFhaS9VOGZLL0ltOS8xUEh5VXo3WDlRNUFYZTlBaDRaZUg3VzJRdHNXQk1FMXhBQXNDT1ZHRE1CQzZZZ0JXQkNFMm9MWkRHVG1YRFlRWjVrZEdvbno4czBvTUJJRmhWZXAyTEpDSTNGOVV5M0czaEdJbXp2cm9YR1NiODlzQmc2ZEtzU3hNNFU0azFpRTA0bEduRW93NHNJbEUzTHppSnc4TTViUERVZVA5dmJHWkVHb0toaUxycHozaFViWS9BNEtqWmJmaHZMKzhuSkRnY1dUUHl2WGpJd3NNeTVkbnJCeEtjT0U5Q3lMcDcraDBBeER3ZVdvQUFXRXNZZ1NibFFReWtCQVhRM203V29BZlVERms3N3UremtQYjk1NzBRMjlFanpCZjU4SXdUTVBCRmU0SGJNWmFEWDBIQTZmS25SRHJ3U2g1cU9DQ3Q1cXpXV1BQNHZubjQ5YUM3MUdpMkF2aXdFcHhEc1FJZHBBMVBIeVI2Q1hMd0kwdnZCUmE2RlZlMEduOW9aVzVlM3cvZFdmdlZWZW50NWRRWERLdHZRRHVQM3ZaK0d2MGNQZlN3OC90UStDdlB3UjdWTVBqWDBpME5pM1BwcjRScUtOWHhQVTlRNXcyazV5WVJxK1N0NktieS91UWlHTnltOUJwOVplZWEveUxyYmNHNEdLTWRmdnNuRzN1TEhYRDNxMXp1bjJCRUdvR29nQldCREtqUmlBQlVFUWhHdURTZ1ZvMUNxbzFZQkdEYWl2ZW05NXRYM3Y3YVdDM2tjRnZVNEZ2WS82OHFzS2VsM3g5eW9FQmFoUk4waURrRG9haEFSZGVWODNTSTBBdjRvUGRIc01vb3gvellJZ1dFbEtLY0xaODBVNG0xU0UrT1FpWkdhYkZTTnpkakZkK1d3eFFodUw1UFpXcUxrTWZqUUlkejFiY2NNZkFEelQrenppajRqaHI3b1I1Sy9HdVo5akVPaGY4ZnVqSmF1eU1HbVdUQVFRYWlaZUtnMEN2SHdScVBGRmdKY2VBUnJmWXA5OUVhRFJJOURMRjBGZWZvanlDVU8wVDMzRStJUWpRbGZYMDEwWEJNRkRGTkdFTkdNMkxobXprR2JNdXZ4cStaeGVsSU5ja3dINXBnTGttd3VRYnk2ODh0NVVlSGxaQVF4bUkwdzB3VXpDUkRQTU1GOStKY3cwMnk0allZYmxWWElkQzRJZ0NDNGdCbUJCRUFTaFpxSDFWaUU0VUswWWhDMUdZc3Y3dWtFYUJBV29VU2RBalRvQkd0UUp0TDVYbzA2Z0JyNCtZbjBWaE5xR3lRd2tYaWhTUEpDdFllTXRuNi9rRjdjdVM4dTBSQVh3Uks1eFFTZ3JXaDhWM3Q3UkFIVWpLdTRadG5OTkx0NTl0R0poRm9YSzU1a0hndkhmSit6RFo1YVYvQUlpZHNCWm5MOVk1SVplQ2NLMVE2MVNYUTdiR25qRnc3Wll5RlpIbnlOMUllSkJLd2kxRkRPSmpLS2NLekxtSUtNb1YvbWNXWlNMUzhZc1hDck1RbHFScmJFM3V5aGZETEdDSUFoQ1ZVWU13SUlnQ0lKZ1JldXRRcEMvdXBoaFdHUDNYcTlUUWFjdEp1OHI3N1hldHN0OWRKYjJmUFVXejJXMVdnek1nbEFUc09ZYXY1aG1RbktxVlVXNGNPbktlK3RyU3BvWWl3WFBjdE1vZnp6MFRtaUYyNkVaZUtKbkFpNmVGUU5nZGNGSHA4S1pUVEdvSDZLcGNGdXZMVW5IYy9NdnVhRlhnbEIyMUNvVlFyMkRFSzZ0aTNCZFhZUnJnMjNmNitvaVhGc1g5YlIxRU93VkFMVks3cmtGb1NaUmFDNUNucmtBT1VYNXlESGxvOEJjaUFJYVVXQytXb1dXMTJMcnNvdnlMaHR6YzRzWmVLM0czbHprbU1TSUt3aUNJTlJZeEFBc0NJSWdDTzZtYVVOdlRCNGRoUHVIQnlJNDBIbkl4YXdjTS80OFZJQVQ1NHc0ZTk2SXMrZUxjT2E4RWFucFp1UVpMSGxROHd5RW9jQXNCaVNoMXVDbFVjRlhyNEt2andwK2VqWDg5SlpYZjE4MXd1cHFFQm1tUVdROUwwU0VlYUZCUFEyaXdyMFFIZUVOZFJXTi9tNDJBeW5weFkzQ2x2Y0pGNHB3N25LNDZ2aGtpd2V5NURnV3JnVnFEZkRheGtnMGFxR3RjRnMvZjVhTmo1OFZJMkIxWWRMSVFIendZcjBLdDNNcHc0U20vYzhpTTBkdVJnVDNvb0lLZGJ6OTBWQVhob1krWVdqa1V3OVJ1akJFNk9vcVJsMnJZVmVqcXBwLzlBUnhOdjhDNGd0U2NMN2dVakdsSXFVd0V6bW1mT1NhRE1nMUdaQm52dnhxS2tBUlRaN3V1aUJVR2lxb29GVjdRYS9XUWEvUndsZnRnd0F2UGFKMFlZalcxNzhjVXIwK1d2czNRWE8vaGlXMnRUM2pJQmJGcjhXYWl6dGhwRXhLRXdSQkVJUVNFQU93SUFpQ0lMaUxibTE5OE1LRGRUSGdSbDg0Y2p4SXVGQ0U3N2ZsWXVjK0EvWWNMTUR4YzRVd3kxaXFJTGdkYnk4VjZpaTV3dFVJRC9WQ2VLZ0c0YUVhUklSNUthOFJvUlpqY2xVZ3Y0Q0l2MndRUHBka1ZBekR4WTNFT1hseXdSREtSN3RiOVpqK2VmMEt0Mk1zSktaMFNVQm1paGd1cWpvYU5YQmtmVFJpRzNsWHVLMG4zMGpGTzU5bHVLRlhRbTFEcjlZaHlpY1VqWHpxb2FGUFBUVFVoU252TGE5aDhOZm9QZDFOQUVCU1FScVNDaThocVNBTnlZVnBTQzVJUTlMbDErVENOQ1czWjdveFI0eE9nbkFOQ2ZMeVE4ZkFadWdTZUIzNjFPMkltNFBid0V0bEg4a2lxU0FOaXhMV1l2NjViNUJyTW5pZ3A0SWdDSUpRNVJFRHNDQUlnaUJVbE91YmFqRjdTZ2lHOXZhelczZmtkQ0crK2lFSDY3Ym1Zdi9SQXZId0U0UXFobG9OaEFUWkc0Y2JobnVoVVlRWG9pTzlFUjNwaFNCL3ozc2VwV2VaY1NiUmlKUHhGcDFLdVB3YWJ6RVFGNW5rQWlNNFJxVUNYbHdiZ1dhZGRCVnVhOTJpVEN5ZmsrNkdYZ25Ya3BIOS9MSHlyZkFLdDNQK1loRmlCNXhGZm9GY1h3UjcxQ29WSXJRaGFPb2JpYWI2U0RUUlI2Q3BQZ0pOZlNQUjJDY0NZZG9nVDNjUjJhWThuTTIvaUhPR0N6aHJ1SWg0dzBXY0w3aGtNZklXcGlPcDRCSXVHYk5nb2t5eUVvU3FTQjB2Zi9RTDZZUmg5WHBpV0ZoUGFOVzJremN2RktiamxkUExzQ1R4ZXhTYVpYS0dJQWlDSUJSRERNQ0NJQWlDVUY0Qy9kV1k4M2dJSGhvVlpCTit0c2hFclBrNUYrOHR6OFMyUC9MRjZDc0lOWUFnZjdWaUVMYThGbnNmWVFsSjdjbVVnMFVtNHV6NW9pdUc0WE5HbkVxNDltVUJZZ0FBSUFCSlJFRlU4ams3VndhMmF6c3RlL2pndVpVVk53am1aNXZ4V09jRTVHWExPVlZWVWFtQXZTc2FvdVAxRlRmNFB6bzdCZTkrbGVtR1hnblZGUisxRm8zMTRWY012TVdNdlkzMTRmQlJWenk4ZkVXNFVKaU9zNFlMT0dlNGlMUDVGM0Qyc3FIWGF2RE5NT1pJZms5QnFDR0VlZ2ZoL3NqK2VDanFEalRXMjk3VG5Ndy9qd2NQdjRQTmFmczgxRHRCRUFSQnFIS0lBVmdRQkVFUXlrUC9ucjc0Y0ZZOU5BeS9NZ1BaYkFZK1hwT0ZsOTlQUTN5eXpENFdoTnFFVHF0Q1RLUTM0cUtMcVpFMzRxSzFhQlRoV2VNd1lQSGlPM3JHaUNPbkMzSDA5T1hYTTBhY1N6SktLUHBheFBOZmgrUDY3ajRWYm1mNW5IU3NXeVJHd2FwS254dDg4ZE9TeUFxM2szREI0djFiVUNqREFEVWRGVlNvcnczR2RYNVJhTzdiQ05mNU5VUnp2NFpvN3RzSU1mcjZVSlZ0N01qdEpCYWs0bmhlNG1VbEtPOVA1U2NoMzF6ZzBiNEpnbEQ1cUZVcWpLclhDNjgwdlEreHZnMXMxaTFOL0FIVGpuK0F6S0pjejNST0VBUkJFS29PWWdBV0JFRVFoTEtnMDZvd2YwWW9IaHhsRzlKdTlVODVlRzUrR282ZUtmUlF6d1JCcUtyNDZGUm9FbVZyRkk2TDlrYXpHRzgwOEhBTzR2d0M0dmhaSTQ2Y0tzVFJNNFU0Y3RxSW81ZU53NUp6dU9iUnJMTU9zOVpHVkxpZHpCUVRwblpMUUtGQkhnK3JJajh0aVVTZkczd3IzTTVETDZmZ2c1Vmk2SzlKYU5WZWlOVTNzQmg0ZlJ1aXVWOGpYT2NiaGVaK2pSRGtaWi9LcERLNVdKaUJZM2tKTmdiZTQvbUpPSkdYS1BrOUJVRndpTGZLQy9kSDlzZExUZTlGZlcyd3NqeXhJQldqRDc2Q25Sbi9lckIzZ2lBSWd1Qnh4QUFzQ0lJZ0NLN1NNTndMcStkRm9IT3JLeUVWRXk4VzRhR1hVckIrbTh3d0ZnU2g3QVQ1cTNGOVV5MWF4bXJSS2s2TGxwZmZSNFI1MWpBTUFHZlBGK0hnOFFJY1BGYUlnOGNMY2ZCNHdmK3pkOS9oVFpWdEdNRHZORjFKOTI2aFVKQ1dYVWJMcUd4a0tDaXlCRUhnQXhRUVVKRXBvQXpGZ1F3RkZSV1VJVU9XSWtOQVJrRmt5dDVDb2F6U0FxV2xMZDFObXJ6Zkg2R0hocTZrU1p0Uzd0OTFQUmROempudmVaS1dOc2x6bnZkRnhBMDExTmw4Uy9BMG03aktCL1hiS2t3ZVorbmtCd2hma1dLR2pNaWNRbXZiNGNUNlNpYVBjK3RPTnFxL2ZBc3FOZisvUDQyc1pESUUyUHNnMlBFNUJEdFdsYUtHc2hMa01uT3RhUzlnNUdkS0FJQUVkUW91cE43QXhiUmJ1SmgyVS9kMTZpM0VxM214QVJFVmo3dU5FNzRLR281QkZWNlU3c3NXR295KzhnTit1TDJGMDhBVEVkR3ppZ1ZnSWlJaVF6UnJZSTlOMy9uQnkwMHUzYmZrajJTTW14MlBoNm5za2lNaTgzSjNrYU4yTlJ2VUNiUkQzVUJkVWJoT29DMjgzZVZGSDF5QzFOa0NsMitvY2VGcWxxNG9mRVZYR0k2Nm04MzF6cDhTMVJyWTRkTnRwbmNCeDBWbFkyekxHR2g0UVVDWnN2NHJYL1I2MGRIa2NZWk11NDhsZnlTYklTTXFhUjQyenJtS3ZMcUNiMTNIS25DVW0zNmhoeW1TczlNZkZYaHY2aFY2WTFXSkxNWVFVWWw0MGFNUmx0YWVnQXAySHRKOXY5elppYUdYdmthMjBGZ3dNeUlpSW90Z0FaaUlpS2dvTFVNVitHdWhIeHdVdW82SnpDeUJ0eis1anhWYjJQbEVSS1hMeDBPT2hyWHMwTENXSFJyVTBQMGJGR0JqNmJTUW5LckYrYXNxblBvdkM2Y3VaZUhVZjVuNDc1b2EyUnErZlNpTHhpM3pSbWhIMDZjSS92N2RPQnpheUJrd3lvcWdBQnRFYkEwd2VjM3hhN2ZWcU5VbGl0MytaWXdNTWxTeTkwS29jM1dFT0FVaDFEa0lEUndENFdmbmJ1blVFSk1WajlNcGtYcHhLeU9XaFY0aUtuVSt0bTVZRnp3VnJkM3FTZmY5RnZzUCtsMllDYlhJdG1CbVJFUkVwWTRGWUNJaW9zSzBhcVRBOWg4ZkYzK2o3bWFqMjZpN09IMHB5OEtaRVJIcE9EbFlvWDROVzExaHVLYXVLRnduMEJZMjFpWldnVXlVbVNWdzdrcE9RVmdYRnlKVnlGTHhMWVdsQmRTMnhjemRGVXdlNS9abEZTYTF2OFB1N3pKaTBYUnZET3ZsYlBJNEF6K001VVZ1RmlhRERGVVVQbzhLdmRVUjZoU0VFT2NnZU5xNFdEUXZBWUdyNlRGNmhkNHpLWkc0cjBxeWFGNUVSTGxaeStTWUhUUU1ZeXIzbE83YmNQOEErcDcvbkVWZ0lpSjZsckFBVEVSRVZKQTJqUlhZOW1NRktPMTFmeSt2UjZ2UmRuQU1vdTd5VFNNUmxXMjJOakxVcm1hTDBOcDJhQkpzanliQmRnaXViZ2U1b1VzL0ZtOXB4eUpsYXdRdVhGWGgxS1Vzbkx5WWhTTm5NM0graW9xZHdoYncvaUl2TkgzRndlUng1dnd2RnFmM1pKZ2hJektGbjVjMWJ1NEtnSzJOYWY5eHI5eFVvMDdYS1A2ZkxHVitkdTVvNWxJSFRWeHFJc1FwQ0NGT1FYQzNjYkowV3JpZWNSZEhIMTdDMGVUTE9KRWNnWE1wTjVDaVNiZDBXa1JFQnBsU3RSOCtyVFpZdXIzeC9rSDB1ZkFaVkZxK255Y2lvbWNDQzhCRVJFVDVlYUdwQWx0L3FBQ0ZIWXUvUkZRK0tPMWxDSGxVRUc3NnFDaGNwYUxscDQ5T3k5RGk2TGtzSEQ2VGdjTm5Ndkh2MlV3a0puTnQ5WkpXTWNnR3MvZFdoTXpRaXdJS2NPVjRGajd1ZHRjOFNWR3hmVG5HQXhQZmNqTjVuSDRUWTdGNkc3dC9TNUsxVEk1Z3g2cG81bG9IelZ6cW9KbExiVlJSK0ZvNkxTU3FVM0EwK1RLT1Bid3MvUnV2Zm1qcHRJaUlUUEprRVhoejNHSDBQaitEUldBaUlub1dzQUJNUkVUMHBGYU5GTml4U0wvNDIyWlFERzdmNDV0RUlpcGZmRHprYUZ4WFZ3eHVXczhlVGV2Wnc4WFJ4SXBnZm96c0tMNTBYWVhEWnpKeCtIUW1EcC9KeEpWYkttaFpFemE3a2Q5Nm9rVlBSNVBIK2FUN1BVUWN5elJEUmxRY0xvNVdpQXF2QW1jVC8rOWV1cTVDY0xjb2FQaC96YXpjYkp3UTVsenJVY0czTnBxNjFJS0QzTjZpT1dVTERVNmxYTVhSaDVkeExQa3lqajY4aE1qME8xeXpsNGpLcFkrcTlzTm5UeFNCZTU3N0dCckJQM2hFUkZTdXNRQk1SRVNVV3lWZmE1ejhyUks4M09RQWdHdTNkWjIvTFA0UzBiUEF5Z3FvRzJpTEZpRUt0QWl4Ujh0UUJmeDlyRXZtWkVZVWhSTWVhbkRrYkNhT25ORVZoSStkejBKYUJqKzBNNVZQRlJ0OHRiOGlyT1NtalhObWJ3Wm1ENGcxVDFKa3RJbHZ1ZUhMTVI0bWovUDZ1SHRZdnpQVkRCazl1MlNRb2JyU1h5cjJObk90ZzlvT0FaWk9DNm1hREJ4T3VvZ0RTZWR4TU9rQ2ppVmZScm9teTlKcEVSR1ZtZytydm9IUHE3MHAzZjdpeG1wOGRHMnBCVE1pSWlJcWNTd0FFeEVSNWJDemxlR2ZYeXFpYVQxZFY4YnRlOWxvM2orYXhWOGllcVpWOXJOR3kxQmRRYmhGUXdYcUJ0bGFPaVZvdE1EWnkxbTZMdUV6bVRoeU5oTzM3cWdoK0c3RmFNUG1lcUpOWDlPN2dDZTJ1NFBibDFWbXlJaU1ZV3NqdzgxZEFmRHpNdTFDalF0WFZhamZNNHFkOWtaU3l1M1EyTG1HYmlwbjF6cDQzcVUyUEd5Y0xaMFc3cWtTY0NCUlYrdzlrSFFlNTFOdklGdG9MSjBXRVpGRlRYdHVBRDU1YnFCMHU5dlphZGdjZDlpQ0dSRVJFWlVvRm9DSmlJaHkvRGpOQzhON3V3QUFWR3FCRmdPaWNmd0N1eU9JaUhKemQ1SGorZnIyYUJscWp4ZWFLaEZhMnc1V0pUQnJ0TEh1eG1WTEJlRURKek53NnI4c1RtVnJBRTkvYTh3N1ZCRnlhNlBlRytheDk5Y1VMUDdnZ1pteUlrUDE3ZXlFMWJOOVRCNm41K2g3K0NPYzNiOUY4YkYxUXh1Myt0TDZ2UTJjcXNGYVptSUx2Um5jem94RGVNSko3RTg2andPSjUzRTk0eTZuY3lZaWVvSU1NbXlvTngzZHZWc0FBSkt6MDlINDJFaGNTWSsyY0daRVJFUWxnZ1ZnSWlJaUFCalV6Um5MUHZPV2JnK2ZFWWRGNng5YU1DTWlvcWVEbTdNVjJqUldvUDN6U3JRUFU2SjZGUnRMcHdRQVNFclI0dTlqR1FnL2tvN3dmOU54OVJZN2hBc3krQXNQZEJqb1pOSVk2aXlCZHh0Rkl5V0JYWWFsNmNpdi9naXJiOXA2c21jdVp5RzA5MjEyLytiRFFXNlBscTdCNk9BUml2YnVJYWpuK0p5bFV3SUFKR1duWW0vQ0dZUW5uRVI0d2ltdTMwdEVaQ0FYYXdjY2IvSURncFFWQVFBWDAyNmk2YkYza2FiSnRIQm1SRVJFWnNjQ01CRVJVY05hZGppOHloLzJkcnEvaThzM3AyRHdsRmdXQ29pSWlxR1NyelhhaFNuUlBreUJkbUZLK0hwYXZqc08wRTNycnlzR1oyRFB2K21JZmNCQ1pRNTNYem5tSGZHSGphMXBYY0RyWmlWaTg3ZThlS3EwTkFtMng5RTEvaWFQOCtxN2QvSG52alF6WlBUMHM1YkpFZXBjSGUzZFE5REJQUlROWEd2RFJsWkM2NkFiUWFYTnhxR0hGeENlY0FyaEQwN2haTW9WYUFRcjlrUkV4VkhYc1FxT052NGVTcmtkQUdCdDdOOTQ0L3dYdkpDR2lJaktHeGFBaVlqbzJhYTBsK0hjeHNxb1ZrblhzWFkySWd2TitrVWpQWk4vOG9pSVRDV1RBYldyMmFKOW1CTHRuMWVnZFNNRm5Cekt3SHpSQU01ZlZVbmR3ZnRQWkNJMS9ka3VwZ3o0MkIyZGhwcTJkbWxpckFham1rUkRrODIvb2FWaDFaYys2UGVLYVozYkp5NW1vVW1mMjgvc1JXOHl5QkNvcklBTzdyb08zeGZjRzhMRjJzSFNhUUVBVHFkRTZncStDYWR3TU9rODBqVmNsb1NJeUZ6NitiYkRxcnFUcGR2RExuMk5uMk8yV3pBaklpSWlzMk1CbUlpSW5tMXp4bnRpL0NCWEFNRERWQzBhOWI2TnlDaTFoYk1pSWlxZmJLeGxhRnpYN3RGMDBRcUUxYmVIallscno1cER0a2JneUpsTTdEbXFtekw2MlBrc3FKK3hJcWFMbHh6emovakRUbUhhOTJQQk8zRTR2SW5kcENYTno4c2F0M1lIbVB6L3AvT0lPL2pyUUxxWnNubzZlTm02b0oxYkNOcDc2THA4Szl0N0YzMVFLYmlaY1ErN0UwNGhQT0VrL2s0OGd6Z1Z1K21KaUVyU2docnY0WjFLWFFIbzFnT3VmZVJOeEdURld6Z3JJaUlpczJFQm1JaUlubDJONjlyaDM5V1ZZUFdvR1czUVI3Rll2am5Gc2trUkVUMURISlZXYUJscWovWmhTclFMVTZCK0RUdExwd1FBU0UzWFl0L3hESVFmeVVENHYrbjQ3NXJxbWVpUTdQdWhHN3E4NDJMU0dOZk9aR0hhSzNlZmllZkxrajRlNlk3cEk5MU5HdVBmczVsbzFqKzYzSCt2bEhJN3RIUU5SbnYzRUxSM0QwVURwMnFXVGdrQWtLaE93WjdFMHdoL29Pdnl2WjV4bDlPUEVoR1ZJbnNyVzV3Slc0UWF5a29BZ00xeGg5SDk3SFQrTGlZaW92S0NCV0FpSW5vMjJkckljR0o5SlFRSDJRSUFkaDFPeDB0djN5bjNINElTRVpWbDN1NXl0QXRUb2xOTEpWNXVwWVM3Uy83ckJ4ZjJ1MXBXQWczRmQrT3k4ZGZCZEd6NU93M2hSektRbGxFK3A0dDJkTFBDdC8vNnc5N1J0R202cDc5NkYxZFBjcnJha21Kbks4T3QzVlhnNDJIYSt0b2RoOTdCN2lQbHMvczN3TjRIcjNvOWoxZTltcUdWYXozWVdwbDNIZC9DaWdPeVFqNW4rZmZoSmZ3WmZ3UTdINXpBbVpSSXJ1TkxSR1JoTFZ6cjRrQ2orZEx0M3VjL3hXK3gvMWd3SXlJaUlyTmhBWmlJaUo1TlU5NTJ4NmZ2NlRwbjBqSzBxTnZ0Tm03R2NPcG5JcUt5d2xvdVE3T0c5bmkxalFOZWJldUF3TW8yMHJiU0xnRG5scGtsRVA1dk92N2NsNGF0LzZUamJseDJ5WjZ3bEwwMjNoWGRSN3VhTk1hL1c5THczY2c0TTJWRVQrci9paE5XelBReGFZeURwekxSZWxENTZmNlZRWWFHVG9GNDFhc1p1bm85ai9vbDNPVnI2TytnVEswS2V4Sk9ZM1BjWVd5Tit4ZjNWQWtsbWhjUkVSbnYrNXFqTU5ML1ZRREFmVlVTYWg5NUV3L1V5UmJPaW9pSXlHUXNBQk1SMGJPbjFuTzJPTE9oRW14dGRIOEhSMzhaajI5V0pWazRLeUlpS29pVmxReUQrcjJFdDRmMFJYQ0RabEE0K2dGV1NrdW5SVVNrTDBPRDdMaDBYRHYySDlhc1c0dXZOaTFDYW5hR3BiTWlJcUpDT0ZzcmNmSDVKZkMzOHdJQXJMaTdHd012enJKd1ZrUkVSQ1pqQVppSWlKNHRNaG53OTdLS2FOMUlBVUMzL2wyTEFkSFFjQVkrSXFJeXFYcjE2bGk4ZURGYXRteHA2VlNJaUl4eTRNQUJEQmt5QkZldVhMRjBLa1JFVklpWFBadGlhNFBQcGRzdm5CeVB2eFBQV0RBaklpSWlreGxWQURadElTaWlVbUp2YjIvUzhVcWxFaSs5OUJKZWV1a2xvNDV6Y0hEQTlPblQ0ZVRrVk9BK2xTdFh4cnAxNjlDeFkwZVRjaXhObFN0WHp2ZCtUMDlQaElhR212eDhVOEhHangrUDhlUEh3OUhSc2NoOSsvZnZYK0QzaXZUMTdPQW9GWCt6TlFKRHB0OW44WmVJcUl4cTJiSWxqaDQ5eXVJdkVUMlYrRHVNaU9qcHNDMytLRmJmMnl2ZG5sZDlCT1F5ZmhRT0FGNWVYdExuVXptcVZhdUdGaTFhbE1qNVB2endRMHlaTWdYdTd1NGxNcjZQanc4Ky92aGpCQVlHbW1XOHhvMGJvMWV2WG1iSmQvejQ4Umc1Y3FRWnNpSWlLaDdCWUpUVmtNbGtZdUxFaWVMbXpadkN6OCt2Mk9NRUJnYUtITVljOS9YWFh3c2hoTGh4NDRhd3M3UExkNS9GaXhjTElZUjQ4T0NCcUZLbGlzV2ZzNktpUVlNR1FnZ2hMbHk0SUNwVXFLQzNiZXJVcVVJSUljNmZQMStpT2ZUdjMxOUVSMGVMNk9ob2l6NFhjcmxjdUxxNmlxcFZxNHFRa0JEUm9VTUgwYmR2WDFHelpzMFNPMmNPZjMvL1F2Y2JNbVNJOUxQM05QeGNXVExzN1dUaXhzNEFJUzRFQ25FaFVIdzF3ZFBpT1RFWURBWWovNmhldmJwSVRFd1VSRVJQdThURVJGRzllbldMLzE1bE1CZ01Sc0ZSd2M1RHBMWGRKa1Q3Y0NIYWg0dWhGVHRiUEtleUVEVnIxcFQrbmdFUU5qWTI0dno1ODBJSUlWYXVYQ2w4ZlgzTmVyNGMxYXBWSzVISHMzcjFhaUdFRUZ1M2JqWExlTC84OG9zUVFvZ09IVHFZNWJISHg4ZGIvSHZPWURES1RSakYydGdEaUVxVFhDNUhqeDQ5RUJBUWdNMmJONk5WcTFiSXpNd3NsWE9IaFlWaDFLaFJBSUNGQ3hjaUt5c3IzLzNlZi85OWhJV0ZvVTZkT2xpNWNpVmF0MjROcmJibzFrTi9mMyt6NXB2ajRjT0hTRWxKS1hEN2E2KzlCZ0JRS0JTNGMrZU8zcmJYWDM4ZEFMQmh3NFlTeVMySG82TWpLbGFzYVBJNExWdTJSTHQyN1dCall3TnJhMnZZMnRwS1lXZG5CM3Q3ZXlnVUNpZ1VDaWlWU2lpVlNqZzRPTURSMFJGT1RrNXdjSERJZDl3Wk0yWmcrdlRwSnVkbml1M2J0eU1tSmdaVnFsVEJQLy84ZzFhdFd1SFdyVnNBZ0k0ZE8yTDc5dTNGSHR2YXVuejk2aC96UDFkVXFXZ0RBSGlRcE1HbkN4TXNuQkVSRWVWSEpwTmg4ZUxGY0hWMXRYUXFSRVFtYzNWMXhlTEZpOUc2ZFd2b1BqOG5JcUt5NWs3V0E4eTh1UnFmVmhzTUFQaTgybHRZSC9zUEhtYW5XVGd6eThySWVMeVd2WldWRmRScU5TWk1tSUNmZnZvSi9mdjNSK2ZPblRGNjlHaXNYTG5TNUhQSlpJOW5LODNPempaNXZQeU1HVE1HblR0M3hzc3Z2NHoyN2RzalBEemNwUEU2ZE9nQWpVYURJMGVPNFBMbHl3WWQwN05uVDF5OGVOR2s4eElSbFFSTFY2d1pqRUlqS0NoSXBLYW1DaUdFK09XWFg0bzFockVkd0o2ZW5pSXFLa29JSWNTeFk4ZUVYQzR2ZFA4R0RSb0lsVW9sa3BPVFJZTUdEUXc2UjBtWk5HbFNvZWU5ZE9tU0VFS0lUei85Tk05anlCRVVGRlNpMzlQaHc0Y2I5ZjBvS0hyMTZtV1c1eXdySzB2RXhjV0p5TWhJY2VyVUtURjE2bFM5ODZTbXBoWVpIaDRlUm4zZmkrb0FCaUJDUTBORldscWFFRUtJYTlldVNjZTg5TkpMSmozZWt2emVsbmI0ZVZtTDFPUFBTZDIvSTE1M3NYaE9EQWFEd2NnL09uVG9ZTkxmTHlLaXNzZ2MzVUVNQm9QQktMbFFXTm1KV3kxV1MxM0FjNEtHV1R3blM0ZTN0N2YwZHl6M2pJZk96czdpMTE5L0ZVSUljZTdjT2FGUUtQU09jM1YxTlNoeUh5ZVh5NlZ6UFRrVFlWRlJrZ282WjUwNmRZUVFRaHcvZnR5b0hCbzFhbFRnWTJBSE1JUEJNR01ZcFh5MWdWRzVkUFhxVlV5WU1BRS8vUEFEQmc0Y2lMLy8vaHZMbHk4dnNmUFoydHBpM2JwMXFGU3BFcEtTa3RDM2IxOW9OSnBDanpsejVnd0dEUnFFUTRjT1NWMmFaVkhEaGcxUnMyWk5BTUNxVmF2MHRvMGVQUm9Bc0gvL2ZseTllclhVY3l1T28wZVBZc09HRGNqTXpNd1RHUmtaVXNqbGNuejMzWGNBZ002ZE95TW1KZ1lwS1NsU0ZOVGRuYU9nVHVIY2NsL1JhQzRuVDU3RXNHSERzR3JWS3JpNXVVbnJCdS9Zc2NQbzh6azZPaGJhR2Y2MCtueVVPeHdVdWpWOExseFY0ZWZma3kyY0VSRVJGYVIzNzk2V1RvR0l5T3g2OWVxRjNidDNXem9OSWlJcVFJWTJDeDljL1Fscmc2Y0FBTjZ2M0FPTFlyWWhNajNHd3BsWlR1NE9ZQnNiRytsenNlVGtaUFRyMXc4N2QrN0UvdjM3OWZZRGdNVEVSSVBHLythYmI2VFBHVzFzYktUN1ZTcFZzZktOaUlnbzFuSDVxVkdqUnFIYmUvVG9BVUQzMlJ2dytQTytObTNhNE8rLy84YXVYYnZ3NG9zdjVudHNhR2dvRkFvRkRoNDhhTFo4aVloTXdRSXdQUlVXTGx5SXZuMzdvbVhMbHZqKysrOXg3Tmd4WExwMHllem5rY3ZsV0x0MkxWNTQ0UVVJSVRCZ3dBQmN1M1lOQU5DNGNXTnMzTGpScFBHN2RPbUMwNmRQQXpDOFlDZ2VUU2RXcTFZdGc2Y2RLY2lJRVNNQUFQdjI3ZE43OGVUbjU0ZStmZnNDQUZxMWFtWDBGR2FMRmkzQzhPSERUY3F0T0tLaW9xUXByUXZqNmVrcEZZQ1BIeitPK1BqNFlwM1B5OHNyejdIR1BsZkcrdlhYWDFHL2ZuMzgrZWVmSm4vL3k1dVEybllZMU0xWnVqMTJkanl5TlNYNy9TQWlvdUpyMmJLbHBWTWdJaks3VnExYVdUb0ZJaUlxd3ZyWWZ6Q3FjbmMwYzZrREc1azE1Z2E5alc1bnAxazZMYk5LVFUwdDFuSDM3dDByY3A5NjllcmgrdlhyeFJyZkhBWGduR2FXSjNsNmVxSk5tellJRHc5SFVsS1NRV01WOVRsZXp1ZWpXN2R1MWJ1L2FkT21BSUJqeDQ0VmVPeTZkZXRRclZxMUVta1NJU0lxRGhhQTZha2doTURRb1VOeC9QaHhMRml3QUxkdjM1YnVMODVZdVdrMEdsaGJXME9oVUdEVnFsWG8zcjA3QUdEU3BFbDZmK3p0N094TVhyZld6czdPcE9OTjRlTGlnamZlZUFPQXJtQ2IyOFNKRTJGcmE0dTB0RFJFUjBmRHlzb0tRVUZCQUF5N3lzNlFGNHZsbloyZG5WRXZ0aU1pSXZSK0ZoczNib3hMbHk3QjFkVlZ1cUl5NXdYakJ4OThZTjVreXdHWkRQajZBMC9rdktiZStrOGFkaDlKdDJ4U1JFUlVLRk5mUnhFUmxVWDgzVVpFVlBZSkNJeU8rQUhIbW53UEFPanExUXh0M09walgrSlpDMmRtUG9iTVhsZmM0NnlzZERPdlBWbll6UGxjS3lnb0NKR1JrUUNBdW5YcjR2ejU4M2ovL2ZmempQUHc0Y05DenpOaHdnVE1uVHZYb0x4bE1obVdMMStPenAwNzQrTEZpd2dKQ1NsMmdUbEh3NFlOVWF0V0xjVEh4K2NwOU9ZVWdBOGZQbXpTT1lpSVNoTUx3UFRVaUlpSVFFQkFnTjUwSTBXOWNNaGhaV1VGSnllbmZJL0p6czZHblowZC92bm5IelJ1M0JnQU1HZk9ITXllUFJzQTBLSkZDM1RyMWcwelpzd284QW91WDE5ZjNMMTdGd0RnNXVabThGVm5wV25Rb0VIU2k3cGR1M1pKOTFldlhoMGpSNDRFQUl3YU5RcExseTdWSzBJV2RKVWQ2WlBKWkVhOTJGWXFsWHEzNVhLNXVWTXExN3ErNElEV2pSUUFnR3lOd1BnNUR5eWNFUkVSRlNWbktRTWlvdktFdjl1SWlKNE94NU1qc1BMdWJnenc2d0FBK0tyNmNEUStOaExhRXA3WnJiUlZxbFFKMGRIUmhlNVRzV0pGUkVkSEl5TWpJOC9uVTVhVW1abXBkOXZQejYvQWZhZE9uWXJPblR2andZTUg2TjY5dThIRjM4TEdIRFJvRUFEZ3dZTUhlUnFJd3NMQ29ORm9jT2pRSVlQT1EwUlVGckFBVEUrVko5ZWFjSFYxTmVpNHdNQkFhVjNiZ283SmVhSHc5ZGRmU3gyWE1wa00zM3p6RFVKQ1F1RHU3bzQzMzN5enVLbGJsTDI5UFNaTW1DRGQxbXExMHRkZmYvMDFiR3hzY1A3OGVmenl5eStsbnB1aEg1aG90VnFrcDVmZERzL016RXlEcG5qSmVRRnB5QXZ5Z280MVJIbWVic2JXUm9iWll6MmwyeitzZllpSW02WmQ1VWxFUkVSRVJFUkU1ZHRIMTViaU5aOVdVRmpaSWNRcENQMTkyMlBGM1dkdkhmZTB0RFFBZ0VLaGdMVzFOYkt6czgwMjlzV0xGNkZRS1BUdU8zcjBLT3JWcTRjZVBYcmdyNy8reW5QTXRtM2I4TUlMTDBockVRTkFkSFMwUWJOc2VIaDQ0TXFWSzhYS05mZG5aODdPemhnOGVIQysrelZvMEVBcUhPZlhqT1RrNUZUc0tiaUppRW9TQzhCVUxqZzZPcHI4aDNiT25EbllzbVdMMVBrTEFBTUhEa1JJU0FqVWFqVysrT0lMVTlPMG1PSERoK2Y3b21uZ3dJRjQrZVdYQVFEang0L1hLd3lYbHBTVUZJUDJpNGlJeUxjYjJkaHB3T1BpNG9wOXJySkFvOUVVV2pqMjkvY3Y5OTNFSTE1M1FWQ0FiZzJacEJRdFp2eVlXTVFSUkVSRVJFUkVSUFNzdTUwWmg3bTNmc1BVcXYwQkFGOEV2b1VOOXc4Z1RaTlp4SkhsUzBwS0NvUVFrTWxrY0haMlJrSkNndDUyRHc4UFBIaFF2Sm5XaEJCNU9ubnQ3ZTJsOHo2NURYaThUbkR1YlpHUmtmbCsxdXZxNmdvZkh4OElJWW9zL0ZhcFVnVjJkbmFJaW9wQ1JrWkdvZnUrOWRaYjB1eVJUK3JTcFFzQTRPN2R1MGhPVHBidUR3d01oRnd1TDlZU2hVUkVwWUVGWUNxemNrK3JuTnVUblkwalJvekFqQmt6MEtKRkM0UFdxeTNJNXMyYjg1eC96cHc1QUlBZmYveFJXc3ZpYWVQZzRJQkpreWJsdVQ4Z0lBRGZmdnN0QUdEbHlwVjYwMEpUMlhYdjNqMVVxVktsd08yR1hpSDV0SEoza1dQNlNIZnA5b3dmRS9BZ1NXUEJqSWlJaUlpSWlJam9hVEg3NWpvTXJkZ1p2cmJ1cUdqbmlYRUJ2VERqK2twTHAxV3FOQm9OVWxKUzRPenNERGMzdHp3RjRLMWJ0OExWMVJXVEowL0dwazJiVEQ1ZlRtRzFvQ1lRVzF0YkFORHJBRzdUcGsyZS9ieTh2SERvMENGNGUzdGo1TWlSV0xod1lZSG43TktsQ3padDJvVHo1OCtqVWFOR2hVNFJiV3RybSsrYXhibkhBb0QyN2R2anYvLytBNkRybms1TlRVVktTb3JVVVUxRVZOYXdBRXhsbGthalFVeE1qSFM3b0tKVy9mcjE0ZW5waWQ5Kyt3MU5tell0OG9vdVF5MWV2QmllbnA2NGYvOCtwaytmYnBZeExXSEdqQm53OGZIQnhZc1hVYWRPSGVsK0t5c3IzTHQzRDhuSnlSZzFhbFNCeDErK2ZMblE4WmN1WGFyWE5XMHNOemMzZy9iVGFQSXY4bmw1ZVJWNXJMdTd1M1J4UUkwYU5mSzhzSDJTS1ZQZjFLOWZIM1BuenNYQWdRTng1ODZkWW85RCtadnl0aHZjbkswQUFKRlJhbnkveHJCMXdJbUlpSWlJaUlpSVVqVVorQ2h5S1piVUhnOEFtQmpRQjR0anR1Tk9WdkU2WHN1YWlJaUlRanRTSzFldWpJU0VCTnkvZngvT3pzN3c5ZlhGdFd2WHBPMnRXclZDV0ZnWWdMeHI4aGFYdTd2dVF2NG5sL2JMa1ZNQUx1eDhycTZ1MkxWckY0S0NnaEFYRndjL1B6KzBiOThlUjQ0Y3lWT0FiZHUyTFZhdlhnMjFXbzBCQXdZVXVUN3c4T0hERVJBUWdBTUhEcUJseTVaNjIrcldyWXZHalJ2ai9QbnpVdkUzNTM0ckt5dHB5VUVpb3JLSUJXQXFzK0xpNHVEdjd3OUFOMVZJUVlYZHNXUEhvblhyMWdnT0RzYTMzMzZMb1VPSG1uenU5OTU3VDVvYWVkeTRjVWhLU2pKNVRFdG8yTENoZEFYYitQSGo5ZGJadUhIakJwbzNiNDdBd01CQ0gxK05HalVLUFllM3Q3ZEpPWnI2M01iSHh4dTFmMEpDZ3RISDVEQmsrdWdmZi93Unp6Ly9QRDcrK0dNTUd6YXNXT2VoL0FVRjJPRGROMXlrMnhPL2ZnQ1ZtdFBzRUJFUkVSRVJFWkhobHQvZGhmY3I5MEE5eCtlZ2xOdmgwMnFEOGRaL2N5MmRWckhsbmkxUnFWUVd1bS9PNTZ0Mzd0eEJZR0FnS2xTb29MZDk0c1NKQUlBelo4NWd4NDRkSnVmbTd1NE9PenM3QU1oM3BrZkFzQUt3VENiRDdObXowYVpORzdSdTNSclRwazBEb0d2aU9IWHFGUGJ2MzQ4REJ3NmdVNmRPZVB2dHQ1R2NuSXd1WGJyZzdObXpoZWJuNk9pSWp6NzZDQUF3ZGVwVTdOdTNUMi83eUpFakFRRExseS9YdXo4NE9CaUFiczFqSXFLeWlnVmdldXFscDZlamI5KytPSHIwS0lZTUdZSTllL1pnN2RxMXhSNnZZOGVPK1BycnI2WGJxMWF0TWtlYUZqRmx5aFRJNVhMczNMa3ozeGR0OGZIeFJSWkRuNXh5KzFsMi8vNzlQRmRSK3ZqNDZOMmVObTBhZHUvZWpjR0RCMlBPbkRsbXZ4TFExOWRVRkN0dEFBQWdBRWxFUVZRWE4yL2VMSFI3ZVRWcnJDZHNySFUvandkT1ptRGpIdFBXL1NZaUlpSWlJaUtpWjQ5R2FESHV5a0xzRHRITmFEZTR3b3Y0N3ZaR25FbTVWc1NSWlZOT2dSWFFGVnlmN0xUTm1lWlpDQ0VWZ0cvZHVnVkExeEdjSXpnNEdKMDdkd1lBZlBMSkoyYkpMV2Y4dExTMEFxZUF6c20vc0FKd1ltSWkxcXhaZ3pWcjFnRFFmZjdWdG0xYkRCZ3dBSjA2ZFVLVEprMHdmdng0YWYrdFc3Y2lKU1VGTXBtczBJN285dTNidzl2Ykc3dDI3Y0kvLy95anQ4M1YxUlg5Ky9kSGVubzZsaTFiQmtkSFIybGQ0bmJ0MmdFQURoOCtYTlJUUUVSa01WYVdUb0RJSE02Y09ZUFBQLzhjQUxCbzBTSlVyVnExV09NRUJ3ZGovZnIxc0xiTy85cUlnd2NQUWdpUkozSmZ3WmFZbUpqdlBwYXdiZHMycEtlblk4U0lFUlk1ZjNsVHAwNGQrUHI2NnNXVHdzUERjZURBQVZoYlcyUEdqQmxtejBFdWx5TWdJS0RBa012bFpqOW5XZEM2a1FMZDJ6bEl0OGZPam9lRi9sc1JFUkVSRVJFUjBWTXVQT0VVdHNiL0N3Q1FRWWF2Z29aRGhxZXpDY0xlM2w3Nk9yOGlxMEtoQUFDOXFaS3ZYTGtDQUtoWnM2WjAzL3o1OHdFQSsvZnZOOHZhdndEUXFGRWpBTkNiUHZsSk5qWTJBQW92QUNzVUNnUUhCNk5uejU2WVBuMDZmdmpoQjN6NTVaZm8xS2tUQU4zU2NYdjM3c1VmZi95QjFOUlU5T3ZYRHlkT25FQnNiQ3hXclZxRmZ2MzZ3Y1BESTgrNDRlSGhTRTVPeHRpeFkvTnNtejU5T3B5Y25MQmt5UkwwNjljUDU4K2ZSL1BteldGdGJTMmRkLy8rL1lZL0dVUkVwWXdkd0ZSdXpKdzVFOTI3ZDBlREJnMHdaTWdRYWZvT1E0V0VoR0RYcmwxd2NYR0JScVBKdDVCMi8vNTl2WFdKYzFoWldjSFB6dytBYmdvVlN4VjhuN1JtelJvSUlYRGp4ZzFMcDJKMm5wNmVCdSticzliSWsxOFhSUWlCQncrTVh3UG1rMDgrUVhoNE9IcjM3bzNQUHZ2TXJOUEJ4TVRFU0ZPajV5YzZPcnJBOWJLZlZsWld3RmNmUFA1K3Ivd3pCU2N1Wmxrd0l5SWlJaUlpSWlKNjJrMjR1Z2lkUEpwQUxyUENDKzROOGJKblU2a28vRFRKS1d5bXBxWWlPenM3ejNaSFIwZHBlNDRMRnk0QUFHclhyZzBBR0RKa0NGNTQ0UVZvdFZxOVRscFQ1YXduZlB6NDhRTDN5Wm0yK3NubC8rYlBuNDhtVFpvZ0lDQUFmbjUrZXJNVVptZG40K0xGaTlpMmJSdjI3ZHVIOFBCd0pDUWtBTkIxRkxkcDB3WmR1blJCbHk1ZDBLOWZQL1RyMXc5YXJSWXpac3pRNjI1T1RVMUZyMTY5OG54MkZ4UVVoSGZlZVFkcGFXbjQvUFBQTVgzNmRGU3BVZ1g3OXUzRG1qVnI0T2JtaHF0WHJ4WmEyQ1lpc2pRV2dLbmNVS3ZWR0R4NE1OcTJiWXQ1OCtZWmRheS92ei8yN3QwTEZ4Y1hwS1NrWU15WU1WaThlSEdlL1hyMDZKSHY4YjYrdmxJWGNKMDZkY3JNbXNFWkdSbFl0bXlacGRNb0VZYXN4NXVmaUlnSWcvZE5TMHVUWGlRYlk4K2VQVGgrL0RnYU4yNk1LVk9tb0cvZnZrYVBRWS8xZTlrSm9iVjEwd0ZsWkFsODlJM3hSWGtpSWlJaUlpSWlvdHd1cDkzR2o5RmI4RzZsYmdDQXVkWGZ4czRISjZBV2VZdW9aVm5POG1RRnJiSHI1T1FFQUhqNDhLRjBYMDVCTmlRa0JGV3JWc1djT1hNQUFOOTk5MTJoeFZwRE9EazVJU1VsQmRiVzF1amF0U3VBd2p0bEhSeDBNNzQ5V1FDT2pZMUZjSEF3YnQ2OGlXUEhqdUhLbFN1NGRPa1NMbHk0Z0FzWEx1aDFEQXNoRUJzYkMxOWZYMlJsWldIbnpwM1l1WE1uM24zM1hZU0docUpIang3bzJyVXJmdnZ0dHp6bjM3VnJWNTc3SGp4NGdIdjM3bUgrL1BtSWpZM0Z5SkVqY2ZyMGFTeFlzQUFEQmd3QUFLeGZ2OTc0SjRlSXFCU3hBRXpseXBrelozRG16Qm1qajd0ejV3N3UzTGtEbFVxRkxsMjY2TDBnSWlxT1diTm00ZFZYWDhXc1diTXNuY3BUemRYSkNyUEdQcDZpWis2eVJOeSs5M1M5RVNNaUlpSWlJaUtpc3VtVDZ5c3h3SzhEWEt3ZFVFTlpDV01xOThUc1crc3NuWlpSY3BiQ2k0cUt5bmU3cTZzckFQMENjRXhNREs1ZXZZcWdvQ0RzMkxFRHJxNnV1SEhqaHRFektnSkF4WW9WRVJZV2huYnQycUZqeDQ1WXZudzVQdnp3UTd6MDBrdnc5UFJFUmtZR3RtN2RtdSt4TXBsTW1xSTZQVDFkYjl1c1diTXdjK1pNby9ONTBzbVRKM0h5NUVtakhsdENRZ0s2ZHUyS3MyZlBTdmY5L1BQUFNFaEl3TysvL3c2dFZvdWxTNWVhbkJzUlVVbmlHc0QwVEhCeGNRR0FBcWRtMW1xMStPQ0REeEFXRm9halI0K1dabXBsWG43ckdlZU82T2hvaStRbGs4a01EaTh2TCtrNEx5OHZnNDhyVHZkdmpnMGJObURnd0lHY0NzWkVjeWQ0d3M5TGQ2M1MzYmhzekY1YU5ycnJpWWlJaUlpSWlPanBGNjkraUJuWFYwcTNQNmsyRUVIS3AydHByVHAxNmdBQUxsMjZsTy8ybkdYVUVoTVQ5ZTdmdkhrekFLQjY5ZXBRcVZUbzA2ZVAzanJCRlNwVWtMcHpjd3NLQ3NMZ3dZT2wyL3YyN2NQS2xTc3hhTkFnVktoUVFlcEl6aW00YnRxMFNXL2MzSlJLcFRTMWMrNE80TlRVVkdnMG1pSS9sOHdKUU5jSmJlaitRZ2hwZmVLQ25ENTlHbHF0VnUrK2J0MTAzZUliTjI3RTlldlhDejJlaU1qUzJBRk01VTVnWUNBQ0F3T1JrSkNBakl3TTJOallZT3JVcVFCUWFMR3lvQ3ZSbm5WRlRabDg3OTY5VXNxRUFOMVZsV1ZsamVtUzF2NTVKZDdxNFN6ZGZ1ZXpPS1NtYXdzNWdvaUlpSWlJaUlqSU9OL2Qzb1QrZnUzUjBDa1E5bGEyV0Z4ckhOcWVHZ2Z0VS9MNVMwNGhNM2UzYW00MWE5WUVrSGVLNkVPSERrbnIvVTZZTUFISGpoM1QyejU0OEdCTW5qd1owNlpOdzQ0ZE8vRDU1NStqV2JObThQYjIxdHRQcTlYaXpKa3oyTDE3Ti9idTNZdURCdytpWjgrZUNBc0xneENpME5ueGNqZGY1TzRBam9pSXlMZjQvQ1J2YjIrNHVibnAzWGYzN2wwa0p5Y1hlZXlUVTA0WHBVbVRKdEphd3A5OTlwbFJ4eElSV1FJTHdQUlVzTFkyL0VlMVZxMWEyTEpsUzc3YldPUTFYczZMUkFKdTNyeHA2UlNnMFdnczFuVmRtaHdVVnZqNTQ4ZWQyK3QzcEdMam52eXZGaVVpSWlJaUlpSWlLaTYxeU1hYi84M0I4U1kvd0ZvbVJ5dTNlaGhXOFJVc2pQN1QwcWtWeWM3T0RzMmJOd2NBSER4NEVQNysvckN6czhPOWUvZVFucDZPT25YcVlOaXdZUUNnVitDdFZxMGFGaTVjS04zTzZjTE5yVXFWS25Cd2NJQ0xpd3RTVWxLazdsZEFOOTMwN3QyN3NYUG5UdXpac3djSkNRblNOaDhmSDJuczMzLy92Y0RDTlBCNC9WK05Sb09zckN6cC90RFEwRUlmdDZlbko2Wk9uWW9SSTBZZ05UVVZqbzZPVUt2VjBHcTFzTEd4d2V6WnM3RnMyVEt6TlZFb2xVcXNXTEVDTXBrTWl4Y3Z6bmNKd243OStrblRXUk1SbFJXQ3dTakxZVzl2TDdadTNTcHl0R2pSb3REOWc0S0NoRmFyRmJuZHYzOWZMRm15UkxpNHVCaDB6cG8xYTBySEdySy9yNit2dEwrcnE2dFpIMytPbWpWcm1tMnNvbkowZFhVMTZ2RWJHOE9IRHkvUjhaOE1UMDlQNlh5ZW5wN0ZmdDRLWStpNE9mejkvWTErN29VUUlqbzZ1bGpQZ2FPalk2ays1NmJHdkltZVFsd0lGT0pDb0lnL1dGVjR1OHN0bmhPRHdXQXdUQXNpb3ZMSzByOWZHUXdHZzJHZW1GRnRrQkR0dzRWb0h5NlMyMjRSbGV5OUxKNVRVZEcxYTFjaGhCQTNidHdRQU1TQUFRUHkvVnQxNzk0OTRlN3VMZ0FJYjI5dkVSa1pLWVFRNHZidDIwSUlJZUxqNDRXSGg0ZmUyQWNPSEJCQ0NORzdkMjhCUUN4WnNrU01IVHRXMUs1ZHU4QjhIQjBkeGRHalI0VVFRang0OEVENCtQZ1VtbjlvYUtnUVFvaUhEeDhhOUhocjFLZ2hGaXhZSUZKU1VvUVFRbXpac2tWVXFsUkplb3lob2FIaTJyVnJRZ2doVHB3NElWNS8vWFVobHh2K21aSVFRbHkrZkRuUC9jdVdMUk5DQ0JFVEU1UG5lU3BxdlBqNGVJdi9uREFZakhJVFJtRUhNSlZwQ29VQ1c3WnNRZnYyN1pHUWtBQVhGeGRzMjdZTi8vdmYvNlIxS3A1MDllcFZXRm5wbHJlMnNyS0NUQ2FEUnFNcHpiUUxaV1ZsQmFWU2FmUnhTcVhTcURWcDA5UFQ4NnhUVWRMOC9mME4ycy9WMWRYb1kzS2twNmZyWFZWb2lKdzFvQUdZZE9XZmw1Y1g0dVBqOWU0elpyemNqMXVsVWhsOS9zMmJOK2M1djZIYzNkMkxkWndsdEdxa3dQdjlIejlYbzJiRzQzNUMyZmsvVEVSRVJFUkVSRVRseitjM2ZrVlA3NWFvN1JBQUo3a1NpMnVOUStjekgwSWp5dTV5VkVPSERnV2c2N1FGZ09QSGp5TXpNeFAyOXZZQWRKK2pIVDE2RktOSGowWkNRZ0lDQWdLd2JkczJWS3RXRFFjT0hNRExMNytNL2Z2M28wR0RCbGk4ZURGNjlPZ0JJUVJrTXBtMHR2Q3BVNmNBQUcrOTlWYWh1Ymk1dVdIanhvMW8wcVFKdEZvdEJnOGVqTmpZMkVLUGFkcTBLUUFnSmlhbXdIMDhQVDNSczJkUDlPblRCNjFidDRaTUpzUFpzMmN4WmNxVVBMTTluang1RWlFaElmajAwMDh4WXNRSXJGMjdGbEZSVVZpMWFoVisvLzEzbkQ1OXV0Qjg4dlB4eHg5ajBLQkIwR3ExR0RCZ0FCNDhlR0RRY1RuZmc5TCtmSmFJS0RkTFY2d1pqSHhEb1ZDSVBYdjJDQ0dFU0VoSUVIWHIxaFZEaGd5UnJsemJ2WHUzR0RSb2tBZ0tDaEpLcGRLb3NhMnRyWVdqbzZQdzlQUVUvdjcrZVk1L3NnTzRTcFVxSWpvNnVzQzRjK2VPdEg5TVRFeWgrN1pvMGNMSTY4bUxwMUdqUm5rZWQ0NlM2Z0F1RFd2WHJpM3cvRFkyTnFKNzkrNmliZHUyb2xHalJxSk9uVHFpWWNPR1lzMmFOVUlJSVRJeU1vUk1KalA2WnpGSGZsMitCVzFyM3J5NXFGMjd0dkQxOVJXT2pvN0N3OE5Eeko4L1h3Z2hSSHA2ZW9GNW1OcDk3ZWJtSnB5Y25JU3RyYTJReStWQ0pwT0ppaFVyU3M5QmJHeXN4Zjl2RnhhVmZLMUY3UDZxVXZmdmxnVitRaWF6ZkY0TUJvUEJNRDJJaU1vclMvOStaVEFZREliNW9xbExMYUZwdDF2cUJQNnMybUNMNTFSUTVIVFBhclZhRVJnWXFMZE5McGNMcFZLcDkvbFQwNlpOeGIxNzk0UVFRcHc3ZDA3NmZMQmV2WG9pT1RsWkNDSEU2dFdyaForZm4ralRwNDhRd3ZEUGtlclZxeWV1WHIwcS9XMGNPWEtrdE0zQndVRU1HalJJZE83Y1dUUnAwa1RVcjE5ZjFLNWRXN3orK3V2aS92MzdRZ2doZnY3NVoybC9tVXdtUWtKQ3hLUkprOFRldlh1RldxMld4czNwNm4zeWN6VWhkQjNBdWUrclU2ZU8yTFJwazk1TWtUZHUzQkRMbGkwVFE0Y09GYzg5OTF5ZXh5R0VmZ2Z3NU1tVHBXUEhqUnRYNE9OM2NuSVNOV3ZXRkY1ZVhrS3BWQXFGUWlGMVkwZEdSbHI4WjRYQllKU2JNSnFsRTJZdzhnMVBUMCtSa3BJaVZDcVZhTk9talhSL3QyN2RSRXhNVEo0MzNScU5SbVJtWm9yVTFGU1JtSmdvNHVMaXhOMjdkMFZVVkpTNGZmdTJpSXVMRXlrcEtYb3ZHb1FRUXFWU0NWOWZYNzF6UDFrQURnd01OT29EZ01Ld0FHeWF3Z3JBQUtRWHN2blpzR0ZEc1g0V0l5TWpSV1JrcEhCemM4dXpiZTdjdVdMdTNMbDVMaUk0Y2VKRWdYbXNXclhLN005OVR1emF0YXZRNTIvT25Ea1cvNzlkVUNqc1pPTDR1a3BTOFRkMmYxVlIwZHZhNG5reEdBd0d3enhCUkZSZVdmcjNLNFBCWURETUc1OVZHeXdWZ0VYN2NOSFR1NlhGYzhvdkRoOCtMSVFRWXMyYU5VWHVhMjl2TDI3ZHVpV0VFT0xnd1lQU2ROQTVFUllXSnBLU2t2TDhqVnUwYUZHaDQ4cGtNakZ6NWt6cDgxYVZTaVVHRHg2Y1o1Lzh4czZoVXFsRTNicDFwZjFEUTBPbGdyUVFRbVJsWlluMTY5Y1h1aXlnRUhrTHdEbFJvMFlOOGROUFA0blUxRlJwektTa0pGRy9mdjE4eDhrcEFFK2FORW5hZjk2OGVZVStEOTdlM25tV0pNengyMisvV2Z4bmhjRmdsSnN3bXFVVFpqQUtqSmt6WjRwaHc0Ymx1VitwVklyZXZYdUxsU3RYaXNPSEQ0dnIxNitMMk5oWWtaaVlLTkxTMG9SS3BTcjBEYnBHb3hFcWxVcGtaR1NJRlN0VzVCbmYyRFdBbjViSVllazFnRXN5d3NQRDgzeS80K0xpeEtwVnE0UzN0M2VwNWJGNDhlSThML3dlUG53b1ZxOWVYZWhhSWFZKzk1OTk5bG0rUCs5WHIxNFZVNlpNRWRiV1piT2dLcE5CL1BLNWoxVDhWWit0SmxxR0tpeWVGNFBCWURETUYwUkU1WldsZjc4eUdBd0d3N3dobDFtSjdRMi9rQXJBcVcyM2lycU9WU3llMTVQeDFsdHZpZVRrWkJFUUVHRFEvblhyMWhWTGxpd1I5dmIyK1c0UERBd1VtemR2bG9xNXg0NGRFMTVlUmErRC9NRUhId2doaExoMTY1WmVFMC91MkxadFc1N1BhN1ZhclRoMzdwem8yTEZqbnYxYnQyNHREaHc0SUVhT0hKbW5XSjFmQ0ZGd0FUZ25IQndjeElBQkE4UmZmLzBsMnJWclYrQTRPUVhnb0tBZ2taU1VKR2JObW1YUTh4c1JFYUgzK0ZRcWxUaHk1SWlvWHIyNnhYOVdHQXhHdVFtanlJcHpFRkZwc2JPelExWldWckdQdDdXMWhiVzFOWVFRMEdnMFVoVEYxZFVWL2Z2M0J3QXNXTENnMk9jdmF4WXVYQWdBR0RObURESXlNZ3JjVDZGUVlONjhlUUNBNGNPSGwwcHU1aWFUeWFTMW9DMjVCclMxdFRWc2JHeGdaV1dGdExTMEl2ZFhLcFZZc1dJRkFPQzExMTR6NmJ4eXVSeUFicjFoWWNMYXg2VmhWRDlYZkRQWlU3bzlZa1ljRnE1L2FNR01pSWpJM01yNjN5SlRuRDRmZ2VCYWdiQzJsaGZyK0dzM293RUFOamJXcUZ6UjE1eXAwVE1nUFQwVG1rZHJ5ems1S2kyY3piTkpKcE5aT2dVaUlqSXpWMnRISEcyeUFOV1YvZ0NBNnhsMzBmallTQ1NvVXl5Y21iNjZkZXZpd29VTFpoMVRvVkRBd2NFQjhmSHhCaDh6ZE9oUXJGMjdGaWtwaFQ4L2Nya2N0cmEyc0xLeWdrcWxnbHF0TmpWZEFFQjRlRGdTRWhMUXUzZHZrOGJwMDZjUGtwT1RzWDM3ZGdCQXRXclZjTzNhTllPUGw4bGtzTGEyQmdDelBUWWlvbHlNZXVQQkFqQVJFVmxVcnhjZHNXYU9MK1M2ZWoxKytpMFpiMzl5MzdKSkVSR1IyWlhYQW5EMG5WajBHRGdPcmk1T2VMMzdpM2lyWHplangyalV2aDhBSUtDU0h6WXNtMXZzWElRUXVCdXIrNkRPMWNVSlNvVjlrY2NjTzMwUmNpc3JOQXl1SVYwOFYxTE8vWGNWamtvRm5xdmlYNkxuS2V2VTJkbXdlZlRCb0RsMCs5OVlSTitKQlFEOHUyTUZySzNsU0UxTGgxd3VoOExlcnNqamo1MitpTVlOYXB0Y3hHejV5cHNBZEQvSHEzNzgzS1N4bmpZc0FCTVJsVSsxSENyamFKTUZjSkxyTHJBNmtIUWVyNXo1Q01uWjZSYk9qSWlJbmxGR3ZmRW8yWGY0UkVSRWhSald5eG5yNWo0dS9oNDZuWW4zdm9pemJGSkVSRVJHV1AzSERtaUZRRUpTTWxRcXkxN2xuNUdaaFZmN2o4YXIvVWRqMTk5SEREcG03dmNyOFBhNHovQmlyM2Z3TURtMVJQUDc3S3VmMFh2SVJMemNkeFQySFRwUjRIN3Rlcnd0aGFxY2RVNGNPMzBSWFFlTXdZVkxrV1liTTNmdDBVcHVoZVNVVkF3Zi96bjZEZjhJbDY3Y0tQVFl0UnQzWXVTRUx6RHAwMitSbWFVeUtZK016Q3dwaUlpSXlvTkxhVkhvZDJFbXhLUCtxWmF1d2ZnNzlDdDQyN3BhT0RNaUlxS2ltZSt5WXlJaUlnUEpaTUNrSVc3NDRuMFA2YjVydDlWNGJjeGRxTlRsczBPTWlJaktuNVRVZFB5NTR4OEFnS09ERXYxN3ZXemhqSXp6WDhSMVhIODAvWFM5T2tGd2NYWXNzWE5kdW5JRDEyL0ZBQUR1eHllZ1dwVktCZTZyVjRnMjRXVkJUbWUxSlZXdlZobXJGODBFQUZ5NEZJbjNKOCtHT2pzYjcwNmFoWVZ6UDBMTm9DcG1QWitWVEliZnQ0VGo4dFdiQUlBM1IzMk1NY1A3b1hlM2pubjJUVWhLeGcvTDFnTUE5dXcvaHVnNzkvSDFwMlBoNCtXUloxOGlJcUpuMVo5eFIvREIxWjh4SjJnWUFDREVLUWdIR3MxSHgxTVRjU3N6MXNMWkVSRVJGWXdkd0VSRVZLcGtNbURPT0UrOTRtOWtsQnB0QnNYZ1hyemwxbXNtSWlJeTFoOWI5MGpkam0vMDdQVFVyYi82NTg3OTB0Y0QrM1FwMFhOdDIzMUErcnBwYUYxVXF1aFRvdWNyaTJyWGVBNnRtNGNDQUZMVDBqSHlnNW00ZWozSzVIRmxqMllCeTVtRytNMSszZkR1a05jaGs4bWd6czdHN0FYTE1lM0xIL04wVTd1N09tUGgzSS9nNXVJTUFJaUl2SW1CNzB5VGlzZEVSRVNrTS9mV2VreU9YQ3pkcnE3MHg4SEc4MUhMb2JJRnN5SWlJaW9jTzRDSmlLalV1THZJc1hDYUYzcTkrTGpES09LbUN1M2V2SU9ZKzlrV3pJeUlpTWc0R1psWldQWGJkZ0NBaTdNaityM1d5Y0laR1NjbE5WMHF5alpxVUJ2MWFnZVYyTGswR28zZWxOUzlYdTFnMXZHMVFzQXFuelZZdTNacVU2enh6bCtLbERxaksvaDZvWEhET3NYT3pkZjc4UVZ2VmxaVytHenlPOGpJek1LaG8yZVFuSktLOXliTndyTHZQb0dmajJleHo1RXpCM1R1WjJCUW4xZFJ1YUl2UHZyOGU2aXpzN0U5L0NBYTFxdUo3cDNiNmgxYXUvcHpXUHJ0eDNodjhpeEUzNGxGZkVJU2hvNlpnWmxUMzBPTHBnMkxueE1SRVZFNTgrWE50Y2dXV3FrVDJOL09Dd2NiZllNMy81dUR6WEdITFp3ZEVSRlJYaXdBRXhGUnFlamNTb25GbjNqRHordnhuNTQ5LzJhZzE5aTdTRXpXV2pBeklpSWk0LzIyWlRjU0h5WURBQWIzN1FvSHBVSnZlM3BHSnBiOHVzbW9NUk9UVXZEZDRyVkY3dGZseFZhb1VxbUNVV00vYWNQV2NLUm5aQUxRVFJ2ODFROHJpelhPQ3kyYm9HRndqVUwzMlhQZ09CS1NkTStWajVjSFdvYVpyN0NZa1ptRllXTS94U3NkVytMMWJpL3FiWnM2Ym1peHhoejAzblRwNi8rOS9ncGU2OUxlcEJ4enM3YVdZL2EwOS9IZTVOazRkZTRTNGhPUzhPNmtMN0gwbTQrTFBRVjNmc1Z2UVBlOStXcUdIU1o4TWgrRCtuVEpVL3pOVWFtaUR4YlBuNGFSRTc3QTlWc3h5TWpNd3RpcFgyUEJseFBSSktSdXNYSWlJaUlxaitiZVdvL2JtZmZ4UzUwUFlHOWxDM2NiSjJ5cVB3UEw3KzdDNklnZmtKU2RXdlFnUkVSRXBZUUZZQ0lpS2xIQlFiYVlPY1lETDdkeTBMdi94M1VQOGY3TWVLaXp1ZVl2RVJFOVhUS3pWRmkxZmhzQVhVR3pkOWU4SGEwWkdabFl2dlpQbzhaTlRrazE2SmdHZFd1WVZBQldaMmRqN1I4N3BkdkhUbC9Fc2RNWGl6VldsVW9WaWl3QTUzNU0vVjdyRENzcjg2MUU5T2xYUCtQU2xSdTRkT1VHanA2NmdGblQzb2VOZGZIZjVzWTlTTVRGeTljQUFMWTJOdWpZNW5senBTcXhzN1BGM0UvR1lOQzcweEFWY3crM2J0L0ZsQysreDNkZlRpeldlRlpXdWdLd1Z1UjlUZFdzU1gzODhjdmNJdGYxOVhSM3hVOWZUOFU3RTc5RVJPUk50SG8rQktIMWEwbmJEYmt3SVllaEZ6STRPenFVK05UalJFUkU1cll1ZGg5dVpOekR4dnFmb0lLZDd1L3JRTCtPZU5tektUNjl2Z3FMWXJZaVM2c3VZaFFpSXFLU3h3SXdFUkdablV3R3RBaFJZTVRyenVqVHlRbTVHMU5pSDJndzdPUDcyUEozbXVVU0pDSWlNc0dLZFg5S0hhMXZEK3dKVzFzYmFkdjZUYnZRSUxnbVBOeWNTenlQN2VFSDlXNnIxWStYVXpoL0tWSXZMMnRyYTNSc0V3WkF0M1p4ZkVLU1dYS3dzU244TGVXUkUrY1FFWGtUZ0c2cTdPNHY1OStGV2h5cmZ0dXVON1cwbjdlWFNjVmZBTmg3NEJqRW8wSnFteGFONE96a1VNUVJ4ZVBzNUlENW40K1h1bzJIRDNvTmdPNzdOamhYQjdLeEdyWHZWK1ErSjhKL3pmZCtWeGNuTEp6N0VaYXUzb1NSYi9hR1hDNlh0aGx6TVlPaEZ6TDQrWGl5QUV4RVJFK2xZOG1YRWZ6dkVIeGI0MTMwODIwSEFQQzBjY0UzTmQ3Qm1Nbzk4YzN0alZoeGR4Y1MxQ2tXenBTSWlKNWxMQUFURVpGWldGa0I5V3ZZNGNYbVNnem80b1RhMVd6MXRnc0JyTnFhZ3JHejR4R2ZxTEZRbGtSRVJLYTVINStJRmV1MkFnQ3FWNnVNVjE1c0pXMjdmaXNHYzc5ZkFRR2dVN3ZtT0w1N0ZXUUZUTStiVzA3UkxxQ1NIellzbTJ0d0x0TysvTEhBYlp2LzJvZk5mKzJUYml2czdkQ3hUUmhTMDlMeDA0by9wUHgvWGZpRlFUbm05dU95MzZUcHJYTVhtZlB6eTVvdDB0ZDllN3dFaGIyZFVlY3F5Sjc5eC9EdFQ2dWwyNDBiMXNIWUVVVVhQNHV5Nis5L3BhKzdGWE1OWVVOVjl2ZkRuSS9Id05GQmdScUJWVXIwWElaeWNsVGkvV0Z2V0RvTklpS2lNaTlCbllMK0YyWmk0LzJEK0xyNkNGUzI5d1lBVkZINFlsNzFFWmdaK0JaK2o5MlB6WEdIc1NmeE5CSlpEQ1lpb2xMR0FqQVJFUmxFSmdNVWRqSTRLcTNncUxTQ3U0c1ZxbGV4UmMycU5xajFuQzFhTlZMQTIxMmU3N0YvSFVqSDVQa1BjRFlpcTVTekppSWlNcThGaTljaU0wc0ZBQmc5dkwvZStxdmZMMWtuVGNQcjRlNWlkR0cxTkN4ZHZSa1BrM1hyMHcwZjJLdFlPZWJ1TkxZdHBBUDQzTVVyT0huMkVnQkFMcGVqZDllT1JwOHJQNmZPWGNiVW1UOUl6M1VGWHk5OE9YV1VYc2RxYmpkdjN6Rm8zT1RrVkp6Nzd5b0FYVGVzbDZlYndjYyt5ZGJHQmhWOHZZcmNML2MweTRCdUt1YStQVjR5Nmx4YmR2eUR0UFFNdUxvNG9WTzc1Z1lmcDFLcmNmZGVQQUlxK1JXNWIwRmR3N2tWOTBJR0lpS2lwOW1HK3dld0xmNG9Sdmgzd1pTcS9lRnU0d1FBc0xleVJYKy85dWp2MXg1YUlYQXMrVEpPcFZ4RlJOcHRYRTYvamR1Wjk1R1NuWUZValM2eUJTK1VKeUlpODJJQm1FclV2bDhxb25VamhhWFRJQ0lMU0UzWFl2VzJWUHo4KzBPY3VNakNMeEVSUGYyT25EZ25UYnY4UW92R2FOS3dqclR0N0lVcitPZndTUUM2SXQ3US9qMUtQSjhuaTNJWExrVktVd3BQR1RzRTNUcnJUN2Q4L1ZhTXRQWnYvVHJWMGFwWlNMSE9xODdPVlFBdW9BTllDSUc1UDZ4OHZKK050Vm1tVS83dnluV01tL1lWVkdyZDJucHVMczc0ZHVZSGNIRjJMUENZMXdaUE1QbzhTUTlUME92TkQ0cWRaM0dMb0g0K25oZzNjb0JSeC94NzRqeHVSTVhBeGRuUnFHTm56UGtKZng4NmdYRWpCNkRIeXk4WW15b1JFUkU5a3FsVllWN1VCaXlPK1F0ditMNkF0LzFmUVVPblFHbTdsVXlHTUpkYUNIT3BWY2dvUkFWcmUzSWM5aVdldFhRYVJQU1VZUUdZaUlqTUppNVJnOTJIMDdIelVEbzI3a2xEU3ByVzBpa1JFUkdaUldwYU9qNzk2bWNBdXVtVXg3MmpLN1JwTkJwa3FkVDRKdGQweE8rLy9RYVVTdnRTei9ISWlYTUZidE5xdGZoa3ppS28xR3JJWkRLTUdhNC9YZkozaTlmaTF1Mjc2Tm1sSGNKQ2d3dnRETmJ2QU02L0FMeHQ5MEg4RjNIZHlFZFF1QXVYSXZIdXBGbElUVXNIb0p1dStQdlprMUNsVWdXem5xY2s3RDl5U3U5NXk2MWRxeVltalowenJYYldvODUwUTJ6YmZRQTc5aDRHQUh3eGJ3bE9ucjJFS1dPSG1HMktiaUlpb21kUmlpWWRpMksyWWxITVZvUTZWMGRYcjJibzZCNktKaTQxSVVQWm14bUdpSWpLTnhhQWlZaklZQmxaQXFucFdxU21hNUdTSm5EOXRocVhiNmh3K1lZS1p5TlVPSGNsQzFyV2ZJbUlxQnc2Y3VJYzdzY2xBQUN5VkdyMEhEUWVLcFZhbW9ZNFIyajlXa1pOdzJ0T1IwNmNMM0RiNzF2Q2NmSHlOUUJBbHhkYm9XNnR4MTBwYWVrWitIMUxPTkxTTTNEbzZCbHNYamtQM2w3dUJZNlYwMzBMQURiNUZJRFRNekt4WVBIYTRqeUVBcDI5Y0FXalBweU50UFFNQUxxaTV6ZGZmSURxMVFJTUhxT2dydHljcVlzSDl1bUM5NGIwS1hTTW92Yk4yZjZrVCtZc2txYmVmcEloMHlzWFJxSFFGVzB6alNnQWQyclhISkUzYm1QbCttMEFnSjE3RHlQeWVoVG1maklXbFNyNm1KUVBFUkVSQVNlVHIrQms4aFZNdS9ZTDNHMmNFT1pTRzdVY0txT21zaEpxT1ZTR3A2MExIT1VLT01vVmNKSXI5WllWSVNJaU1nY1dnS2xFdFJrVVkra1VpSWlJaUloTUZscS9ObVF5R1lRUTBHcTErUmJiYkt5dDhlSG90L1R1Kzg2SVFtaGlVa3FSK3hkVW9FeElmSWdMbHlMMTdydDUrNDdVSGZ0S3gxYTRFWFVIZXc4ZXgraTMzOURiYjhQV1BWSmh0Y3VMclFvdC9nSkZyd0c4NU5kTmlFOUlLblFNWTRUL2N4VFRadjBJbFVwWGVIWjBVR0xlWitOUnIzYVEyYzd4TkZQWTY3ck4wek15RFQ3R3lzb0s3dzk3QTg4RitPT0xlVXVnenM3R3RadlIrTjg3VS9ERmxQZndmS042SlpVdUVSSFJNeWRCbllMdDhRZWw0cjhBQUNBQVNVUkJWRWV4UGY2b3BWTWhJcUpuQ0F2QVJFUkVSRVJFUlhCM2RjYWJiM1NGU3EyR2s2TURuSjBjNE96a2lEKzI3c0dKTS84QkFQNzMraXNJcU9TbmQ5enl0WDhhZkk3a2xOUWk5eStvQUx3OS9CQzB1YWJoV0xkcEYyWitzd3hUeHczRkt4MWJRcW0weDhSUmd6Qmk4R3R3ZG5xOFhxNUtwY2FhRFRzQTZBcllnOS9vV21TZWhhMEJmUEh5TmF6NmJYdVJZeGpxbDdWLzR1ZVZmMEE4NnJUMmRIZkZkMTlPUk5CemxjMTJqdEx3eTNjem9ORnFwTnVqSnMvR25YdHhaaGs3WjIxbGxVb05sVXBkNExyTStlbnlZaXY0K1hoaXdzZnprSkthanBUVWRFeVlQZytiVjg2RGg3dXJXZklqSWlJaUlpS2kwc2NDTUJFUkVSRVJrUUZHRE82bGQvdkt0U2ljT25jWkFGQzVvaS9lNnRmTkVta0JBTGJ1MnE5MyswWlVERFFhRFQ2ZXZSRHhDWWtZMU9kVkFOQXIvZ0xBeHUxN0VmY2dFUURRcTJzSCtQbDRGbm11M0ZOQTUxNERPRE5MaGFsZi9naU5SbGZvZktWalMyemRkYUI0RCtpUm4xWnNrTDZ1WE5FWEMyWk5RZ1ZmTDVQR3RJUW5wMVcyeWFkekd0Qi92SWJvM2JValhKd2ZmMCtUVTlQZ2FXVGh0bEdEMmxqeXpjY1lOWGtXWXVNU01HM0MyeXorRWhFUkVSRVJQZVZZQUNZaUlpSWlJaktTVmdoOE1YOEp0Rm90WkRJWnBvd2JrbS9ucGFucnV4cmkzSDlYRVhuak51enRiS1dwcVljUGVnMDc5eDdCMWV0UldMQjRIUktUVWpENjdUY2d5N1crbkVxdGxqcU9uUnlWR05LL0d6UWFEYmJ0UG9pbzZIdDRkOGpyK1o1UHJjcS9BL2pibjFZakt2b3VBRjJuN3RnUkEwd3VBT2NJYXhTTXp6OThWNi9ZYVc3SnlhbTRlZnRPaVkxdmlKOVcvR0hVL2gzYlBnOVhGeWZwZG5KeXF0RUZZQUI0THFBaWxuMzNDVTZjK1E4ZDI0Uko5eHN6aFhrT1E2WXl6NjNIeXkrZ29wKzMwZWNoSWlJaUlpS2lnckVBVEVSRVJFUkVaS1RWdi84bHJibmJ2WE5iaE5TclpiRmNscTNlREFCbzNid1JkdTQ5REFCd2RYYkN3cmtmWWNTRXozSGxXaFIrL1gwN1VsTFRNR1hzRUZoWldRRUExbTNjaGZ2eHV1N2ZJZjI3dzluSkVZdFhiY1RDWDM2SFRDYkRDNjBhbzNiMTUvS2NMM2NIc04yakF2REpzNWZ3MjVadzZmNUo3dytXcGlZMlZIYTJCaXZXYjlXN1R5YVRZWERmVnpGOGNDOVk1U3BlbDRTTjIvL0d4dTEvbCtnNVNvSmJyZ0p3ZkVJU25xdmlYNnh4dkR6YzBLbGRjNzM3akpuQ1BJY2hVNW5uMXF4eGZSYUFpWWlJaUlpSXpJd0ZZQ0lpSWlJaUlpUGN1bjBYUHl4YkR3RHc5blREcUdGOUxaYkxsV3RST1BEdmFRQkFwM2JOcEFJd0FMZzRPMkxCck1rWU1ub0dvcUx2NHV6RkswaE9TWU9yaXhPU1U5S3diSTJ1Y0Z5bFVnVzgzdTFGQUVEdnJoMndlc05mU0U1Snc5enZWMkxwTjlQem5GT2xlbHdBdG5rMEJiU0xzNk8wVG0vWFRtM1Fwbmtqb3g3SCtVdVIrT3lybjNIdFpyVGUvYk9uajBiYkZzYU45VFRMcjJQOGkvbEw4Y2ZXUFFWdWo3NFRLMzJkTTUwM0VSRVJFUkVSUGR0WUFDWWlJaUlpSWpLUVNxWEc1TSsrbFlxZ1U4WU5oYU9EMG1MNUxQemxOd0M2TldaRGd2TjJJYnU3T3VPSDJaUHh5WnhGbURGcGhEUmQ4T0pWZnlBNUpRMEFNUDZkLzhIYVdnNUF0MGJ3bTI5MHcveEZ2K0xjeFN2WXNmY3dYbnFobWQ2WUt2WGpLYUJ6T29BRHExWkMwOUJneEQ5SXhBZnZEalE0LzdUMERIeS9kRDErMzd3YjJrY0Y1TnlhTjZsdjhGaW1HdGluQzk0YjBxZlFmUnExNzFkSzJSak94OHREK2pxbm83czQ0aE9TNE83cUxIV0lBMFZQWVo2UStCRGRCbzVGZW5vbUFOM1BVcC91THhZN0J5SWlJaUlpSWpJUEZvQ0ppSWlJaUlnTU5HZkJjbHk1RmdVQTZOYTVMWm8xcmc5MWRqWnV4OFRpWmxRTWJrVGR3YldiMGZCd2M4RzRrUU1BQUN2WGJ6UEx1UWYwZmxudjlxR2paN0QveUNrQVFPK3VIWUVDWmtqMjlmYkFqM00rbEc1ZnZSNkZkWnQyQXdEYXRXcUNzRWJCZXZ2Mzd0WUJhLzdZZ2RpNEIvajI1elZvMjd3UjdPeHNwZTFaajlZWkJnQWJtOGR2S2Z2MzZnd2ZMdys5ZlF1U21hWEN1bzA3c1h6ZFZpU25wRXIzT3pvb2tacVdYdVR4OUZqdUF2RHRtSHZGSG1mMmQ4dHg0WElrZXI3U0RyMWU3V0RRRk40TGxxeVRpcjgxQXF1Z2Q5Y094VDQvRVJFUkVSRVJtUThMd0VSRVJFUkVSQVpZdldHSDNocXhONlB1b1B2QXNZaTVHd2V0VnF1M2IrNUMyRGMvclRiTCtYTVhnRlZxTmViK3NBSUE0T3prZ0ZkZmFtM1FHRm9oTVBPYlpkQm9OSEJRS2pEK25mL2wyY2ZXeGdadjllK0dMK1l0d2YyNEJLeitZd2NHOTMxVjc5d0FZR3RyQTFtdWRYbWZiMVN2eVBPcjFHcjhzWFV2bHE3ZWpJVEVoM3JiT25kb2dkSEQza0RIWGlNTmVpeWs0K3prQUJkblJ6eE1Ua1ZVZFBFS3dDcVZHa2VPbjBWR1poWitYUFliT3JWclhtUUIrUExWbTlpNmN6OEEzVnJOazk4ZnJOYzlURVJFUkVSRVJKYkRkMmRFUkVSRVJFUUdpSWk4cVhmN3pJVUkzSTZKelZQOGRYWnlST0J6bFVzMGw0ZkpxWWk1R3djQStOL3JyOEJCcVREb3VQa0xWK0hjeFNzQWdKRnY5b0tYaDV2ZWRwVmFqZVNVTklTRkJzUGQxUmtBc0h6dG4zaVkvTGhMTit2UjlOZjJCblQ2UHVuQWtkT1krLzBLdmVKdjlXb0JXRHgvR21aTUhBRjNOeGVqeHl4dmNxYm1Oa2JWeWhVQkFEZWlZb3Axem45UG5rZEdaaFlBb0ZiMXFxamc2MVhvL2tJSXpGbXdYSnEydStjcjdWQzNWbUNlL1ZRcU5VNmR1MXlzbklpSWlQN1AzcDNIMVpUL2Z3Qi8zZTV0My9lMEp5ckVwQkxHV2lIN1Z0YU1qR1dzaldFR0U4TXdsbUhHTmhqbWl6RmpqMEdJc2pWSUdObXlKMUdTRnFGOTczWitmL1M3WjdwMTkzc1Q1djE4UE01RG5mTTVuOC9uVnJxbjh6NmY5NXNRUWdnaGlxTVZ3SVFRUWdnaGhCQWlnOVl0bStIazJVc0FBQzZYQzVzbUZuQ3l0NGFUdlEwYzdKckF3YTRKSE8yYXdFQmZUK1Q1RG5aTmNQaVAxWEtOR2ZqNU4zaitJclBlZm5OVFkzUnU3NEhIeWM4eGNraHZtZnBhdTJVUDloMCt4WDYrNjhCSi9MSHZPQ29xSzFGZVVZbUtpa293SXVyd0ZoV1g0UGU5RVpnOXRTYWxkZG4vQndvMTFOWGxlaTFBVGNycEFMOVBjZnJ2SzNDMHM4WVhJWUhvMmEyOTBFcGlSUnc0ZWhvTVU5Ti8zYUMyckhhR1IySm5lS1JTODFEV3dhTm44Q1kzSDFNL0h5YlhlVTBkYkpCdy96SHlDNHFROWVvTnJDeE1wWjlVeTRYTE45aVAvYnY2U0czLzEvRnp1UFAvRHhKWW1wdml5MG1qNnJYNTU4WTlyTnI0QjdLeTMrQ1BqVXZnMXR4UnJqa1JRZ2doaEJCQ0NGRWNCWUFKSVlRUVFnZ2hSQVpkTzNyQnhNZ0Fqdlkyc0xleEFvL0hiZFQ1OVBiN0ZFUDcrOG04RXRmQ3pFVG84K3ljTnpLUDlkZXhjeGc1cERlc3JjeFJYbEZUQTFpV1dyK2l6SjBSZ2svYnRVRWYvMDRxU3hsODYyNGlZbUxqc1diemJzeVpQaGJEQi9kU1NiL3Ywc0ZqWi9IVHBwMHlwL091emMzRkNmai9VdE1QazU3VkN3RHorWHh3dWFKL1h2bDhQaTVjdnNsKzd0K2x2Y1N4TXJKeXNHbDdPUHY1L0svR1EwZEhxMTY3dUd1MzhlSmxkazJiNVp1dzk3ZmwwTmJTbE9uMUVFSUlJWVFRUWdoUkRnV0FDU0dFRUVJSUlVUUdGbWJHOE9zaWZYWGt1OUtqVzN1NUFxaEQrL3RoeDc2anFLcml3OW5SRm5ZMlZqQXkxSU9oZ1Q0TURmUmdhS0FIQXoxZDZPdnJ3a0JQRndiNnVqaHhKZzVydCt4R1pWVVZMbDY1aVdFRGU2S3FpZzlBc1JUUUFHQm9vSWQrUGJzb2RLNDRlZm1GQUdwU0Uyc3BHR1FjMHRjWHdjUDZTbXdUOVBrY2hmcVdadC9oYUt6ZHNnY0FrSlg5V3U3elc5ZEt2M3pqOWdQNGRXNG5kUHlmRy9md3k5WjlDUEQ3RkgzOE93bWxlSTYvL1FBRmhUVXB2bDJjN1dGbll5bHhyR1ZydDZPa3RBd0FNQ0NnS3pxMTl4RFo3c3RKbzNEdDVuMmtwTDFFV25vbTFtM1pnL216SnNqOTJnZ2hoQkJDQ0NHRXlJOEN3SVFRUWdnaGhCQ2lZcm41QlREUTB4Vzc2bElWNUYwOXE2T3RoVU4vcklhUm9UN1VaRXk1UEtTZkwvNjVjUmNUZ2dmakUzY1hvZnEwaWdaYUcwTE9tenoyWTNuVEh3c1lHT2pCMGM1YVZWT1MyWTY5UjdINWo3OEFBR29jRG5wMDd5QjNIODVPZHREVDFVRlJjUW4rdVhHdjN2R2k0aEk4ZS80U1cvNzRDOXBhbWhnZDJJYzk5bmRzUFB1eHRBY2N3aU5PSS83V2ZRQ0F0WlU1NWt3UEVkdFdRME1kUzhPbUlXVEdJdkQ1ZkJ3NStUZTZkUFJFbHc1dDVYMTVoQkJDQ0NHRUVFTGtwSnA4VzRRUVFnZ2hoQkR5SDFYTk1FaDZtb2JEa1RGWXRHb0xCbytkalo2QlUxRldYdEhZVTZ2SHhNaEE1dUF2QUdocmFXTERqM1B4aWJzTGdKcEFvb0N1ZHYyMHY0MmhzcW9LNlJuWjdPYzJUU3dhY1RheTRmT3IyWThGd1Y4dWw0dWxZZE13dEorZlRIMHdESU9YbWEvd0lQRXAxRGdjZk5xdURRQWc3V1VXa3A2bUNiWE4vZjhWMGdDRVZ2OVdWZkh4ZDl4MTluTkpBZUI3ajVLeFlldCtBRFdCNmlYenBvcE0vVnliVzNOSGpCODlpUDE4NmVxdHlNMHZrT0hWRVVJSUlZUVFRZ2hSQnEwQUpvUVFRZ2doaEJBNXZNeDhoWWRKei9Eb2NRb2VQVW5CZzhkUFVWSlNWcS9keDFqdk5MTldlbUpqWThNR0g2K2FZYVMyU1V2UFFuVjFUVUJWUTBNZFRXb0ZPTjlIVlZWODVMekpGZHFub2E2T2xZdStSTmVPbmhMUERZODRqYWNwTC9BME5SM0pLUzlRVWxxR3JoMDlzWGJwMStqMnFSZk9YUGdIQUhEaVRDeG1UeDNEbnZlNjFncHBXK3QvVXp4ZnUza1ArUVUxNlo4ZDdKcWdxWU9OeUhFZko2ZGk1dnlmVVZGWkNRQ1lOSFlvMnJaMmxlbjFUZ2dlakl0WGJpRHBhUnJlNWhYZ3gvVi80S2Z2WjhwMExpR0VFRUlJSVlRUXhWQUFtQkJDQ0NHRUVFS2t1SHd0QVhzUFJ5UHhTWXBRR3VTNkRQUjE0ZDZpR2RxMGJDNTNpdVlQd2VYNEJQYmpobHBwcTZHdXpnWWFuNy9JZ0dzelI0bnRZNi9lWWo5MnRHc2kxd3JueG5EbCtoMlUxMW9kcnFtcGdUVkxac085aFRNUzdqOUdSbVlPMGpOZjRjWExMS1M5ek1LejFIUzI3ZXBmZDlYclQxMjk1cy82N3AyOFlhQ3ZpNExDWWh5Tk9vOEp3WU5oYUtBSEFNaDhWUk80VitOd1lGY3JBSHo2L0ZYMjQ3cDFnNEdhQVB6eDZBdFlzM2szU3N2S0FRQStudTZZTUdZSUFLQ2t0QXhGeGFVb0tpNUJVWEVKOGd1S2tKdFhVTFBsRitCdFhnSHk4Z3BSV1BUdnl2Ry9MOFVqT3VZeSt2aDNrditMUndnaGhCQkNDQ0ZFSmhRQUpvUVFRZ2doaEJBcE9Cd09XL3UwTm52Ykp2QnM0NFkyTFp1alRhdm1jTEJ0QW82WUFPVHpGNW53N2hIYzBGTlZTRVpXRG9xS1MyRm1ZbGhUSTdoTzhMcXlxZ3JSNXk1ai8rRlQ3RDZQLzA4THJXcFdGcVpJZTVrRkFGajV5eDhJKzJvQ21qcllnTWNUcnFkY1dGU0NTLy9jd3ZZOUVleSsxaTJiaSsxWDJ0ZC9aM2drZG9aSHlqUkhlZHJXeGpBTU5tNExaei9YMXRMRXVtWGZ3TnVqSlpLZXBtSGlWei9JMUkrT3RoYWNIR3pnN0dqTHJoclcxTlRBNEQ2KzJIWHdCRXBLeTdENWo0TUltemtlQUpEeS9DVUFvSW1WT1RRMU5RQUFaZVVWdUhEbEJ0dW5iNWY2QWVCWE9XL3g0eTkvZ00vbnMvdVNuajVIajZHVFVWUmN5cTY4bHRmUG0zYkNwMjBybUpvWUtYUStJWVFRUWdnaGhCREpLQUJNQ0NHRUVFSUlJVko0ZTdTRXBxWUd6RTJONGUzUkVsNmZ0SUMzUjB1WW14bzM5dFJVNHZydEIxaTZaaHVBbWxXaU9qcmEwTkhSZ282V0Z2alZmR1MvZXN1dXlnVnE2c2gyOEdyZElIUHAxc2tMdXcrZUJGQlRkM2IwNURDWnp1TndPQmpVcDN1RHpFbFZPQndPaGcvdWlWVWIvb1NHdWpyV0xQMGEzaDR0QVFBdXp2YjQxT2NUWEltL3c3Ym44Ymh3c0cyQzVrM3Q0ZXhraDJaT2RuQjJ0RVVUU3pPUkR4cU1HelVReDA5ZlJGNStJUTVIeHNEUnpocnRQZDJSblBJQ0FPRHE3TUMydlhENUJwdTYzTkxjRkMxZG10YnJ6OHJDRkgxN2RFTGs2VmgyWDE2dGVzS1M2T25xd05oSUh5WkdoakEyTW9DeG9UNnUzYnFQakt3Y0ZCUVdZOFg2SFZqencyeVoraUtFRUVJSUlZUVFJaDhLQUJOQ0NDR0VFRUtJRkJvYTZvamF2NUZOcWFzSVkwTURCQS9ySTljNWUvK0tSbTUrZ2NKanlxcUZpeFA3Y1RYRHNDbDlSZEhXMHNUaXVWTWFMTVgxK05HRGNUbitqbERxWTFsTUhSY2tNb2dwWUcxbGpnMC96bFYyZWhJRmZUNUhhcHRoQTNzaTUzVXVITzJ0NGRPMmxkQ3hLU0ZCY0xLM2dZdXpQVnljSGVCb2J3MTFudXgvdGh2bzYyTEJySW1ZdTJROUdJYkJtczI3aFk2MzgveDN2S2l6Y2V6SDNUcDVpZTN6ODlHRGNQTC8yeG9aNnNQTXhCQW14disvR1JuOC83KzFQemFBc2JHQnlIbGZ2LzBBVStlc0FBQmN2SEtUVWtFVFFnZ2hoQkJDU0FPaEFEQWhoQkJDQ0NHRXlFQ1o0QzhBR0Jqb1l0eklnWEtkRTNrNjlwMEVnQjN0cktHdnA0UGlraktSYVgzVjFOUmdaMk9KOWw2dE1YcG9iOWpXcWlPcmF2cDZPdGk1NlFjY2pvekJQemZ2NHZXYlBGUldWZFZyeHdFSE90cGFhTmJVRGdON2Q0T0h1NnZFZnRYVmVYQzBzMjZvYWN0bDJ2amhJdmUzZEcyS2xxN2lnOWl5OE8zc2pUa3pRckI2MDA1VU13eTczOWpRQUQyN2RXQS9iK1praDZlcDZjak9lWVB1bmJ6RjltZHZZNFd6aDdaQVgxOVg2ZnJLN2RxMndzRGUzWEQ4MUVVNDJkdkF5c0pNcWY0SUlZUVFRZ2doaEloR0FXQkNDQ0dFRUVJSWFVQXV6dllBQUdzckM3blBkYkszZ2FhR3VxcW5WSStHaGpyT0g2MUpBVjFSV1luS3lpcFVWZkhCcjY2R09vOEhYUjB0aFZiOGFxaXJzLzNMUTF0TEUyT0c5Y1dZWVgzbEhyTXVRYkM2aVdYREJ4dVYrVjZyMHZCQlBkSE15UTQ3OWgxRnl2TU1PTmcxd2N3dlJzSElVSjl0OCtVWG94QTZhU1R1UFh5Q1ZtN09FdnRUOXVHSDJtWitNUnIydGxZSUR1b3IxK3BtUWdnaGhCQkNDQ0d5NHdCZ3BMWWloQkJDQ0NHRUVDVXdEUDNaUVFqNU9JbXF4MHdJSVlRUVFnZ2hLaWJYSHg0TlU3U0pFRUlJSVlRUVFnZ2hoQkJDQ0NHRUVFTElPMGNCWUVJSUlZUVFRZ2doaEJCQ0NDR0VFRUlJK1VoUUFKZ1FRZ2doaEJCQ0NDR0VFRUlJSVlRUVFqNFNGQUFtaEJCQ0NDR0VFRUlJSVlRUVFnZ2hoSkNQQkFXQUNTR0VFRUlJSVlRUVFnZ2hoQkJDQ0NIa0kwRUJZRUlJSVlRUVFnZ2hoQkJDQ0NHRUVFSUkrVWhRQUpnUVFnZ2hoQkJDQ0NHRUVFSUlJWVFRUWo0U0ZBQW1oQkJDQ0NHRUVFSUlJWVFRUWdnaGhKQ1BCQVdBQ1NHRUVFSUlJWVFRUWdnaGhCQkNDQ0hrSTBFQllFSUlJWVFRUWdnaGhCQkNDQ0dFRUVJSStVaFFBSmdRUWdnaGhCQkNDQ0dFRUVJSUlZUVFRajRTRkFBbWhCQkNDQ0dFRUVJSUlZUVFRZ2doaEpDUEJBV0FDU0dFRUVJSUlZUVFRZ2doaEJCQ0NDSGtJMEVCWUVJSUlZUVFRZ2doaEJCQ0NDR0VFRUlJK1VoUUFKZ1FRZ2doaEJEUzRJcUtpaHA3Q29RUW9uTDB1NDBRUWdnaGhCRHlQcUlBTUNHRUVFSUlJYVRCdlh6NXNyR25RQWdoS2tlLzJ3Z2hoQkJDQ0NIdkl3b0FFMElJSVlRUVFocmNwVXVYR25zS2hCQ2ljckd4c1kwOUJVSUlJWVFRUWdpcGh3TEFoQkJDQ0NHRWtBWjM4T0RCeHA0Q0lZU28zRjkvL2RYWVV5Q0VFRUlJSVlTUWVqZ0FtTWFlQkNHRUVFSUlJZVRqeHVGd2NQSGlSWFRwMHFXeHAwSUlJU29SR3h1TDd0MjdnMkhvdGdvaGhCQkNDQ0drd1hIa2JVeC9xUkJDQ0NHRUVFSWFuSXVMQzY1ZHV3WWpJNlBHbmdvaGhDZ2xOemNYSFRwMFFGSlNVbU5QaFJCQ0NDR0VFUExmSUZjQW1GSkFrdzlLeTVZdDRlSGgwZGpUZ0xHeE1WYXRXb1h4NDhjMzJoeVdMVnVHbVRObnFyemZ4WXNYWS83OCtTcnBTMTFkSFZ1MmJNR0lFU09ncWFrcHRsMmJObTJ3YmRzMmFHaG9LRFZlNTg2ZEpZNGowS1JKRTNoNmVrSk43Y1A4Rldob2FBZ2pJeU53dWR6R25nb2hoQkFpbDZTa0pBd2NPQkI1ZVhtTlBSVkNDRkZZYm00dUJnMGFSTUZmUWdnaFN1dllzU01DQXdQZjJYZ0RCdzVFVkZRVWVEeWVTdnBUVTFQRDk5OS9qNDRkTzBxOHorYmg0WUZCZ3dZcE5FYm56cDNSdVhObnVjN1IxTlJFang0OTBLTkhENFhHYkd6Tm1qWERIMy84UWFVbUNDRktZMmo3TURZM056ZEdvTEhuSXN0bWFXbkpXRmxaS2JTSjZ6TTlQZjI5ZVAwclZxeGdHSVpoaW91TEdUYzN0MGFaQThNd1RHSmlvc3p0YlcxdEdVZEhSNW42TFNvcWt0akd6czVPcHI1NjllckZNQXpENU9mbk14b2FHaUxiV0ZoWU1FVkZSUXpETU16Mjdkc1YvbnE0dUxpd2MyL1RwbzNFdHN1V0xXTVlobUdlUG4zS2NEaWNSdjk1a25jcktDaGdHSVpodkwyOUczMHV0TkZHRzIyMDBhYkk1dUxpd3NUR3hqS0VFUEtoaVkyTlpWeGNYQnI5OXlodHRORkdHMjBmL2hZVUZNVHcrWHltdExTVWFkdTI3VHNaODg4Ly8yUVlobUcrK2VZYmxmVG42K3ZMTUV6Ti9UaGRYVjJSYmJwMzc4NVVWVlV4cGFXbGpKZVhsOXhqQ01oempxMnRyVUxudlMrYm41OGZPLzhSSTBZbzNJK0ZoUVZ6Nk5BaEppQWdvTkZmRTIyMDBhYVNUVzZOUGVHUGR0UFQwMVBvRDBvOVBUMlIvY2tTQU5iUzBsSm9USEhxOXArY25DenplV1ZsWlNvYlY3QkpDZ0FMZ29peXlzdkxVL2g3cTZtcHlkeS9mNTloR0lhNWN1VUtvNmFtSnZPNVgzMzFsZEpmQjBEK0FMQ3N3WE9Ha1I0QXpzcktrcW12elpzM013ekRNTHQzNzViWWJ0YXNXZXhybmpScGtrTGZrMFdMRmpFTXd6Q1BIeitXR3RSOS9QZ3h3ekFNczNuelpybkdxUDEvVU5XKysrNDdtZWRSVWxMQ01BekRmUExKSndyL0ROTkdHMjIwMFVaYlkyOGNEb2ZwMmJNbnMzWHJWaVl4TVpFcExDeHNzUGRaUWdoUlZHRmhJWk9ZbU1oczNicVY2ZG16NXdmNUFDbHR0TkZHRzIzdjU2YXRyYzNjdlh1WFlaaWErMW5pQXFpcTNMcDI3Y293RE1NVUZCUXdscGFXU3ZlM2RldFdobUVrMy92amNEaE1kSFEwd3pBTWs1S1N3aGdaR2NrMWhvQTg1M3pvQVdBQXpJRURCeGlHWVpqVTFGUkdTMHRMb1Q0RWkyRGV2bjNMT0RzN2kveTZLa0xVUFdsYlc5c0cyZlQxOVVXK3RvYU9nOUJHMjN1NnlVVTF1UjZJU0F6RG9MaTRXT2IydXJxNktoMy84ZVBIQ3AzSDRYRGc0dUlpOHRqVHAwOVJWVlVsOHBpRmhRV01qWTFSWFYwTkFMaDgrYkxJZEx4bVptWndkWFZGYVdrcGJ0MjZwZEFjSlpIbGRidTZ1aW8xUm5sNU9iNzQ0Z3ZFeGNVaFB6OGZ4c2JHZVBQbWpVem52bjM3Rm84ZlA0YXJxeXNxS2lxUWtwTENIbk55Y29LR2hvYlFhNmg1L3hITjFkVlY1SEVPUjY1VThBMkN3K0ZnNE1DQkFJQkRodzVKYkx0dTNUcjA3TmtUZmZyMHdjYU5HeEVURTRObno1N0pOVlpJU0FnQVlOT21UUksvWmw1ZVh1elA5NTkvL2luekdPOFRRZXBuY2Y4WENTR0VrQThCd3pBNGUvWXN6cDQ5MjloVGVXOFlXbnJBTy9BQTFMV01HNlQvQitlK1FYYmljWXdjZFJkY25wYkMvWnc0M2hzNU9hcS9qdit2NFhEVTBIWENEV2diMkNyY3grM2o0MkJWWG82WnZYYUN4MVd1bklvb3BSV0ZXQjA5RWsreXI2dThiMElJSWVTL3JyUzBGTUhCd2JoKy9UcFNVMU5oWkdRazE3MWtBUzZYSy9kOVlIMTlmZHk5ZXhlRmhZVlMyLzc2NjY5WXQyNWR2ZjNxNnVwcyt1bzllL2FJUFo5aEdJU0VoT0RodzRkd2RIVEVUei85aEMrKytFS3UrZjRYTFZpd0FFT0dERUZpWWlKTVRVM3g4dVZMdWZ0WXZIZ3gvUHo4MExGalJ4dzVjZ1FkT25SQWFXa3BBUGxqQjAyYk5vVzZ1am9BZ00vbjF6dis0c1VMdWVjbmk3Q3dNS3hjdVZKaW0renNiSVg3dDdTMFZQaGNRdDUzRkFCdVFNWEZ4ZERUMDVPNXZhU2dsU0xjM053VU9rOUxTNHQ5STZncklDQkE1SDRYRnhkY3Zud1pBQkFhR2dvQThQZjNGOWwyL3Z6NVdMNThPYzZmUDQ5Ky9mb3BORWRKWkhuZGtyN1c4bjRmZXZmdWpkZXZYMHR0ZC9Ma1NmVHYzeCs3ZHUzQ3JsMjd3REFNVWxKU2hPYWJtSmdJVjFmWGVxK2hvS0FBa1pHUlF2dUNnNFByN1I4d1lBQU1EQXprbW45RDZkV3JGMnhzYkpDYm00dFRwMDVKYlQ5bHloUmN2SGdSOCtmUGx5djRDd0MrdnI1bzJyUXA4dlB6OGNjZmYwaHNPM255WkFBMU5RaWZQWHNHTXpNenNXMExDZ3BRVVZFaDhwamdna2RWUkYwNGlTTVlXOXpjQ0NHRUVQTGhNYkg5Rk41RDk0T3JMdnZmRDdKamNPLzBsMGkvdncvdXJhZENYVjN4QjAvejhwOGdKK2UyQ3VmMjM4VXcxY2g0OUJlYWRmaEc0VDRjMms1RS9GOURzZjdNV013SzJBTU5idjBIY0pXaHAybUViL3Nmd2RwVG8vSGc1U1dWOWswSUlZUjhyQlM1eDl1clZ5K2twNmZMMU5iT3prNm9MWWZEZ2JPenM5eGpXbGhZd01MQ1FtbzdVMU5Ua2Z0SGpCZ0JFeE1UdkhqeEF1Zk9uWlBZeDZ0WHJ6Qno1a3owNjljUFlXRmhjcy8xWTlDNmRXdGN2WHBWcm5QVTFOVFF1WE5udVlLMUxWdTJSRnBhR29DYXhTTWpSNDdFblR0MzBLWk5HMnpjdUJFVEowNEU4Tzg5ZEM2WGkwV0xGdUhhdFdzNGRlb1V1N2dMQUhnOEhvWVBINDdaczJkRFhWMGRyMTY5d3BZdFc3QjU4MmE1WGtkRHM3S3lVdWc4U1hFUVFqNEdGQUFtQ3VuVXFSUFMwdEx3NHNVTFdGcGE0dFNwVXpBek04T3FWYXVrdmdGMDZOQUJBSERseWhXSjdmVDA5TVEraFZiM1F1cDlXUEhha0RJek16Rm16QmloZmNIQndmWDJKeVltU2cwQUp5Y25TeDFQUjBkSFlqdEpRVk1Cd1pOOCsvYnRRM2w1T2ZMeThxU2V3K1Z5c1dYTEZtelpza1ZzR3hjWEY3eDY5UXEydHJiMW5pd3pORFFVK1RPanI2K1BvcUlpR0JnWVlQVG8wV3cvT1RrNUV1Y3paTWdRSEQxNlZPUXhXVmJmZW5oNEFBQWVQWHFFOHZKeXFlMWxvYTZ1enY2OFV3Q1lFRUlJK1RoWU9QV0U1K0RkNFBLMFZkNDN3MVRqVHZRVXZIeHdBQnlPR2xxMitnSWNOY1gvREh5U0ZBNEZNazhSTVY0K1BBaVhUNzlWK0h4elIzL29talRIM1JkL1k4MnAwWmpiOXdEVXVZcXY3aFpGUjhNQTMvWTdqSFdueCtMV2Mra1BkaEpDQ0NHa1JrbEppVW9YL01pU1BmSmQzaU9kTldzV0FHRGJ0bTNnOC9tSWlJaEF6NTQ5cFo0bnlCZ29panlMcVQ0MFhDNVhvUXlnOHA2anBxWW05SGxhV2hxbVRKbUM4UEJ3VEpnd0FhZFBuOFpmZi8zRkhtL2Z2ajFHakJpQlJZc1dJVFUxRmIvOTloc09IVHFFSVVPRzRNc3Z2NFNkblIzdTNyMkw4ZVBIcy9kNVJaSDFaMC93ZjZKRml4WklURXlVNjdVUlF1UkRBV0FpdDJiTm11SHZ2Ly9HbXpkdk1HellNR3pZc0FGT1RrN1l1M2V2VEU5d3lSb0FycTZ1Rm5xNlNWMWRIVTJiTmdVZ09VV0ZxaTZzUHRZM0lWbWVDRlQweVVFQkt5c3I5bUpPc0NMWDBOQlE0ZjVxcTNzUkE0aGZQU3RJbFN3d2JkbzA2T3Jxb3JLeUVtL2Z2aFU3aG9XRkJUZ2NqdElCMXR1M2ExYkh5UE96cEsrdkR4c2JHN0hIdGJUK3ZhSG40T0FBYlczWmJ4Um5aV1hKRklnbmhCQkN5THRqM3lZRXJYdHZCSWZEbGQ1WVRnekRSMExrSkdRazFwVGpzTFgxZzVHUjZGSXZzdlZYamFmSkIxVTFQUUtnSlBjcDhqSnZ3TmltZzhKOU9MU2RpSWN4ODNBLy9RSitpaHFPYi9zZGhvYUtIeWJncXZFd3Q5OUJiRDBmaXI4ZjdWUnAzNFFRUXNqSHl0WFZWZVpWdmJKUWRmWklaWFRyMWcyZW5wNEFnTzNidHdNQXRMVzFWVjdpVUJvdWw0dW5UNThDQUJ3ZEhkL3AyUEpLU0Vob3RFVk1CdzRjUUVCQUFMS3pzeEVWRlNWMDdNcVZLM0J6YzRPdnJ5K21UNStPWmN1V3NTbVg3OSsvajg4Ly94d3hNVEdOTVcyWnZVLy9Od2g1bjFBQStDT21hUEJTMmh0UmNuSXk1czJiaDNYcjFpRXVMZzRBRUJNVGc4OC8vN3plTDl1clY2L0MyUGpmVlg5eUxRQUFJQUJKUkVGVUdtWWNEZ2ZtNXVZQWFpNE9LaXNyNi9VdlNEOVJVbElpbEFwNTJyUnArUFhYWDRYYWlQSXVhZ0MvYStKcS9ZcmJMNHF0cmVLMXhlckt5c3FTV0I4aE5EUVVQQjRQZkQ0Zk4yL2VCTkN3VHlEeWVQVi9sUmtaR1NFM041ZjlYRmRYRjdObnp3WUFMRnk0RUt0V3JSTGJYMkZoSWZUMDlGUzJhbGNlQVFFQlFrL2hTWEx4NGtXNStwNDhlVEsyYnQycXlMUUlJWVFRb25JY3VIWlpDSmZPOHh1a2Q2YTZDcmVPaFNEemNRUzdyNVg3VktVQ3plbnBmNk80T0VNVjB5TzFwRC9ZRHhPN1RncWZiLy9KT0R5Ty9RSDh5bUxjVDcrSUgwOE14ZndCUjZISjAxSGhMQUUxRGhmVC9QOEhjMzA3SEl4ZkRvWldnaE5DQ0NFZkRRTURBN1JvMFlMZFdyWnNpYVNrSkh6OTlkY2kyMy8zM1hmc3g1bVptUUJxeXVTSlV6dVRueXJ2RVhJNEhEZzRPS2lzdjhiQzVYS3hmUGx5Yk4rK1hXSld4cENRRUxScjF3NnpaczBTZVY5ZGt2SGp4d3Q5ZnZyMGFaRmZ1NEtDQXBpWW1BQUEzTjNkOGIvLy9VOWtKa1JGeTA4MkJIbnJHUXR3T0J5NHVDaitnQ3doN3pzS0FMOERhOWFzWWV1T3ZrdXFDbklHQlFWaHlKQWhXTGR1SFc3Y3VBRUFXTDkrUGZUMDlMQjA2VklBd1BMbHkwVys2VFJ2M2x4c25RakJhbDVaOEhnOE5uZ0hBTk9uVDhlTkd6ZHc3ZHExZW0yVnJRRXNDMU5UVTZ4WXNRSWRPM2FFaDRlSFVHMEVnYTVkdTBKRFF3T1hMbDBTRzBpVU5ZQ2JsNWVIQXdjT0NPMmJQSGx5dmYwalJveUFrWkdSbks5R2ZwTHFLcGlZbUxCMW9NVXhOVFhGbXpkdlpCcHIrUERodUhEaEFsNjllaVhYSE91YVBYczJ6TTNOa1ptWmlZMGJOMHBzS3dnb2Yyd3BscW1tQlNHRUVQSitVT05xNEpPK3Y4R3U5V2NOMG45MWRTVnVIQm1GckNlUjdENERBMGM0T2cwQW9QZ050NlRFUFNxWUhha3I0OUZodE82MUhtb0sxdS9WMERLQmJjdmhlSDZuSnZQT2c1ZXhXQjQ1Q044TmlJU1dFdldleFJuUi9udVk2VHZndC9QVHdLK1c3OFlqSVlRUThsK3dmUGx5QURXQnRLeXNMSlgwbVppWUtOU3ZKT0x1TlFwS25VMmRPaFZObXphRm82TWpIQndjNE9qb3lDN1lxVTFjQUxodjM3N28wYU9IQXE5Q05oTW5Uc1MyYmR2cTdhLzd1c3pOelQrS1RIYzhIZzk3OSs3RjhPSERNV25TSkxSbzBVTGtmVkE3T3p0czNyd1pPam82K09TVFR4QVVGSVRzN0d5RngzVjJkcFlwQTZReVdTTGZGVVdEMFZRRG1IenNLQUQ4RG5UbzBPR2RwNzhBRkgrYXF1NHZQaTh2TDR3ZVBSb1pHUmxzQUJnQWxpMWJCZ2NIQjB5Y09CRUJBUUU0Zi82OFVuTjUvZnExMkdEeGxDbFQ0T3pzREQ2ZkR5NlhpeFVyVmtCSFJ3ZmZmZmVkeEpXY3lySzB0TVNJRVNOUVVGQ0FQLy84azkxZldscUs4ZVBIZzhmandjdkxDOWV2WDY5MzdyeDU4OUMzYjErY09YTUdBUUVCSXZ1dnFLaEFTa29LKzdtVGt4TTBORFRxdGN2T3pzYVVLVk9FOWsyZVBMbmUvdTdkdTRzTkFEZEVPdXZpNG1KNGVYa0o3WnMxYXhiMDlmVkZ0dmYyOXNhZVBUVTNEbVY1WTNaMGRNU0JBd2RRWFYyTjBhTkgxd3VDeThyUjBaRk5UNzVnd1FLVWxKUkliQzlJSGQwWUFlQkRodzVKL2YveTZ0VXJtSnVibzF1M2JvaU5qWlhhNTQwYk4rRGw1WVd5c2pKVlRaTVFRZ2doQ2xMWE5FUzd3TDlnNXVUZklQMVg4OHR4L1ZBZ3NwT2poZmEzY3AraTFPcmZpb3A4cEtZZVYzWjZSSVRLc2x4a1B6bUpKaTJDRk83RDBYczZudC81RTRMNnpBOWZYc0t5NC8yeGFOQkphS21ydnBaZXoxYmpZYXBuZzUraWhxT3Nza2psL1JOQ0NDRWZzdHFyWXlWbDBKUEg2OWV2aGZxVnBPNXF5S1pObTBKZFhaMWR3REpseWhTMGFkT20zbmxWVlZVNGQrNGNrcEtTa0ppWWlBY1BIdFJydytWeThkTlBQeW53Q21SWFdWbUo0dUppOW5QQmZmWGErd0RaRi9pSWErZms1SVRVMUZURkpxa2k2dXJxMkw5L1B3SURBMUZkWFkydnYvNWE3Q0tZRnk5ZXdOZlhGOGVPSFVQbnpwMXgvZnAxREI0OEdMZHUzVkpxRHFMdVF5WW5KOFBaMlZua3NkVFUxSTlpMVRVaC93VVVBRzVnYW1wcThQRHdBRkFUQ0JhMVlsVkFGYm5xYTY5RVZWZFhsenNWQkFDVWxaVUpCZkE2ZGFwSlJ4WWJHNHVvcUNpaGxidUNOTCtEQncvRzRNR0RoZnFSRk9DcnFxcENVVkdSVEt0VnpjM05zWGp4WXB3K2ZScnU3dTZ3c2JGQmx5NWRjUExrU2F4Y3VSS2VucDRZTjI0YzIxNlZnYzZnb0NEODhzc3ZlUERnZ1ZBQXVLU2tCQWtKQ2ZEMjlvYS92Mys5QURDUHgwUFhybDBCQU9mT25SUGJmMHBLaXREWEtURXhzY0hTVXpkRXYzVXZ2Sm8wYVlLWk0yZUtiWithbWdwbloyYzJjQzVJRHkxT3o1NDlBZFJjaUZ5NmRFbmhlUm9aR2VIcTFhdmc4WGo0ODg4L29hbXBLVEc5czdxNk9nQTBTZ3BvYVRnY0RwdUc1ZlhyMXpLZEk2Z2JURSswRVVJSUlZMUwyOEFXSFVhZWdJRkYvUnR1cWxCZFZZYjRnNFB4NnRrWm9mMWNyaFphdEp5Z1ZMcTlwOGtIVVZWRjF4SU5KZTN1TGxpM0hLYncrVVpOUEdGczQ0UGNsLy8rdmZrd0l3NkxqL2JCOTRPam9hMGgrZ0ZOWlhnNjlzYnlvQXRZZHF3L2NrdFVzN3FKRUVJSStkaUl1djd5OVBURS92Mzc0ZUxpZ3RPblQyUElrQ0VxdldkVCsxN2pvRUdERUJFUmdZU0VCSnc1VTNPTk9IUG1UQmdaR1NFN094czVPVG5JeWNsQlhsNGU4dlB6MGFkUEg0bDloNGFHb2xXclZpZ3NMQlM3QUVSWk8zZnV4TTZkTzluUEJmZk05ZlRxUDlRbXFpemNoMEpUVXhQaDRlRVlQSGd3K0h3K1FrSkNzSGZ2WG9ubnhNZkh3OGZIQjFGUlVYQjNkOGVsUzVjUUVoS0NRNGNPQ2JWemQzZkh2WHYzNnAzZldEV0lHMXBEbGNJazVFUDM0ZjZHL0VDNHVibEJSMGNIZkQ0ZmQrL2VsZGgyeUpBaEFKUUwwbFJVVkNBN094dVdscFlZTldvVWR1M2FwVkEvUlVVMVQzRVBIRGdRblR0M1JsbFpHYzZmUDQrZmYvNVpaQ0JSM3VBaWw4dVYrUTE2Ky9idE1ERXh3YmZmZm9zVEowNEFBTzdldll1dVhic2lMaTRPM3Q3ZVFrL1RxVExRR1JVVkJRQm8xYW9WWEYxZGhaNmd1M3IxS3J5OXZkRzFhMWVzWExsUzZEd2ZIeC8yb2lRNlduajFoU0pVVVFNWXFBbllpcnBZa2taTlRhMWVtbXRSNDY1WnN3YjYrdnE0Zi84KzNOM2Q2eDEvL2ZvMXpwNDlpejU5K21EVXFGRlNBOEM5ZXZVQ1VQTzF6c2hRdk41Y1FrSUMvUDM5WVdCZ2dMQ3dNRXlmUGgzZHVuVVRXVk5Ec1BvWEVCOEFGcFh5KzEweE5qWm01eWhyR20xQkFGamF5bWRDQ0NHRU5Cd0RpemJvT0NvS1d2bzJEZEkvdjdJRS94d1lnTmVwZjljNzF0eGxGTFMwekpUcVAvSFJUdW1OaU1KZVBUdU44dUljYU9wYUtOeEgwM2FodVBsUytJSGp4TXdyV0J3UmdNVkRUa05IdzBEWmFkYlR6TUlMUDQyNGlzVkhlK05scm1LMTF3Z2hoSkQvQ2kwdExjeWVQUnZmZi84OU5EUTBVRlpXaHFsVHAwcThGNnl0clkyd3NEQTBhZElFa3laTmttdThaczJhWWVmT25TZ29LRUJnWUNDYkdlN0NoUXNLemQvVjFSVXJWcXdBQUN4YXRBanIxcTFUcUo5MzdYME04dG5aMmVIdzRjTm8xNjRkcXFxcUVCd2NqQ3RYcmtndG05ZTFhMWN3RElNdVhicmd5SkVqOFBYMXhjR0RCL0h0dDk4S3Jjem04L2tpVjFGL3JCcHFRUlVoSHpxMXhwN0F4ODdUMHhOQVRjMEVhWUhkbzBlUDR1alJvK0R6K1VxTitkZGZmd0dvZVZycTVjdVhTRXhNVkdoNy9mbzFqaDA3Qmc2SGcwMmJOcUdvcUFodWJtN2djRGpzSnBpcjRITkI3VmRSVHhncFl2YnMyUmc0Y0NEMjdkdUhoSVFFb1dNcEtTbm8wYU1IT25YcUpKU3VvL2I4eEcyeVlCZ0dLU2twN0JORWRWYzRYN2x5QlVETkNtazFOZUgvU241K2ZnQnFVblBjdjM5ZnJ0Y3NTa0ZCQWZidTNTdDFrMVlEcExiUTBGRDg5Tk5QYkhCUUhHTmpZMXk5ZWhWVHAwNlYySzU3OSs0WU5Xb1VBQWpWYTY0clBEd2NBREJzMkRDSjN3c3Vsd3QvLzVyVWlIV2ZZbE5VVVZFUmV2VG9BV3RyYTBSRlJiRXJhV3VybllLN2JnQlk4TkJDVlZVVnU0OWhHTEdid0tOSGp5UzIyNzU5dTh5dm9Ybno1dXpjWkYwQnJLbFpVMCtPVmdBVFFnZ2hqY1BjeVI5ZFFpNDFXUEMzcXFJSVYvZjNGaG44QlRqNHhHT1dVdjNuNVNVaEsrc2ZwZm9na2pIVlZVaS9MM25GaHpRMkxVZEFTOSs2M3Y3SFdmOWdVVVJQbEpUbks5Vy9PQllHanZocCtCVzROZm0wUWZvbmhCQkNQblNhbXByNDRvc3ZrSnljak9YTGw2T29xQWduVDU2RWxwWVdZbUppNE9qb0tQSzgvdjM3NDhHREIxaTRjQ0ZHalJvRlkyTmptY2ZVMXRiRzRjT0hZV2hvaUpDUUVEeDc5a3lwMThEbGNyRnIxeTVvYTJ2ajRzV0xRcGtTaVh5NmQrK09temR2b2wyN2RpZ3FLc0tRSVVPZ29hR0J4NDhmWTk2OGVSTFAvZVdYWHhBYkc0dXZ2dm9LZmZyMFFVUkVCRGdjRGxhdFdvVk5temF4OTZnZlBYb0VQVDA5Nk9ucHdjeE04b09nb3U1VkN1citpanIyUHFaL2xpVWVJR3JUMXRadTdLa1QwcUJvQlhBREU5Ukh2WDM3OWpzYmM5NjhlU2d0TGNXd1ljTmdaMmNIYSt2Nk53RmtVVnBhaW9jUEgyTG56cDFZdlhxMVRPZjQrdm9DQUNJakk2VzJsYlp5dFZPblR2ajU1NStSazVPRGI3NzVSbVNiUjQ4ZXlUUXZXWWtLL2tWRlJjSE56UTBEQmd3UXFqY3NDQUFiR0JqQTNkMWRhSVczb09hdllBV3hPRTVPVGtJcEtweWNuT3ExR1RWcUZBb0tDcVQyQlFCOSsvYUZnWUgwSi9zdExTMnhiTmt5R0JnWVlOQ2dRWmd3WVFMaTR1THF0VE15TXNMWnMyZmg1ZVdGNHVKaWJOdTJUU2o0V1p1Z2Rzang0OGR4OXV4WnNXTWZQMzRjbFpXVnNMZTNSNGNPSFhEMTZsV1I3ZHEzYjg5ZTJCNCtmRmppNjBsUFQ2KzNUMVJ3dWJxNkdxTkdqVUpDUWdLYU4yK09RNGNPb1ZldlhrS3ZTWkQrR1JBZkFLNmRXbDNTQXh1Q2xiclNIdXFRNTZHUDFxMWJBNmlwNXlMcmVUbzZPZ0FvQUV3SUlZUTBCcnMyWTlHMi8rL2dxRFhNbjE1VkZZVzR1cTgzM3FaZkVYbmMxczRmcHFhdGxSb2o4ZEdmRU5TV0pRM254ZDJkY0c2dmVMQ2VvOGFEazljMFBMcFF2ejdnazZ4NExJem9nUitHbklXdXB2UXlQUExTMHpMQjBzQVlySWtlalgrZVJxaThmMElJSWVSRHcrRnc0TzN0alpDUUVJd2VQUnJHeHNiZzgvbjQvZmZmOGUyMzMwSk5UUTBQSGp5QWs1TVR6cDA3Qnc4UER6WWpZN3QyN2JCOCtYSzJOTnFaTTJjd2RlcFU1T2JteWp6K2I3Lzloalp0MnVEbm4zL0dzV1BIaEk2SlM1ZHJaR1JVNzFpZlBuMlFrcElDUzB0TGVIbDVvYWlvU09KS1pNRnJFUFgxa05hbVQ1OCtTcFdBK3hCTW5Ub1ZHelpzQUkvSFEycHFLZ1lPSEloNzkrNmhjK2ZPME5IUndkU3BVN0ZtelJwa1oyZlhPN2RQbno3dzhQQUFuOC9IbmoxN1VGNWVqbUhEaG1INzl1MFlOMjRjcGsrZmp2ajRlTGt6Z3RhdEdRMzhXemRhMURGQmVUOUN5UHVQL3FjMk1NRUs0QkVqUmlBd01GQ21jNEtDZ3RoVXg0b29LU25CM0xsek1YZnVYTG5QYmRhc0dRRGcrZlBuY3RjUDF0RFFZRmUrU2xxeEtVZzVJUzBZbFpTVWhJcUtDa3lZTUFGWldiTFhsRkttQnJDb0FIQjBkRFJtejU2TmpoMDd3c3pNakYxMW1aYVdocHljSEppYm02TjkrL1pzQU5qSXlBZ2RPM1lFVUJQc2xEYWV0QlFWZ2hXenNwQWxTQXdBMmRuWmFOdTJMWGJzMklGdTNib2hOallXR3pac1FGaFlHUHQ5c2JDd1FIUjBORHc5UFhIeDRrWDA3OTlmYlBBWHFGbHhMa2l2TEVsZVhoN09uVHVIUG4zNllOaXdZV0lEd0lLYUkvSHg4VWhMUzVQWXA0Mk43S3Rwc3JPek1YTGtTTVRFeE1EWDF4ZnIxcTFqVjY0RC82NldCZW9IZ0FXQjFOcXBsQ1ZkOEFnZWNuQjNkMWRaYmVvT0hUb0FBQjQ4ZUNEek9ZS24yU2dGTkNHRUVQSXVjZURTZVFGYWRGL2FZQ09VRjJYaGFuZy81R2ZkRXR0RzJkVy9BSU9reDd1VjdJUElJai83RGdwZTNWV3FSclNqMXhRa3hTMEhYMFM5NXVUc0d3ZzcxQldMQjUrQ2lhNWlEd2xMb3NIVndyZjlEMlBiaFM5eDhzNG1sZmRQQ0NHRWZBaDY5T2lCaVJNbndzL1BEK2JtNWdCcVN2YnQyclVMeTVZdHc1TW5UOUNzV1RPY09uVUtabVptS0Nzcmc3T3pNelpzMklDMWE5ZGk2ZEtsYkJiQzFOUlVmUDMxMXpoeTVJaGNjN0MzdDhmWXNXTUJBSFBtek1HY09YUFlZeHdPUit5OVNDNlhXKytZNEQ1WlJrWUdvcU9qRVI0ZWppZFBuc0RJU1BRRFpiS2tHaGJYcG5aWnRvOVZVbElTR0laQlhGd2NoZzRkaXB5Y0hBQkFYRndjenA4L0QxOWZYNnhldlJxZmZmYVowSGxjTHBkTjhieDM3MTYyckIyZno4ZjQ4ZVBCNS9QQjQvR3dlN2Y4MSsyMWEwWUxKQ2NudzluWldlU3gxTlRVOTI0Vk1OVUFKa1EwU2dIZGdEZ2NEanc4UEFEVS9KTFcxTlNVYWN2THkydTBPVDk1OGdSUG5qeFI2SmQ0Nzk2OVlXUmtoRHQzN2toYzhTeTRRSkQyMUZwT1RnNENBd05sV2sxY202dXJxOVJObk5vcGdRWHppNDJOUlhGeE1kVFUxTmlhdEFLQ0lKeVBqdys3cjJmUG51Qnl1U2d1TGtaTVRJekV1VDUrL0ZnbzdVVHRwNm9rcFF5V1pSczNicHpFc1o4OWV3WmZYMTk4K2VXWEtDc3J3OHlaTTVHUWtJQ09IVHZDeWNrSmx5OWZocWVuSjg2ZlA0OSsvZnBKRFI3bTUrZWphOWV1SWxmajFpVjQ4bEJROTFxVWZ2MzZBWkF0L2JPb0ZCNlMwdUpjdkhpUnJWa3lZOFlNQkFjSHM4Y2twWUFXcks2V0o5VjJYYWFtcGdyVllRWnFhakVQR0RBQUFIRCsvSG1aenVGd09HeWE3OXExUHdnaGhCRFNjTlRVMU9IUmIydURCbitMM2p4RzdKOGRKUVovalkzZDRPRFFWNmx4WHJ3NGg2SWk2ZGQzUkRYUzdpaFhhMWxEMnhTMnJZUEZIbi8rK2g3bUh1aUk5RnpWUEp4WUZ3Y2NmTkY5STBJNnJ3S0hRN2NiQ0NHRS9QZGtaV1ZoNk5DaE1EYzNSMkppSXViUG53ODdPenVFaElUZ3laTW5DQW9Ld3BVclYrRHM3SXhqeDQ3QjNkMGRoWVdGK1B6enozSDM3bDJoRW5UQndjRXlCWDhGZ2RQcTZtb0FOVUhCeDQ4ZnMxdEtTZ3FBZnpQYWlTdVg5K2JObTNyN2F3ZldwaytmanIxN0paZXNFSmRxMTg3T1Rtb2JSV3NUZjBoaVltTFFzMmRQK1B2N3M4RmZnZG16WjZPNnVocGp4b3hoRjhZSXpKZ3hBKzd1N2lncUtrSllXSmpRTVlaaE1HblNKRXljT0ZGcXhzMlBsU3p4QUZHYmk0dExZMCtka0FaRks0QWJFTU13TURRMGxMbDlkblkyTEN3c0pCWjZmNTlkdUhBQlk4ZU9sUnJBYnRHaUJRREk5RHBsWGRFS0FLOWZ2MFpaV1puVXVnYUErUFRUZ2lmemlvcUtVRlpXQnFEbUtiMHJWNjZnWjgrZTZOMjdOL2J0MjhlMnYzLy9QcnAzNzg2bStnYitYYmw2NXN5WmVnRkVlZFMrb0ZKWFY4Znc0Y05SV1ZtSmd3Y1B5blQrMDZkUHBiWmhHQVliTjI3RTJiTm5zWHYzYm5oN2V5TXVMZzc1K2Zrd05qWkdaR1FraGc4ZnpuNHRwSG55NUlsTTdTSWpJN0ZseXhZNE9qckN5OHNMTjIvZUZEcHViVzJOdG0zYkFsQmQvZCs2QkU5VXRtN2RHci85OWhzdVhyeUk5UFIwb2RvUGRWKzM0R2ZyN2R1M0NvM3A0ZUdCWThlT0lUMDlIWDM2OUpFN2tOeW5UeDlZV0ZnQXFGbVpMZ3M5UFQzMlFsNWNpaDFDQ0NHRXFBNVBReC90QWcvQ3dybDNnNDN4TnYwcXJoMFlnSXBTeWRmVGJUNzVTdW14YXRJL2szY2wvY0UrdE9yeEV6Z2N4VmZBT1B0OGhlZTNmNGU0dE4wNWhXbjQ5bUJuZkRmd2VJUFY3UjNxTlJkbWVuYlljUFp6VlBJVi81dUlFRUlJK2REY3YzOGZ3NFlOdzdObnozRHYzajEydjYydExUWnQyb1JCZ3dhQllSaXNYYnNXYytiTWdaR1JFVjYrZkFrM056Y1VGeGRqOGVMRjBOWFZ4WklsUzdCMDZWTDQrL3RMSFZPdzBFQnczMGZRbjBELy92MFJHUmtwVnpZNVVhUmw2Q095dVhqeG9zajlDUWtKMkxScEU3Nzg4a3ZzM0xrVGJkdTJ4Y3VYTDlHeVpVdXNYTGtTQUxCbzBTSmtaR1RVTzVkaEdJbVpHeVVSdFhyVzN0NWU3REY1TWpHK0s0cXU1TlhTMHFLU2VlU2pSZ0hnOTRoZ3hXTGRwMytrNmR5NXM4cnJJNGdMNUVuNlpWcFFVQ0JUbWdsQkN0dmFOWE5sWld0ckN3Q3dzcklDQURZMXRKT1RFNktqbzhYV0NxN0x6czZPZlNxdXRxWk5td0tvU1lGZDI4V0xGOUd6WjArMjlvYkEvZnYzQVFDdFdyV0N1cm82K0h3Kyt2ZnZEd0NJaUZDdTlsVklTQWdZaGtGMWRUVzZkZXVHNGNPSEl5WW1CbVBHakZHcVgxRVNFeFB4NmFlZjR0S2xTMnp0M2FLaUlvU0doc29jL0pWSFJrWUdidHk0Z1hidDJtSElrQ0gxQXNDQ1ZhNDNiOTVrbjFKVXRjcktTb3diTnc0eE1USDQ1cHR2MkpYTGd0V3lmRDYvWGhwMHdkT0tMMSsrVkdqTWpJd01WRlJVNE5OUFA4WFpzMmNSRUJBZzg0cC9Eb2VESDM3NEFRRHc5OTkveTdUU0dnRDA5ZlhaanlrQVRBZ2hoRFFzTGIwbTZERHlKQXl0MmpiWUdKbVBqK0pteEdpUktYNkY1cUpsQ2xlM3NVcU5WVkZSZ0pSblI1WHFnOGludkNnTHI1NmVobVV6eFZkdTY1dTNncm1UUDNKU3pvbHRVMWoyQmd1UDlNQ2NQdUh3YVRwUTRiRWs2ZW82Q3NhNlZ2anh4RkFVbHpkZWxpdENDQ0hrWGF0ZGM5Zk56UTF6NXN6Qm1ERmpvS0doZ2VUa1pFeWFOQWtYTGx5QW5aMGRUcDgrelFacnE2cXFzSGJ0V21ocGFXSHExS253OC9ORFVGQ1ExTVVSZFFQQVhsNWUrUEhISDNIcDBpVXNYYnFVdlJmN3NheXdkWFYxUldCZ0lKdmQ3MlB5N2JmZm9rZVBIbWpac2lXaW9xSVFGQlNFeU1oSWFHbHA0ZHk1YzFpL2ZyM0t4NVNVTFZOYTZVSkN5UHVOY2pLOUovVDE5YUd1cm83cTZtcTVWeGVXbHBiaTZkT25JcmRuejU2SlBTWnFFMGhMUzVONFhCbUNHaFN4c2JFeXRiZXhzY0Z2di8yRzl1M2JzL3N5TXpPUm1abkpmdjdERHo5Z3lwUXArT2VmZitEczdDeXh2eTVkdW1EdDJyVWlWeUFMTHJqcUZyZ1hYQ0JaV1ZuQjNkMmQzUzk0a3ErNHVCaTJ0cmJvMHFVTHpNM05VVkZSSWJYK2IyM3E2dXJ3OGZGaGczV1BIajFDU1VrSnUxcGFFSGoyOGZGQlltS2kyTzNzMmJNeWoxbWJ2YjA5b3FLaTBMNTllL0Q1Zkx4Ky9ScDZlbnFJajQ5SDkrN2RGZXBUR3NIcTdrR0RCdFU3SmtoMzAxQ3Jmd1Z1M2JvRkJ3Y0gvUDc3Nyt3K1NUV3FXN1ZxQmFDbTFvVWlYcjE2aFY2OWVpRXJLd3MrUGo0NGRlb1VtMVphbW5uejVyRTF4UVUxUDJRaDZMKzB0QlI4UGwvK1NSTkNDQ0ZFSnZwbUxkSDE4MzhhTlBpYmNtTXpyaDhLa2hyOEJZQlc3cFBCNDJsTGJTZEpjdkpCVkZWSkxnTkNWTy9GWGVYU1FBT0FjM3ZwdFo4cnFrcXg4bVFnVHQvZnF2UjQ0clMyOWNXUHd5N0JUTjlPZW1OQ0NDSGtJMkZsWllVcFU2Ymc3Tm16ZVBqd0ljYVBIOCt1N20zVHBnMHVYTGlBTm0zYTRQTGx5MmpSb2dVU0VoS1FrWkVCSXlNak5HdldES1dscFZpeVpBa0E0STgvL2tEcjFxMGxqaWNvdDFkWVdBaWdaZ0ZDdDI3ZE1IMzZkQmdaR2JHbHovNzY2NjhHZk5VTmI5NjhlYmg5K3pZU0V4T3hmUGx5ZGhISHg2UzB0QlJCUVVISXpjMUZtelp0OE9EQkF6UnQyaFRQbmoxRGNIQndnNlI0RnBXT1d4QUhFSFdzN3NJcFFzajdpMVlBdnljRXFZZHpjbkpFcmt5VjVPYk5tMmpXckZtOS9kT21UY1B3NGNNeFlzUUlaR2RueTlTWDRFM0UzOStmTFNhdlNtUEhqa1h6NXMwQi9MdmFWcG9SSTBaZzh1VEpNREF3d09qUm8wVzJtVHg1TXN6TnpSRVFFSUJyMTY0aE1EQlFLSjJHbnA0ZWlvcUtvSzZ1amgwN2RxQlpzMllvS0NqQXhJa1RoZm9SMVBLOWRVdTRsbHA4ZkR4S1NrcWdvNk1EZjM5L2R1WHY3ZHUzNGVQamc1czNiNks2dWhvelo4NEVVRlBQSVQ4L1grUmNlVHdlVzErZ1NaTW1pSXVMZzVlWGw5QkZpNXViRy9oOFBreE5UUUg4R3dBMk1URVJxbE5jbHlLcmRjZVBINDkxNjliQndNQUFxYW1wK095enovRGt5Uk1jT25RSW5UdDN4cmx6NXpCdjNqeXNXYk5HN3I0bGlZNk94dmZmZnc5M2QzYzRPenV6RnhhR2hvYnc4L01EOEc0dVRPdW1ZUllFZ0VYVlBGWm05YnBBU2tvSyt2WHJod3NYTHFCOSsvWTRjZUlFdW5mdkx2SC9mYTlldmRqVnY0Y1BIOGJwMDZkbEhrL3dSNEF5ZFlzSklZUVFJcG1GYzI5NER3Mkh1cWJzNVYvazlmRDhmRHk1dkJMaTB2cldwc2JWUU92V001UWU4L0VqNVFPUlJINlpTY2RSV1o2djFNK1RaYk8rMEROMVJkR2J4eExiOGF1cnNDVm1DdDRVdmNUb0Rrc1VIazhTQjFOMy9EemlINnlJSEl3bjJkY2JaQXhDQ0NIa2ZURmd3QUFjUFhvVWFtbzE2NjR5TXpPeFljTUcvUHJycnlnc0xBU1B4OE4zMzMySGhRc1hRa05EQXhFUkVmanNzODhRSGg0T2EydHJ1THU3NDhtVEovamYvLzZIQVFNR29HL2Z2amh4NGdSNjllcFZiOEdLZ09BK295QXdsNW1aaVYyN2RtSGl4SWs0ZCs0Y0hCMGRjZVBHRFZ5NWNnWDYrdnE0ZmwzMCs3R1JrWkhJbEwrMTAwbS9TK2JtNWhnNWNpVDd1U0FOY2tsSkNTSWlJc0RqOFJST2UvdytlL1RvRVg3KytXZXNXTEVDNnVycUFJQzVjK2ZpMWF0WGpUeXptdko0Wm1abWpYYWZVVndBWEJXQjhkcDlORy9ldkVGaUk0UzhhN1FDK0QzUnBFa1RBQkJhMWFvTUxwZUxVYU5Hb1Z1M2JyaDE2eFk2ZHV5b2tuN2wxYUZEQjNZVmErdldyZkhMTDcrd3g1WXVYWXJJeUVpMnJtcnR0cldOR2pVS0FMQi8vMzZ4NDVTVWxHRGd3SUdJam82R3Fha3BGaTVjeUI0ek1EREFxMWV2Y1BEZ1FaaWFtaUk0T0JpVmxaV1lNR0VDeG8wYng3YlQwTkJBMTY1ZEFRQlhybHdSNnIreXNoS2JObTNDckZtemNQandZWFovYVdrcHJsKy9qdXJxYXFpcHFTRXdNQkFBY09EQUFiRnpYYnAwS1Z0enc4REFBSjA2ZFlLV2xoWlNVMVBab0dPSERoMmdyNi9QcnBKdTM3Njl5Q2V1YW05bFpXVmlnODZpdEc3ZEdyR3hzZmo5OTk5aFlHQ0FmZnYyd2NQREEzRnhjY2pPem9hZm54OSsvZlZYY0xsY3JGNjlHdnYzNzRlT2pvN00vVXR6L2ZwMVhMOStIWnMyYlJJS2ZnNFlNQUFhR2hwSVNFaFEyYXB6ZVFoV3pCWVhGd3Z0YjlHaUJidTZQQzR1VHFreGJ0MjZoYUNnSUtTbnAyUEpraVVTZzcrREJnM0M4ZVBIb2E2dWp2VDBkRXllUEZtdXNheXRyUUZBNWxUVGhCQkNDSkVIQjgwN3prWEhVVkVORnZ4bHFxdHc2M2dJbmx6K0ViSUVmd0dnZWJNUjBORnRvdFM0dWJtSnlNeThyRlFmUkRIVlZXVkl2N2RYNlg2YXR2dFNwbllNR0J5NDlnTitqZmtDRENQZnc4aXlNdEcxeG8vRExxRzdtK3JMMlJCQ0NDSHZrNmlvS055OWV4ZDc5dXhCNzk2OVlXZG5oNVVyVjZLd3NCRGUzdDY0ZHUwYWxpNWRDalUxTlN4ZXZCaUJnWUVvTGk1bU0wSWFHdFpjVXpJTWc3Rmp4eUk5UFIzMjl2YUlqNDhYbVVVUCtEZEFXN3ZHYjFoWUdISnljdURsNVFXZ1p2VXNVSFBQMk5YVnRkNG03ZGk3NU92cmk1TW5UeUlqSXdNYk5td0FBRlJYVnlNbUpnWWhJU0d3dExURW1ERmpWRnJxckgzNzlwZzBhWkxLK2xOVWt5Wk5zR2ZQbm5ycHJjUER3N0ZxMVNwMjRZbzhsUGtlV2x0Ykl6OC9IOCtmUDBkU1VoS2VQMzhPWFYxZFhMdDJUZUUrbFpHZG5mMU90by94d1FMeTMwUUI0UGVFWUZXc3JIVTlwZUh6K2VqVnF4Y2lJaUpnYlcyTjgrZlBJeVFrUkNWOXl5TTVPWm10TC92MzMzL0R5TWdJNmVucDZOR2pCNUtUazlHL2YzL2N1WE1IdnI2K2JOdmEyclJwQTI5dmIyUm5aeU02T2xyaVdCVVZGUmc2ZENoV3Jsd3BkRUhVcWxVcmFHdHJJeWdvQ0tXbHBZaVBqOGQzMzMwSEFQajExMS9adEw0QkFRRXdNREJBZm42K3lBRGZ2SG56c0g3OWVySGZvKzdkdThQVzFoYWxwYVU0Y3VTSTJIbmV2SGtUVlZWVnVINzlPdGF1WFl1Z29DQTBhZElFVGs1T2VQRk5JbHE4QUFBZ0FFbEVRVlRpQlFEZzJyVnJjaFdnTnpRMGhKYVdGbkp6YzJWcXUzNzlldHkrZlJ0ZHVuUkJabVltUm80Y2llRGdZS0VBY21WbEpXYk1tSUZKa3lhaG9xSUNJMGVPeE5telp5WFdnWlpIZFhVMWZIeDhFQm9hS2xUbmQ4U0lFUUFhTHkyTmhZVUZnUHIxY2dXcnhSOC9maXkyUnJZOHpwdzVnNlpObXlJbUprYmtjUzZYaXg5KytBRkhqaHlCcHFZbU1qTXo0ZS92THpKMXVTU0Nlc3FVbm9VUVFnaFJMYTY2RHJ5RzdFVkwvMVVBVkhOOVZGZFZSUkgrQ2UrSEYzZDN5WEVXQjU5NFNFLy9LODJEKzc5QjFvQXpVYjNudDVWUHkyei95VGlvYXhuTDNQN00vVzFZY1dJSUt2anlaeFdTaFRwWEU3TUNkbU5jbDUraHh1RTJ5QmlFRUVKSVkrUHorV2pidGkwKysrd3puRDU5R253K0g1OSsraWxPbmp5SjY5ZXZ3OVBURS9IeDhmRHk4c0tTSlV2WVZZZkd4alh2MlpxYW1teGZiOTY4Z1orZkg5TFMwbUJnWUlDSWlBZ2NQbnhZcUR3ZDhHL0d1dG9CNE5ldlg3T0xhVXBMUzltc2dYbDVlVklYbWRUZDNyWG16WnVqYjkrKzRQRjRlUHIwS1JZdVhBZ0hCd2YwNk5FRHUzYnRVbW5nRjZnSmNwNDZkUXBidDI3RmhnMGJ3T1crKytzVUZ4Y1hiTjI2RlNrcEtXeks3djM3OTZONTgrWUlEdzhIajhmRDNMbHprWmFXaGhVclZzREd4a2FtZmgwZEhka3lmQUF3ZlBod3VlYVZrWkdCNHVKaTJOdmJvM256NXREVzFzYU5HemNRR2hvcVZ6K3FZbVZsSlhGemNYRkJXRmdZYkcxdFJSNzM5dmFHbjUrZjFINFVMZjlIeVB1R0FzRHZDVUhBVXBXcEJRUTFBN1p0MndaTlRVMXMzNzVkNGhNL3RTOHdaTUhqOGRoMEp1Sm9hV2xoOGVMRmlJMk5oWm1aR2RMVDArSHI2NHVZbUJoNGUzdmorUEhqc0xhMnhybHo1eEFXRmxidm9tTFJva1VBZ045Ly8xM295UnZCeFJHUEo1ekZ2S3lzREdGaFlVS3JOd1dybisvZHU4Y0dPRmV2WG8wclY2NUFSMGNIZS9ic0FZZkRZZCs0SWlJaVVGbFpLZGZYQWdER2pLbDVtajB5TXBLdHVTSEtpUk1uWUdSa0JCOGZIM3o5OWRjNGZQZ3dzckt5NUI2dk5rZEhSd0NRS2RXM3BxWW0rdmJ0Q3dENDVaZGY0T2JtSm5IRjh2YnQyK0huNThldVZtVVlwc0V1L2t4TlRSRVFFQUJBdmdBd3d6RDFObG1DNGFKMDZkSUZRRTA2ZGdFek16Tjg4Y1VYQUdwcXI2aUt1Sit6RmkxYTRPTEZpMWk0Y0NIVTFOU1FrcElDUHo4L0pDVWwxV3ZidG0xYnRHalJBcGFXbHREVy9yZk9uNldsSlJZc1dNQSsrSEhtekJtVnpac1FRZ2o1cjlNeGRFQ1hjWmRoMjJwVWc0MVJYcFNGdUYxZDhlcVpmTy9oTmpiZFlHYXVYQjFpUHI4TWp4UGxDVG9UVmN2UHZvUGNsOHF0ck9DcTY4Q2g3VVRwRFd1SmYzWWNDdy83bzZqc3JWSmpTekxFOHhzc0dod0ZQVTNaZzlPRUVFTEloOGJRMEJCang0N0YrZlBuY2ZueVpmVHQyeGNaR1JtWU1XTUdPbmJzS0ZSZVRFTkRnMTJwVzNmUndaTW5UOUM1YzJjOGZQZ1FIQTRIUTRjT1JWUlVGUFQwOUFBQSt2cjY4UGYzQndDY1AzK2VQYy9mM3gvVHBrMERBR2hyYXlNbUpnYXpaczJDaG9aR2c3NXVWWWlJaU1DdVhidmc2K3VMNXMyYlk5bXlaU3BiTkNWS1JrWUdGaTllak9ycWFvU0dodUxZc1dNS3JiU1ZsNkdoSVNaTW1JRHo1ODhqTVRFUmt5Wk5ncWFtSnU3ZHU0ZUFnQUNNSGowYXljbkpHRFZxRkFZTkdvVEV4RVNZbUpnZ0xDd01xYW1wT0hmdUhHYk1tQUU3T3p1Ui9adWJtK1AwNmRPd3RyWkdWRlFVY25OenNXM2JOdlRxMVFzQTBLeFpNN0gzZVAzOC9OZ0ZhM1oyZHREWDE0ZXBxU2wwZEhUUXJsMDdvWFRrYW1wcTBOUFRrM2tUME5IUmtlczhTWEdJRmkxYVlNT0dEVWhQVDhlT0hUdllHdHAxN2R5NUV3OGVQTUM5ZS9ld2FOR2lSa3R2VHNpN3dnRTkxdjFPQkFRRXdNek1ESzlmdjBaK2ZqN0t5OHRSWGw3T3BpUVdwSFVkTUdBQVRwdzRJYklQTnpjM1BIcjBDQURrRHNBdFg3NGN0Mi9meHFGRGh3QUFEZzRPNFBQNUtDZ29RSGw1T2JTMHRCQWFHb3FsUzVjQ3FIbnFURlRLV0hOemMrVG41Nk95c2hMQndjSFl2WHMzY25OejY5V2wxZERRd0pneFk3QjQ4V0wyVFNnMk5oYWpSNC9HeTVjdjJYWWNEZ2RoWVdGWXRtd1pPQndPSWlJaUVCSVNnc0xDUXJpN3UrUHUzYnVvckt5RWs1TVRNakl5MlBQUzB0SmdaMmVIa1NOSFNneGVPamc0SUNZbUJzN096bGk1Y2lYQ3dzTFlZODJiTjhlT0hUc3diZG8wV0ZsWnNRRXlIeDhmWEw5K0hWVlZWU3AvNGt2YTl5MHhNUkd1cnE1aTIybHJhNFBQNTZPaW9rSm8zN1p0MnhBY0hJelEwRkJzMnJSSjVMa013NkM0dUJoNmVucG8xcXdaOVBUMGtKQ1FJSFhPT2pvNktDOHZCNWZMWmNmdDI3Y3ZUcDQ4aWV6c2JGaFpXWWtkajgvbmc4Zmp3ZHJhV21Ud3NpNDFOVFUyaUZrM0JYTnRlbnA2c0xXMVpWZE04L2w4a2UwRTN6OTlmWDMyNlVBZWp3ZC9mMzlrWldVaE96c2JSVVZGS0MwdGhaR1JFVWFQSG8zMTY5ZERUVTFONk9kbHc0WU5DQTBOUlZGUkVaeWNuUEQ2OVd1VjFKYW9iZWZPbmZqeXl5L3gvZmZmSXpRMGxLM3hFUjBkamVEZ1lMRUI3ZVBIajdPcmZJR2FyM3QxZGJYUXorN1RwMC9oNGVHaDhpY2tDU0dFa1A4aU00ZnVhQmY0RnpSMHpCcHNqS0kzajNGMWYyK1U1S1hLZlc3ZmZzZmc2RFJRcWZFZkorNUV6TGx4U3ZWQmxHZi95ZWRvTzJDSFVuMlVGcnpBMlUxTndWVExsOGJPMXRnTmk0ZWNocm0rdlZMalM1S1psNHhsa1FPUi92WlJnNDFCQ0NHRXZHdnQyN2ZIL1BuekVSQVF3QzYyZWZIaUJWYXRXb1VkTzNhZ2FkT215TW5KUVdGaElTb3FLbUJsWllXbFM1Zmk4ODgvUjBsSkNXeHNiRVRla3hVc3Nna05EVVgzN3QzWk9yN2p4NC9INzcvL2p0dTNiOFBUMHhOQVRkbTNDeGN1d01URUJFdVdMSUcxdFRXYjNqZ3RMUTNoNGVFNGZmbzBuajE3aHN6TVRKU1hsOWNiVDAxTkRSb2FHdERXMW9hMnRqWXlNek9GN29VWkdSbXg5Nm80SEE1NjkrN04zbmNXaGNQaHNLWGxKTjN6QXlBVUpCUkZWZmZrNnQ3WERBd014SjQ5ZTZDbHBZVnIxNjZoYjkrK2JHcHVWWEZ4Y1VIdjNyM1J1M2R2K1ByNlFrdExpejBXSHgrUG4zLytHVWVPSEJGWkxvN0w1V0wwNk5HWVAzOSt2Y0RsczJmUEVCOGZqL2o0ZUd6ZnZoME13K0Q4K2ZQdzl2YkdqUnMzMEtWTEZ3d2FOQWpoNGVGZ0dBYjc5Ky9IN3QyN2NmLytmV1JtWm9xOXR5cUtob1lHdXduU2hsKzZkRW54TDRxTTJyVnJoeHMzYnJDZkd4Z1lZT2pRb1pnd1lRSTZkKzdNN24vdzRBRTJidHlJLy8zdmYwTG5tNW1aWWQyNmRSZzBhQkQwOWZYWi9YZnUzTUhPblR1eGI5OCttUlpYRWRMSTVBb01VZ0Q0SFFrTEM2dVh1Nyt1eTVjdm8wdVhMbUxmeEpRSkFOZTFaODhlTnAxRVhRa0pDV2piVnZTcWdXdlhyc0hIeDBkb0ZlalJvMGN4Wk1nUWRsN2ZmZmNkcGsrZkRrdExTd0JBWVdFaGZ2amhCNnhidDA3c204bVFJVU93Wjg4ZTZPam80UHIxNjJqZnZqMTRQQjdHang4UFcxdGJvWnErQUxCKy9Yck1uRGtUUU0xRmxLQjJibTJhbXBxd3M3TURsOHRGUVVFQldyVnFKZkpwTVUxTlRTUW5KOFBXMWhaUlVWSG8xNjhmQUx5WEFlQlpzMlpoN2RxMXFLeXNSRmxaR1NvcksyRmdZQUFlajRlaW9pSzR1TGlJclNOZE93QXNqNDBiTjJMR2pCa29LeXREV1ZrWk9Cd09XNC9reUpFamJOMWpVZU1KQXNDMWc3V3F3T0Z3aFBvVTlmV3FmU0ZhT3dBTTFGemdDVkk5aTVLZm40L1dyVnZqeFlzWHNMS3l3b3NYTDhEajhiQjgrWEkyZmJpcWc2bDc5dXpCNnRXcmNlM2FOWmlZbUtDa3BBU0xGaTNDdW5YckpOWUlYckZpaGRDRERiVlZWbFlpSWlJQ3MyYk5FbnFBZ2hCQ0NDR0s0TUNwM1hTMDdyVWVuQVpNWC9zMi9TcXVIUmlBaWxMNXlqNEFnS0ZSY3dTUGVReGxVMUlmUHRRUjJWbi9LTlVIVVI1WFhSZTl2OG9BVDlOQXFYNnVIeDZPakVmeWwxY3gwYlhHOTRPajRXaldScW54SlNtdEtNU2FVNk54UFVYMFE5Q0VFRUxJaDhiWjJaa3RjUmNkSFkwLy8vd1RrWkdSYkJhNHpNeE1zWXNwVnF4WWdRVUxGa2pzMzhURWhBMUthbWxwSVNrcENYWjJkcGd6Wnc1V3IxNk5idDI2NGRpeFl6QTBOTVJ2di8yR3FWT25BZ0FHRHg2TUpVdVdvRTJiK3UvckRNT3c4K053T09CeXVVS3JMUk1URTlHaVJRdWhjK29HZ1B2Mzc0L0l5RWlwWHg5WlNMdC8ybEFCWUFEbzFhc1hqaDA3QmkwdExTUWtKS0JkdTNZcXF3ZHJiMitQUjQ4ZXNZRndvT1llNU1HREI3RnQyelkycUMrTExsMjZZT0xFaVFnS0NoTHFMeUlpQWtPSERvV1Bqdyt1WGJ1R04yL2V3TlBURTJscGFRQ0FvS0FnN05peFF5Z0FDdFRjQnhkc2xaV1Y3TWRBVGNCWFUxT1REZnJXZHVUSUVheGJ0KzZkQllDVGtwTFF0MjlmREIwNkZQMzc5MmNYRXZINWZCdzdkZ3liTm0wU1dna3ZpcGFXRmdZTUdJRFBQdnNNdlh2M1poZmhWRlZWNGRTcFU5aThlYlBVVXBTRU5DSUtBTCtQdW5Ycmh1am9hR2hxYXRaTFYvRG16UnVFaDRkai92ejVLQ2dvRU51SEtnUEE4K2JOdzhxVks0WDI4Zmw4WEw1OEdaTW5UNjVYaTFjZ01qSVMvZnYzQjFEekJoVWJHNHRwMDZZSkJWWURBd054NE1BQlZGUlU0UGZmZjhmeTVjdGxTbkhzNmVtSnlNaEloSVdGWWRjdXlTbm5kSFYxc1hUcFVnUUdCc0xXMWxac0NvaTNiOS9pNnRXcldMQmdBZTdjdVNPMnZ3VUxGbURCZ2dWbzI3YXRVQXFMZDAxYUFMaGx5NVpDOVR5QW11L2J3NGNQOGRWWFgrSHZ2LzhXMjdlaUFlQ1FrQkQ4K3V1dlF2dnk4dklRRnhlSFdiTm1TUXc0Q3dMQURVR1pBUERaczJmUm8wZVBldWRVVjFjakxpNE9YMzMxRlc3ZnZzM3VuelZyRm1iTm1vV1dMVnMyK0NwYWYzOS9mUFhWVndnTkRaV3Azb1Mrdmo0c0xDellDekVlandjdWw0dmk0bUk4ZmZwVXJsclNoQkJDQ0JGTmphdUpUL3BzaHIzSCtBWWRKL1AvMkx2dnNLYk9MdzdnM3d6MmxqMWtUNVVsUTNEUEttN0ZQYXZWcXNWVkxZNnFkVlhiMnJwbnRkWlJkMVdzcys2RjRBWVJsS1VvVHJZb0lBR1MvUDdnbDVUSUp2Y2F4dms4RDA5TmNuUE9peVY0N3ozdmU5NjRZN2dYTWd6Q29wcjkrOTIyM1FZMGN3MlNhd3pwNlE5dzZJQW42REt4ZG5EcnRoRTIzdC9JRlNQelpUaXU3Mnhaby9lcXEraGdYczlqYUdiUlhxNHhWRVFNTWZhR3pjZmhPejlCVEQ5M2hCQkM2b0dBZ0FEY3ZYdFhabnN4aWVQSGo2TkhqeDdTZTVsRlJVVklTRWpBM3IxNzhjc3Z2MVNyMktpdnI0OXIxNjVCVzFzYmpvNk80UEY0ZVA3OE9SbzFhb1JWcTFZaE9EaFlabEVCaDhPQnY3OC91blhyQm05dmI1aVptVUZmWDE5NkwwbFMrSlYwbHhNS2hSQ0pSTml3WVFPV0xWc21rL3ZUQW5COTBxMWJONFNFaEdEeTVNbll2bjA3bzdGbnpKaUJCUXNXNFBUcDB6aDgrREJPbno1ZDVncnNxbEpUVTBPblRwM1FzMmRQZUhsNW9XdlhydElKQXVmUG44ZnExYXRsOWdBR2lqdC9EaDgrSEowN2QwYmp4bzFoYUdnb3ZhOG8rVzlsaTZJa1cvQU5HalFJUjQ0Y3FmSDRxMHV5NGwwaUxpNE9mLzMxRjNidDJsV2pOdUVHQmdZWU5Xb1V4bzBiSjUza3NHVEpFaXhjdUpDeE1SUENNQ29BMTNiS3lzcFFVbElDajhkRFVWRlJtYXRYeTJKdGJZMWp4NDRCQUR3OFBPUWFnNHFLQ3JTMXRXVUtweGtaR1l6TmFPclFvUU9pbzZQTFBOR3BpSjZlWG8zM2JwV1h2Nzgvd3NQREZaSmJZdTdjdVRBMk5zYjA2ZFBMUGFaa2F4Q2dlSlZuVmRwME9EczdReVFTVmFrVk14UEdqUnNIa1VpRVAvK1VyMjFkZVpTVWxOQzBhVk1BcUZJcjYwK3BxNnREUTBNRHFxcXE0UFA1RUl2RlNFdExLN2NOalpXVkZaNC9meTdYbUFraGhCQlM5NmhxbWNGM3dCSG9tZnV4bWlmcDdpWThQRHNWWW5IVjI2K1ZwS0tpaDlGalhvTFBWNi84NEFwY3UvSU5vcU0zeXhXRE1FZkgyQjN0eDFmL1hQZFQxM2I0MVhoUFlTV2VDcVozM1kzV0RvUGtIa2RGUXVNUFl2MkZyNUJmV0hGYlNFSUlJYVErNFBQNTRISzVNdHU4MVlTSmlRazhQRHp3NzcvL0FpanVzcWlycTRzZE8zWXdNY3dHeTl6Y1hHWWJRNlp3dVZ6d2VEenBpbXMyeVhPZm5jdmxTbGZHaWtRaWFjRlg4bWRGNFhLNXVITGxDaDQrZklqZHUzZmoxcTJhbmQrV3BYMzc5cGc4ZVRLbVRKbFM3b0luUW1vQktnQVRRZ2doaEJCQ2lMejB6UDNnTy9Bb1ZEVk5XY3NoRmd2eDhPdzBKTjNkQkhrdXpUeWJ6NFoveTU4clA3QUNoWVc1MkxYRERBVUY1WGNsSXA5ZjJ6RTNvV2ZlUXE0WUwyUDI0MTdJc0JxL244UGhZcWpmSWd6MlhWRDV3WEpJU292RXNoTjlrUFlobWRVOGhCQkNDQ0dFRUZJSFZhc0FYSGJmWEVJSUlZUVFRZ2hwd0N3OXhxTDFxS3VzRm44TFBtWWliTzhYU0xxN0VmSVVmN2xjSmJpNVQ1RjdQQW54ZTZuNFd3czl1Lys3M0RITVhRWkNUZHVpeHU4WGkwWFlGLzREZmowekJBWENmTG5IVXg0YlF3K3NISG9YVGMzYnNwYURFRUlJSVlRUVFob0NLZ0FUUWdnaGhCQkN5UDl4dVVwdzY3b2VuajIzZzh0VFppM1BoL1JIdVBhbkw5S2ZYWkk3bHAzOUFHaG9tTXNkSnpwNmk5d3hDUE5lUFRxRUlvRjhoWGtPbHc4YkwvbjJFZ2FLMnpSLy8zZGJaT1d5MXhaUFI4MFFTL3RmUkRmWGlhemxJSVFRUWdnaGhKRDZqZ3JBaEJCQ0NDR0VFQUpBUmQwUS9zUFB3Y1puTXF0NTNpYWN4TFVkL3NqTmVzSkFOQTdjUFdiSUhTVTE5UTdTMHlJWUdBOWhtckF3Rnk4ZS9pVjNIS3ZtRThCVGttK1BhQUJJU0xtRG1RZDg4Q1QxbnR5eHlzUGo4akdwNDJaTTZyZ1pmQlluWWhCQ0NDR0VFRUpJZlVVRllFSUlJWVFRUWtpRHAyUHNnYlpmM1lHQlZYdFc4eVRjK0FtM0QvV1ZlMFduaEtscEt4Z1plY3NkSjRaVy85WnF6eU8yeVIxRFdhMFJHcnVPWkdBMFFFYk9LOHo5dXkxQ0V3NHhFcTg4M1Z3blltbS9DOUJSTjJJMUR5R0VFRUlJSVlUVU4xUUFKb1FRUWdnaGhEUm81azJIb00yWU1LanJXTEdXUTFTVWozdkhodVBSNWU4aEZnc1ppK3Z1OGEzY01Rb0tzcEdZY0pDQjBSQzJaS2M4UU5hclczTEhzV3N4SFJ3T003Y0JCRVY1K08zMEVPeS91WWlSZU9WcFl0NEdLNGZjZ2EyaEo2dDVDQ0dFRUVJSUlhUStvUUl3SVlRUVFnZ2hwRUhpOHBUUjdJdlY4TzYzSHp5K0dtdDVQbVluNC9ydXRuZ1p2WS9SdU5yYXRyQzE2eWQzbkxqWTNTZ3N6R1ZnUklSTnorNy9MbmNNVFgxbkdOcDJZV0EweGNRUTQ4Q3R4ZmpsMUFEa0YrWXdGdmRUaGxxVytHWFFEWFJxTW9hMUhJUVFRZ2doaEJCU24xQUJtQkJDQ0NHRUVOTGdxT3Rhbzgzb1VOajVUbWMxVCtyVGM3aXkzUXZ2WHQ5aFBMYWIrMVFBSExuanhFVExYMWdrN0h2MTZCQWpyY1BaK0prUFN6eUNtUWQ4OFNvcmp2SFlFc3A4TlV6dDhpZW1kdmtUS256NTl6SW1oQkJDQ0NHRWtQcU1Dc0NFRUVJSUlZU1FCc1hFc1EvYWo0dUFycGtQcTNuaXJpL0J6ZjNkVVpDWHpuaHNaV1VkdURUNVN1NDRiOTZFSWpNemhvRVJFYllKQzNQeDR1RmZjc2N4c3VzR0xRTVhCa1lrNjJYbVkzeDN3QmRoaVVjWWoxMVNweVpqOE92Z216RFRjMlExRHlHRUVFSUlJWVRVWlZRQUpvUVFRZ2doaERRSVhKNHltblZaaFJhRGprRkpWWmUxUElYNVdiaDVvQWRpcnk1a2RML2ZrcG8wSFE4bEpVMjU0OFJFYjJGZ05PUnplWFovS3lOeGJGbGErWjVYOEI0clRnM0V6dEJaRUl0RnJPUUFBQ3NEVjZ3ZWVnK3RIUWF4bG9NUVFnZ2hoQkJDNmpJT0FMR2lCMUdiOVpsUGZ6MkVFQ0loTFBxSUlzRjdGQW5lbzFDUWpkek1SSHhJZjRUM2FUSElmbnNmZWUrZUtYcUloQkJDU0puVWRhemczZjhnOU14YnNKb24rMjBFYmg4T1JONjdKTlp5OEhncUdEa3FDZW9hcG5MRnljL1B3SzRkRmhBSzh4a2FHZmtjMm80Smg1NjVuMXd4Uk1JQ25GOXZqZnljTnd5TnFqUzN4aDBSSEhBUTJtb0dyT1VBZ0ZNUE5tREg5ZTlRS0JTd21vY1FRa2o5b3N4VGhiMnhOeHJyTjRXbGZsTTBidFFFdXVyR1VGZldsbjV4T0xSMmloQlNkWDNXeXI4OUR5R1ZxTllQR1ordFVSQkNDS2wvZUh3MThQaHFVTkV3QmdEb21uckx2UDRoL1RGU0VrN2liY0lKWkNTSGd1WVlFVUlJcVExTUhIcWhlWjlkVUZMVll6WFA4OGp0aVBwM01rUkY3QlpVblp4SHkxMzhCWURZeHp1cCtGc0hQYnUvVmU0Q01KZW5ERnZmYVhoMGFRNURveW90NnNVbGZMdS9PZVowUHd3SEUxL1c4dlJ3bnd4SGt4WlljWG9RVXQ4L1l5MFBJWVNRdWs5SDNRaSt0cjNoWTlNVEhwWmRhRTk1UWdnaDlScXRBSzRFclFBbWhKQ2ErWkQrR0U5dnI4R0xxTDhnTFBxbzZPRVFRZ2hwZ0xoY0piaDBYQTU3dis5WXpTTVNDaEIxSmdqUEk3ZXptZ2NBdUZ3K2hnNlBoWTZPbmR5eDl1MXh3cnQzOFF5TWlueE9QQ1YxZEozK0drb3FPbkxGS1JLOHg3bDFsaWdVWkRNMHNySXA4VlF3dnQxYWRIV2R3R3FlSEVFVzFwd2RoVHRKSjFuTlF3Z2hwTzZ4TVhCSEw4L3BhT2MwREh5ZXNxS0hRd2lwcDJnRk1Qa01xdlZEUmdWZ1FnZ2hWY1FCVDBrTmZHVXQ4Rlcwb0tKdUNDMkRKdEF5YWdZZEkzYzBhdHdTWEo1S3FYY1ZmTXhBM0xYRlNMcTNHV0pSa1FMR1RRZ2hwQ0hTYUdRUHI3NTdvV2ZHM3NwREFNakppTVhkbzBPUW5mS0ExVHdTRGc1RDBLWHJmcm5qdkh4NUVjZVBkV1pnUkVRUjNMcHRnSTEza054eEhsMmFpNFN3bnhrWVVlWGFPZzFGVUtldFVHVmc3K3FLSEk5WWc5MDM1bEJMYUVJSUliRFFjOGJZdGl2aFpkMjl6TmRUM2ljaDdzMU5QTTk0aU9mcEQ1SDYvaG55Q3Q0anIrQTk4Z3R6SUtSN0dJUVFRbW9YS2dBVFFnajUvSGhLR2pDMDZRUVRoMTR3YnpvRWZHWFptM3NmMG1JUWRYWXEwcDlkVXRBSUNTR0VOQXdjV0xxUGhtdlg5YVgrTFdKYWN1U2ZpRG83RmNMQ1hGYnovSWVEUVVNaVlHRGdMbmVrcy84T3dwUEV2eGtZRTFFRWJTTTNkUGhhL2trSGd0d1VuRnR2elhyYmNnbFRYWHNFQnh5RW5WRnpWdk1rcFQvQWIyZUc0bVhtWTFiekVFSUlxWjNVbGJVeDFHOFJlcmhQQVk4cnV3TmlRc29kaE1ZZnhOMmtVM2lWRlFjeDNSb25oQkJTZDFBQm1CQkNpR0lwcWVqQTB1TXIyUGxPZzVxT3BjeHJUMjZ0d3FOTGN5RVNGaWhvZElRUVF1b3JKVlU5dUhmZkF2TW1nMWpOVTFUd0FROU9UY0RMR1BsWDRsYUhsVlYzOU9oMVN1NDRlWGtwMkwzTGt2NHRydVBhamdtWGV5OWdBSGh3ZWlLZTNmK2RnUkZWalJKUEJhTmEvWXplbnROWnpWTlE5QkYvWFBzVzV4NXVwWnY3aEJEU2dOZ2JlMk5XOTBNdzFyYVJQaWNXaXhDV2VBVEhJMVlqOWsyNEFrZEhDQ0dFeUlVS3dJUVFRbW9ITGs4RmRyN1Q0TmhtZ2N3cXJLeFh0M0QzNkdEa1pUOVg0T2dJSVlUVUovcVdiZUhWZHcvVXRCdXptdWZkNnp1NEd6SVV1VmxQV00xVGxuNkIxMkZxMmxydU9QZnVMc2V0bS9NWUdCRlJKRXYzTWZEczlhZmNjWEt6bnVMaVpxZlB2bFdIajIwdlRPK3lFNXFxalZqTmMvUEpNV3k0TUE0ZjhqTll6VU1JSVVTeE9PQ2doOGNVakczekczaGNKZW56TWErdVlkdVZxVWhLL3p6YmRSQkNDQ0Vzb2dJd0lZU1Eya1ZWeXd6dUFadGg0dGhiK3B3ZzV5M0M5blhGKzlRb0JZNk1FRUpJWGNmbEtzR3AzU0k0dHBxTGFsNExWVnRpK0s5NGZHVytRbGJPbXBxMlJyL0E2d3hFRXVPdjNiYjQ4UDRaQTdHSUl2R1UxTkYxK21zb3FlaklIZXZ1MFNGNDllZ2dBNk9xSG4xTkMzelhiUithbUxkaE5VOW03bXVzUGpzU1VTOW9LeEpDQ0ttUE9Cd3V4cmRiaXg3dWs2WFA1UW15c2ZueU43Z2V0NTg2UVJCQ0NLa3ZxblhUZ3dkZ0VUdmpJSVFRUW9vVkZYekFxNWlES0JLOGg2Rk5KM0E0WFBDVk5XSFJiQmd5WDRUaTQvdGtSUStSRUVKSUhhU2had2Uvb2FkZzBYUUkyQ3orQ25KVGNlZElJSjdkMndLeFdNaGFub3EwNjdBWnVyb09jc2RKU2pxT21PZ3RESXlJS0pwWVZBZ1ZEU00wc3ZDWE81WkdJM3M4dTcrVmdWRlZ6OGVDOTdnUyt4ZkE0YUNwZVZ0d1dQb2NxeWxyb1lQTEtDanpWUkg5NmhyRVloRXJlUWdoaEh4K2ZKNHlablQ5QzUyYmpwVSs5eVQxSG40STZZeVlWOWNVT0RKQ0NDR0VjWXVyY3pDdEFDYUVFUEpaNlRkdWpSYURUMEJKVlJjQUlDejZpTEM5WFpENTRvYUNSMFlJSWFUdTRLQ3gyeWk0ZGRzZ3M4VUFHMUtmbnNQOTQ2TWh5SG5MYXA2S0dCaTRZOUNRU0VaaS9YT3NFMTY5cEZXUTlZV0duaDA2QnlXQWlRa1E0ZnU3SWZYSldma0hWVU51alR0aStoZTdvYTlwem1xZWhKUTdXUG52TUx4NWw4aHFIa0lJSWV6amNma0lEamdJZi92KzB1ZXV4TzdCaGd2alVDZ1VLSEJraEJCQ0NDdXFkZUhIWldzVWhCQkNTRmt5WG9RaWRIZGI1T2U4QVFEdytHcndHM3dTMmtadUNoNFpJWVNRdWtCRnd4aStBNCtnZWUrZHJCWi9oWVY1aURyekRjTDNkVk5vOFJjQVBMM21NQkluTXlNYXIxNWVaaVFXcVIxeXM1N2diY0lwUm1JNXRHVG01Nnltb2w1Y3d0UTlycmdhdTVmVlBBN0dQbGc3L0FFQzNDYXh0dUtZRUVJSSt6amdZRkxITFRMRjN4T1JhN0htM0dncS9oSkNDQ0dnQWpBaGhCQUZlSi82RUtHN1dpUC93MnNBZ0pLcUxsb09Pd3MxN2NZS0hoa2hoSkRhek14bElEcE9pSWFwVXo5VzgyUytETWZsYmU1SXVyY1ppbTZZcEtOakQzdjdRWXpFaW9wYUIwVi9QNFI1U1hmV014TEh3S285OU14Yk1CS3JwbklFV1ZoMWRnUlduQjZFblB4TTF2S284TlV4c2NNbUxPcDNGZ1phZFA1SkNDRjEwWEQvcGVqUzlDdnA0OE4zZnNMMnE5OVNtMzlDQ0NIay82Z0FUQWdoUkNGeXM1NGlmSDgzRkFxeUFRQXFtaWJ3N3JjZkhDNWZ3U01qaEJCUzJ5aXJHOEM3L3dINEJCNkNzcm9CYTNsRW9rSTh1alFYb2J2YUlEZXpkclNIOVd3ZURBNUgvc3MyZ1NBTDhYSHNycXdraXBINjlEeHlNbUlaaWVYUWNqWWpjZVIxSStGdlRON1REUGVlbldZMWo0ZGxGNndmRVkxT1RiNmsxY0NFRUZLSGVGbDN4MERmZWRMSDU2UC93SjZ3ZVJEVFJEZENDQ0ZFaWdkZ2thSUhRUWdocEdFUzVLWWk4K1VOV0xpT0FJZkRnNXFPSlRoY1B0S2YwZDZFaEJCQ2lwazQ5b0gvMERPc3IweDhueHFGbS91NzQzWHNFZFNXVmJMcUdxYm8xR2tuT0Z5ZTNMRWVScTFIOHZNekRJeUsxRmJHOXQzbGpxRmw0SUxYanc2aElDK2RnUkhKSjc4d0I5Zmk5aU1qOXhYY0duY0VuNmZNU2g0bG5ncGEyUFdGblZGelBIeDVHZm1GT2F6a0lZUVF3Z3g5VFFzczduY1dLbngxQU1DZHBKTllmVzRrUkxUeWx4QkNTUDIzdURvSDB3cGdRZ2doQ3BXUmZCMlBMdjYzMnNTeDFWd1kyWDZod0JFUlFnaXBEWlJVOWRDOHoyNjBHSFFNS2hyR3JPVVJpMFZJQ1BzWlY3ZjdJanZsQVd0NWFzTGQvVnR3R1NoNmljVWlQSHk0a1lFUmtkcnFSZFJ1RkFuZU14TEwzaitZa1RoTUVFT01jOUhiTUcydk94Ni92c0ZxTGgvYlh0Z3dNZ2F0SFpocHVVNElJWVI1UEM0ZjMzWGJCeTFWZlFCQTZvZm5XSE4yRklTaUlnV1BqQkJDQ0tsOXFBQk1DQ0ZFNFo3Y1dvT1V4RlAvZjhSQjh6NS9RVlhUVktGaklvUVFvampHZGdIb09DRWFqVjFIc3Bvbk4rc0pRbmUxd2FOTGN5RVNDbGpOVlYwcUtucG81anFKa1ZoUG40WWc1ME15STdGSTdWUlU4QUhKRDNZd0VzdkNkUVRVdEd2WHZyaHZzNS9nKzhQdHNQdkdIQWhGaGF6bDBWUnRoT0R1QnhFY2NFQmFYQ0NFRUZKN0RHN3hBNXFZdHdFQWlNUkNyRHd6RkRtQ0xBV1BpaEJDQ0ttZHFBQk1DQ0drRmhBajR2Z1k1T2U4QVFDb2FCakJxKzllY0RqeXQ3d2toQkJTZDIwVnh3Y0FBQ0FBU1VSQlZDaXA2TUNqeHpiNERUME5WUzB6MXZLSXhTSTh1YlVLbDdlNkkvTmxHR3Q1NU9IcUZnUWxKVTFHWWtVOVdNdElIRks3UGIyN0FVeTBMK2R5bFdEWDRsdjVCOFF3a1ZpSUkzZC93YmY3bWlQaDdXMVdjN1YySEl3TkkyUGdhOXViMVR5RUVFS3F6dDJ5TXdiNXpwYyszaHUrQUxGdndoVTRJa0lJSWFSMm96MkFDU0dFMUFyQ3dqeGt2NzBQUzdkUkFEaFExN1ZCd2NjTVpMMitwZWloRVVJSStReE1uZnJCYjhncEdGaTFZelZQZHNvRDNEclVCOGtQZGtETTRrcENlZkQ1NnZpaTJ3SHcvNyszblR6UzB5TnhLM3dlQTZNaXRWM2h4MHpvbWZsQ3M1R0QzTEYwak4zdzdQNFdDSXMrTWpBeVptVi9UTVdGUnp1UUs4aENVL08yNEhPVldNbWpxcVNKdGs1RDBWaS9DUjY5dW83OHdseFc4aEJDQ0ttY3FwSW1sdlkvRDNWbEhRREFnK1FMMkhScElwaVkrRVFJSVlUVUliUUhNQ0dFa0xvcC9kbGx4RjMvVWZyWXBmMVNWdmQ5SklRUW9uaXFXdWJ3SFJnQzM0RkhXVjMxS3hJSzhPalNYRnpiN29OM3IrK3dsb2NKVFpxT2c2cXFBU094b2g2c0E5MGNiVGllM2xuUFNCeWVrZ1pzdklNWWljVUdrVmlJNHhGck1PV3Zab2hNUHM5cXJ0WU9nN0J4MUdOMGJqb1dISEJZelVVSUlhUnNnM3puUTEvVEFnQ1EvVEVOcTgrT2hGZ3NVdkNvQ0NHRWtOcU5BN29iUUFnaHBCYmg4cFRSNGVzSDBOUjNCZ0M4aU5xRis4ZS9WT3lnQ0NHRU1JN0Q0Y0xhYXlLYWRQd1pmR1V0Vm5PbFA3K0N5Rk5mSXpjemdkVThUT0R5bERGaVpDSTBOZVhmZ3pVL1B4MjdkalNHVUpqUHdNaElYY0RoY05GeDBtTm9ObktVTzFiQnh3eWNXMmNGWVMxZitjb0JCeDFjUnVHcmRxdWhxYUxIYXE2SEx5OWowOFVKZVAydTl2OHVJWVNRK3NKQ3p4bnJSa1NCOS8rT0Q2dk9qc0RWMkwwS0hoVWhoQkNpRU5XYWtVb3JnQWtoaE5RcUltRUJvdjZkSW4zYzJHMDBHalZ1cGNBUkVVSUlZWnFXWVZPMEhoMEt0MjRiV1MzK0Z1YS9RK1RKY2JqeFY4YzZVZndGQUVmSFlZd1Vmd0VnSnZwM0t2NDJNR0t4Q0VsM05qQVNTMWxOSDFZZVl4bUp4U1l4eExqMGVCZUNkcnNnTk9FUXE3bGNMVHBnN1lnb0JIclBrUllpQ0NHRXNJY0REcjV1djE3Nk8vZlJxK3U0RnJ0UHdhTWloQkJDNmdZcUFCTkNDS2wxMHBJdTRQWGp3OUxIYnQwMmdzUGxLM0JFaEJCQ21NRGxxOEtsL1ZLMEh4K0JSaGIrck9aNi9maHZYTnppZ3VlUjIxRlhtaDV4T0Z4NE5wL05TQ3lScUJEUkR6Y3pFb3ZVTGNrUGRxSkk4SjZSV1BaKzM0RmJSd3FkNy9KUzhPdnB3Vmgyb2c4eWMxK3psa2VacDRwUnJYN0N5cUYzNEdEc3cxb2VRZ2doZ0w5RElOd3RPd01vbnVUMCs1WEpFTmVSOHpwQ0NDRkUwWGdBRmlsNkVJUVFRc2luc2w3ZmdyWFhSSEM1U2xEVk5FRkJYanF5WHQ5VzlMQUlJWVRVa0lGVk8vZ05QUTFUcDM3Z2NIaXM1Zm1Zbll6N3gwY2pQdlJIQ0F0eVdNdkRCbHU3Zm5CMVpXYmYxZmk0UFlpTCs0dVJXS1J1RVFrTG9LeXVqMFlXTGVXT3BhU3FnOXpNQkx4UGpXSmdaSi9IcTZ3NG5JL1pEZzFsSGRnYmU3TzJiNitldWdtNk5QMEtHaXE2ZVB3NkZFV2lRbGJ5RUVKSVE2V3FwSWtGdlU5QVhWa2JBSEFxYWdNdVBkcXAyRUVSUWdnaGlyVzRPZ2ZUQ21CQ0NDRzEwc2ZzWk1TSExwTStkbTYzQkVxcTdPN3JSZ2doaEhrcUdrYnc3TGtkclVaZVlXUmYwdktJaEFMRVhWK0tpMXRjOERiK0g5YnlzSWVENWw1ekdZc1dHYkdTc1ZpazdubDZaejNFWWlFanNSeGF6Z2FIVTdkdUhlUUpzckhsOGplWXVkOEg4Vzl2c1phSHcrR2l0K2UzV0Q4eUJqNjJ2VmpMUXdnaERWRS9yKytncjJrQkFNaittSVo5NFQ4b2VFU0VFRUpJM1VJcmdBa2hoTlJhV2EvdndLTHBVQ2lyTlFLUHJ3cXhxQkRwenk0cmVsaUVFRUtxZ01QbHc5WjdNbndISG1XOTNmUGJoQk80ZGJBMzNzUWVoYmlPcnNLemFOd1p6YjNtTUJJck9ma3NIa1N1WWlRV3FadUtCTm5RTkhDR3RwR3IzTEZVTkl6dzdzMWQ1R1RHTXpDeXp5c3I5dzB1UFBvVGFSK1M0V0xhQ2lwSzZxemswVkRSUlZ1bm9YQXdMaTQ0NXdpeVdNbERDQ0VOaFphcVBvSUREa0tKcHdJQStPUHFOTVMrQ1Zmd3FBZ2hoQkNGb3hYQWhCQkM2Z2RSVVQ1aXIvNDN5OWZXZHpxVTFRMFVPQ0pDQ0NGVllXRFZEdTNIM1lkcjE3VlFVdEZoTFU5dTFoUGNQTkFUdHc3MlJtN1dFOWJ5ZkE1ZURLNytmVUNyZndtQUp6ZVptd1RnMEpLWnlRbUtJQmFMY0NIbVQwemE3WVRUVVpzZ0ZvdFl5K1Z0MHdNYlJzWmdtUDhTcVBEWktUWVRRa2hEME0vck82Z3Bhd0VBWG1iRjRpSzFmaWFFRUVLcWpRckFoQkJDYXJWWE1RZnhJUzBHQU1CWDFvU0QveXdGajRnUVFraDUxTFF0NE4zL0FGcU52TUxJeXNQeUNJcys0dkhsZWJqMGV6T2tKSjVpTGMvblltVHNDM09Mam96RXlzaUl3b3NYRnhpSlJlcTJkMi91SWlQNUdpT3hHalZ1QmYzR3JSbUpwU2c1K1puNC9YSVFadXozWm5VVm1SSlBCWU45RjJERHFFZndzK3ZIMmg3RWhCQlNYK21xRzZPbngxVHA0MzNoUDBERTBMWUdoQkJDU0VOQ0JXQkNDQ0cxbWxnc1JPelZoZExITmo2VG9hSnBvc0FSRVVJSStSU1hwd0tIVm5QUmFWSWN6SnNNWmpYWDY4ZC80K0ptWjhUZldBNVJVVDZydVQ0WEwrL3ZHWXNWZWY4M0FHTEc0cEc2TFpISlZjQ3RtRnVscmtoUDB5SXc1Ky9XV0hkK0RMSS9wckdXeDBqTENuTjdIc1hDdm1kZ3BzZmUvdWVFRUZMZkJIclBsblpSZUpZZWhiREVJd29lRVNHRUVGSTNVUUdZRUVKSXJmY21MZ1RaYnlNQUFEeStHaHpyeVExSVFnaXBENHp0dTZQamhHZzA2YkFjUEpiMjF3U0FEK21QRUxhM00rNGNHWVNQMmNtczVmbmNEQXc4WUdQVGg1Rll1Ym12a0pCNGtKRllwSDVJU1RpSjNNeEVSbUlaMjNlSHJxazNJN0VVVFN3VzRlS2puWmkweXhHbkhteGd0UzIwcDFWWHJCLytFQ05iTG9lcWtnWnJlUWdocEQ3UTF6UkhnTnMzMHNkN3d4ZXcranVhRUVJSXFjK29BRXdJSWFUV0U0dEZNbnNCV3plZkNEWHR4Z29jRVNHRUVBMDlPN1FZZkJ4K1EwNUJvNUU5YTNrRU9XOFJlZXByWE43cWpyU2tpNnpsVVJSdjN4OHFQNmlLb2g2c2hVaFl3Rmc4VXZlSnhVSTh1YjJhc1hoT2JSWXdGcXMyeUJXOHc5WXJVekI1VHpQY2ZucWN0VHg4bmpJRytNekZwbEd4YU9Vd2tOcENFMEpJT1FiNnpJTVNUd1VBa0pCeUIzZWVubER3aUFnaGhKQzZpd1BxRDBZSUlhUk80S0R0bUhEb21iY0FBRHk3L3pzZW5KNm80REVSUWtqRG82eHVBS2ZXODJIdC9RMjRYQ1hXOGhRVjVDQXhmQVVTYjY2Q3NEQ1h0VHlLWkdEZ2prRkRJaG1KVlZpWWc5MDdHME1nZU1kSVBGSi84SlEwMEhYYUN5aXA2akVTNzhvZnphV2RXZXFiWnVidDhHV2JYK0ZnN01OcW5zZXZiMkJuYURDcmV4RVRRa2hkWTZSdGpTMmo0OEg3Ly9ubG9tUGRFUEg4cklKSFJRZ2hoTlFxMVpwSlNpdUFDYWtCRG9jRFZWVlZxS3FxS25vb2RaYVhseGRHalJyRmFNeldyVnREUlVXbDB1Tk1UVTNSdkhsemNMblYveFdvcEtRRVBwOWZrK0VSdVlueCtPcC9xMDZzUEw2Q2hwNnRBc2RUOTJsbzFLNDJoSHA2ZXZqbGwxOHdkdXhZUnVMcDZPakEzOSsvMHVONFBCNHJuMnNkSFIzbzZ1cUN4K014SHBzUVJlRHgxZURRY2pZNkJ5WEMxbmNhYThWZnNWaUlwTHViY0dHalBlS3VMNjIzeFY4QThQWmhidlh2bzVodFZQd2xaUklXNXVMWnZTMk14YXR2cTRCTGluNTFGY0VIV3VEWE0wT1E4ajZKdFR3dVpxM3d5NkF3ek83K04weDEyZXVnUU1qbnd1UHhFQklTZ2gwN2RzREZ4WVhWWEkwYk05TUppcy9uMDdWOUxUUFlkNEcwK1B2NDlRMUVQaituNEJGOUh2NysvZ2dNRFB4cytYcjM3bzNUcDAvTC9mTi81Y29WSERod29NckhpOFZpaU1XMERvMFFRajRuS2dBVFVnTmR1M2JGeDQ4ZjhmSGpSNmlwcVNsNk9LelExZFdWbnB4cGFtb3lHcnQ3OSs2NGUvY3V0bS9mRGpjM04wWmlPam82NHZyMTY4akl5S2cwWmxCUUVPN2R1NGVFaEFSd09OVnJ2elppeEFqazVlWGgzTG1xWFloSS9nNmRuWjJybFllVUxlM3BCV1FrWHdNQWNMaDhPTFZoN3NaNVE5T3hZMGM4ZXZRSVFVRkJWWDRQbDh1RnJxNHViR3hzNE8zdGpXN2R1bUhreUpHWU1XTUdmdjMxVit6WnN3ZHo1c3lwOFppQ2c0TXhhOVlzckYrL25wSFB6SW9WS3hBV0ZvYjc5KzlEV1ZtNTNPT3lzN05SV0ZnSUN3c0x1WE9XOU9MRkMyUmxaY0hUMDVQUnVJUjhiaHdPRjQzZFJxSFROM0ZvMHZGbktLbm9zSmJyVGV4UlhOclNGRkgvQmtHUW04SmFudHBBWDk4TnRuYjlHWWtsRmdzUjlXQXRJN0ZJL2ZUMDdnYUlSSVdNeERKMTZnZHRJMmJPNFdzak1jUUlqVCtJb04wdStPUHFkT1RrWjdLV3E2WERBR3djK1FqajI2MkZ0cG9CYTNrSWtaZUtpZ3JzN2UzUnFWTW5qQjA3RmxPbVRKRjVmZEtrU2VqYnR5OENBZ0tRbkp6TXloaWNuSnh3K2ZKbHhNWEZ3ZHRiL3YzSUN3c0xVVmhZV09XSi9RWUdCbFRBWXBHWnJnTTZOaGt0ZmJ3bmZEN0VEYUJwNVlBQkF4QWFHb285ZS9aOHR1dkcvdjM3SXlBZ0FOT25UNWNyVHJ0MjdlRG41OGZRcUFnaGhMQ0JDc0NFMUlDaG9TRUFTSXZBMWNYajhaQ1RrMVB1MS83OSt4a2JxNDJORGZidjN5OGRjMjN3NzcvLzR1N2R1K0R6K1ZpN2xwbWJsVU9HREFFQXZIcjFDZzhmUHF6dzJJRURCd0lBenA0OVcrMkx0OWF0VzBOSlNRbXBxYWsxR3loRGNuSnlwQmVmMWZtcSs4UjRmT1cvVlNjV3JpT2hxZStrd1BIVVhYWjJkckMwdE1US2xTdlJ2SGx6bWRjQ0F3Tng5dXhaM0xoeEExRlJVVWhLU2tKV1ZoWUtDd3VSbFpXRnAwK2Y0czZkT3poejVneDI3OTZObFN0WDRydnZ2c1B3NGNNeFpzeVlHbzlwOGVMRmlJbUpnYnE2T3Y3ODg4OGFyZEtYYU5ldUhjYVBIdyt4V0l5RkN4ZWlvS0JtZTJMcTYrdmp0OTkrcTlIdktzbU02c0pDWm02NEU2SUloamFkMFc3Y1BUVHZ2WXZWdmRjelg0YmorcTdXdUgwNEVEa1pjYXpscVUyWTNQczNNZUVRUG54NHpsZzhVdi9rZjNpTlY5SE1YV000dGEzL2svQUtoUUtjaUZ5THIzZmE0ZWk5RlNnVUNsakp3K01xb2FmSFZQeis1Uk1FZXMrR01yOStUakFtZGN1dnYvNks4UEJ3SkNZbUlqczdHL241K1VoSVNNQ0ZDeGV3ZmZ0MkxGdTJUSHFzblowZGZ2cnBKd0RBa2lWTGtKdkxUdWVPOVBSMDJOcmFRazFORGNlT0hZT0ppUWtyZVNRbVRab0VYMTlmV2lYOG1ReHBzUkJjVG5IbnBLZ1hseEQ5OG9waUIvU1puRHAxQ2pFeE1WQlZWY1dCQXdjK1M1ZXVQLy84RXdEd3d3OC93TmpZbVBWOE5jWGhjTkN0VzdjeVh5dTVhS1dtWDRRUTBoRFFXUXdoTlNBcHBxYW5wOWZvL1J3T3A4S1RPbFZWVlppWW1PRE5temMxaXQraFF3ZGN1WElGWEM0WFo4NmNnWk9URTNSMWRkRzllL2RhY1pJakVva3dhOVlzWExwMENUd2VEM3A2ZXNqS3lxcHhQQTZIZzlHamkyZUtidGl3b2NMdjBjdkxDNDZPamdDQW5UdDNWanRYNjlhdEFRQlhyMTZ0L2tBcllXQmdnTFMwdEVxUEs3bHFPUzVPOWlhNW82TWpPQnhPcWVjZEhCemtLcWJWSmhuSjE1RDI5RHdNYmJ1QXcrSEN1ZTBpM0EwWnF1aGgxVG5idG0xRDE2NWRFUmdZaUlNSEQ4TER3ME42c3lZek14TmZmUEdGOUZpQlFJRHM3R3drSkNUQXlhbTQ0TDVyMXk2a3BhVWhLeXNMbVptWjBxK2EvbDZVNVBuNjY2OFJHaHFLN094czZPbnBJU01qbzlweGRIVjFzWHYzYm5BNEhLeFlzUUluVHB3QUFKaVptV0hXckZuNC92dnZrWmVYVjJFTUxTMHRmUHZ0dDVnNWN5YTB0YlVoRm90eDhPQkJoSVdGVlhrY2t0YlBSVVZGMWY0ZUNGRTBiU00zTk8yMEFrWjJYVm5OazV1WmdKaExjL0FtTmdSb0FLczhKUFQxM1dCbngxeXJ2OGpJbFl6Rkl2WFhrMXVyME5pTm1TMVl6SndEb1czWURPL1RvaG1KVjV2bEN0NWhWK2hzbkg2d0VjUDlsNks5eTBod3FyZjFWcFdvSzJ0alZLdWYwZDB0Q0h2QzV1RkszRjZJeFNMRzh4QlNGWTBhTlNwM1pWOXViaTZTazVPaHBxWUdzVmlNL2Z2M1M3dUdiZHk0RVJzM2JpdzNycUdoWVkydkZ6SXlNakI4K0hCY3VYSUZXbHBhYU51MkxRNGRPbFNqV0pWeGNuTENwazJiQUFDV2xwWjQ4ZUlGSzNsSU1VdjlwbWpyUEV6NmVHOTQvZDFxNEZNZlAzN0U4T0hEY2VmT0hUeDc5Z3k2dXJvMW1rVEI0L0ZLM1FlcWpKYVdGcUtpb3ZEaHc0ZEtqOTI0Y1NOV3IxNWQ0VEVXRmhaVitxeFVkbC9TMDlNVER4NDh3TDU5K3pCa3lCRE1uRGtUcTFhdEt2ZjRWNjllVlpwVGdzUGh3TXpNck1ySEUwSklYVWNGWUVKcVFGSUFacUsxVWNsaTNvd1pNN0J5NVVyRXhzWkNKQkxWZU9hc1VDZ0VVRnhvblRScEVpNWN1SUJ1M2JvaE9EZ1lLMWFza0h2TTVURXhNY0hkdTNlcmZMeFFLSVN0clcybEszWWxXcmR1aldmUG5wVjZ2a09IRHJDMXRVVjJkaloyN05oUllZd0pFeVlBQU9MajQvSDA2Vk1ZR0pUZmF1MzkrL2N5cXdhTmpJeWt4ZVB6NTg5WGFjelZVVlJVSkhQQ1hsNHh0NlJQMitUbTVPUkFRME9qMVBQdjNyMkRqZzU3TFRzL3Q4ZFhGOERRdGdzQXdMenBFTVRmV0k3M3FWWDdPU0wvR1Q5K1BQejgvR0J2YjQ4MWE5WmcvUGp4QUlBYk4yNmdhZE9tZVBmdUhiS3lzbVE2SFVndTFpWlBub3ljbkp3cTU2cnU1Sk51M2JwVjZlYlFxVk9uMExOblQ1bm50bTNiQmt0TFMxeStmQm56NXMyVFB2L1hYMytoWThlT0FGQnV1eXNyS3l0TW1USUY0OGFOazM1bUlpTWpzWHo1Y3R5OGViTmEzNE9TVXZIK1ZUVmRmVXlJSXFocW1jT2wvVkpZdW44SnNGRGdrTWpOZW9MNDBCL3g0dUVlaUVVTmI1S0V0dzl6TnpaZnZieU10TlI3ak1VajlWZDJ5Z09rSlYyQW9VMW5SdUk1dGxtQXUwY0hNeEtyTGtqN2tJdzE1MGJqNkwwVkdOSmlJVm81REdRbGo0RldZMHp2dWh0OW1zL0FqdEJnUEVpK3dFb2VRaW9TRWhLQzkrL2ZJejA5SFNrcEtkaTJiUnZ5OHZKZ1kyTWo3WWJGNFhDd2YvOSsrUGo0b0tDZ0FFbEpaZSticmFlbkJ5TWpJNGpGWXVtOWlwS3FPaEc2SkcxdGJSdzhlQkFIRHg2czlOaXFGSjI1WEM1RW92OG1YSFRxMUFrQWNQdjJiU3IrZmdaRC9SWkxKOWJjZTNZYXNXK3FQdW0ydHFySjRvc3Z2dmdDTDErK3JOS3hqUnMzbGptV3crSEF6czZ1MmptTmpJeGdaR1JVNlhINit2cVZIbE5ZV0ZqaC9TdkpaUExLQ3RYNStma1FpOFhTZTY0clY2NUVUazRPdG03ZFd1YngxZG5LU1ZkWFY2NEZLSVFRVXRkUUFaaVFHcENjVkpWM2dWTlRnWUhGSzBGT25UcUYxTlJVUnZiZXZYejVNbGF1WEluZzRHQXNXN1lNbHk1ZHFsYVJ0anI0ZkQ3TXpjMnI5WjdxSEYreTlWSlpNd3QxZEhUS25MbW9wYVdGbkp3Y2FHdHJZOWl3NGxtbGpvNk9sVjVrOXV2WEQ4ZU9IWk0rN3RHakI0RGlrOVd5Q3RIeWV2ZnVuVXpodHJ4aUxnR3lYdDNDMjRTVE1IRW9Mdnk1dEYrS1c0ZjZLbmhVZFU5V1ZoYkdqeCtQMDZkUFk5eTRjZmpqano5dzY5WXRGQlFVNE5HalI0b2VYbzBzWExnUUF3WU1RSHg4UEFJREEyVlczNDRmUHg0UkVSR1lNbVVLRGg4K2pORFFVSm4zL3Zubm4rallzYU4wNVc1WVdCaVdMMStPVTZkT1ZYc2NTa3BLMGdrK1ZBQW1kWUdLcGdrY1c4NkJkZk1KNFBLcnRoZGVUZVJtUFVWODZOSUdXL2dGQUgxOVY5alpEMkFzM3YxN1B6RVdpOVIvQ1dFL00xWUFObTh5RUhIWEZ1TkRldDA4WjZpcDVJd1lyRGc5Q0ZZR3JoalNZaUZhMmpPM21yOGtHME1QTE9sM0hsRXZMbUgvellWNDlEcTA4amNSd3BDVEowL2k1TW1UMHNmYnRtMkRXQ3lXS2Y1dTJyUUpnd2NQUmxaV0Z2cjI3WXRyMTY2VmlxT3ZyNC93OEhBWUdSbGg1c3labFJaZXlpb1ExNVRrbkw0eTE2NWR3L0hqeC9Iamp6OUtuK3ZmdnorQTRnbWtoRjIyaHA0eXYwZjNodGV2TFFieTh2SVk3Y1JYbFJiUkpSZWFmQTc5Ky9mSDJiTm5rWktTVXVIOUs4bmZRMVh2Y2MyWk13Y09EZzdvMTY4Zk5tL2VqUFQwZEJ3OWVwU1JNUk5DU0VOQkJXQkNhc0RkM1IwQUttMGhXaDFtWm1idzkvZEhWbFlXd3NQREdZc0xBUFBuejBldlhyM2c3T3lNUFh2MndOUFRVN3Fpcnlvbm91VzFnOG5Pem9hdXJtNlpyekY1d2xuWkdNdTdTUHowZ3UrYmI3NkJob1lHQ2dzTGtabVpXVzQ4SXlNamNEaWNVa1diUG4zNkFDaWV0VmplbUs1ZXZZcjI3ZHRYT0Y3Q2pOaXJQMGdMd0NhT2ZhQm41b3VzMTdjVlBLcTY1OHlaTTFpelpnMGVQbnlJVzdkdXNaN1B4Y1VGc2JHeGpNZmw4WGhZdW5RcDVzNmRpOHpNVFBUczJWUG1CaE9IdzBGV1ZoWldybHlKeFlzWDQ0OC8vb0NibTV2TTU3eExseTRvTEN6RXdZTUhzWGJ0V3R5Ky9kL1AwL0xseTdGbnp4NXBZVnhMUzZ2Q0NTeXFxdjhWMEt5c3JLQ21Wdlg5L042K2ZZdDM3OTVWK1hoQzVLR2lZUXlIbHJOaDR6WHBzeFIrWHo3Y0M1R29ZZStMN2UzRDNJM050TlI3ZVBHQ1ZnZVNxa3RMdW9SM2IrNUMxOVNiZ1dnY09MYVpqM3Nod3lvL3RCNTZudjRRdjV3YUFCc0Rkd3p4V3dRL08zWW1JN28xN2dpM3hoMFJrWHdPKzhNWEl1NXQ5VHFTRU1LR0VTTkdZT0xFaWJoMzd4NEdEeDZNSjArZWxEcEdYVjBkSjArZWhJT0RBNVl1WFZwcCsxZ0FqTzYzVzlZMSs3Qmh3K0RzN0N6VHB0cmMzQnp6NTgvSG9VT0hFQjhmRHpNek0zVG8wQUVBTUh2MmJHbm5vSkpiS2lVbUpwYVo4OHlaTTVneVpRcGozME5ETUtMbGYvdEozM3h5REUvcVdWY1RKeWVuS3EvcXJRcEZiK3ZtNXVZR0hvK0hxS2dvQUlDeHNURU9IejZNUzVjdW9VZVBIaEFJQkpWZTcxZjArdVBIajlHdlh6OEF4ZC9yaUJFamNQMzZkVFJ2M2h4Nzl1eEJ4NDRkcTkyWml4QkNHaklxQUJOU1RlcnE2ckMzdHdmd1gxc2dKZ1FHQm9MRDRlRHMyYk9Nem5vRmlsZWZUWmd3QVZldVhJR1RreE9XTGwySzc3NzdUdWFZMU5SVW1STkpEb2NqYlFQejZXczhIcS9DMXNsbHNiYTJ4czgvLzR4SGp4NWh5WklsTXErcHE2dmovUG56T0h2MkxMWnUzWXEzYjk5V0szWlpGNG1mdG5YUjBOREFqQmt6QUFBTEZpekFMNy84VW02OER4OCtRRk5URXdLQlFHYU1KZmRFTGMvblBobi85TVJaWFYyOXpPZTF0TFErMjVnK2wreTNFWGoxNkJETW13d0NBTGgwV0lhd3ZWMFVQS3E2NmR0dnY1WCt1YW9YcDNGeGNSWCt2Ry9ac2tWbUZqM2JSbzRjaWJsejV3SW8vcDIxY2VORzZPbnBRVmRYRjNwNmV0RFQwNU81YWVQazVJUVpNMmJnNTU5L2xqNjNZc1VLckY2OXV0VHZJQTBORGN5ZE94ZHo1ODZGaG9ZRzh2THkwTFZyVi96OTk5OVZHbHQxOXd5Zk1HRkN1ZTJ0Q0dHS2lvWVI3UDJEWWVNZEJCNi82aE1VcXF1NDhQc2pYajdjMCtBTHZ3RFFTTDhaQzZ0L0c4N2V5WVFKWWlUYytCaytBdzR6RXMyaTZSREVYVnVDbkF6bUozZlZGVW5wRC9EVHlYNndOZlRFVUw5RjhMWHR6VW9lVDhzdjRHbjVCZTQ5TzQxOU54Y2lNWVdkcms2RVZNWGV2WHZSckZrekRCdzRzTnh1T2RyYTJqQTFOWVZZTE1hZ1FZTXdhTkFnNld1SzZuTFZyMTgvREJnd0FIdjI3SkUrdDJ6Wk1temN1QkZyMTY1RlFFQUFSbzRjS2IxdUtLKzFiSG10ZGsxTlRaa2ZkRDNXeEx3TnZLd0RBQUJpaUxFM2ZMNkNSOVN3YVd0cnc4WEZSZnJWcEVrVHhNZkhZK2JNbWRKakZpeFlnQUVEQmtqdlBhV2twT0RNbVRPWU9IRWk5dTNiaDRFREIwcGJQWmVub3RmejgvTmxIdWZsNVdIQWdBRzRkKzhlOVBUMGNPTEVDYmk0dU1oMCtpS0VFRkkrS2dBVFVrMnVycTdTaXdFN096czRPam9pUGo1ZTdyakRodzhIQUprMlMweTZkdTBhdG0vZkRtTmpZNnhjdWJMVTYwNU9UaklyemtvV1VPM3M3R1QyK3JTMnRpNnovWFZ1Ymk3Mjd0MHI4NXkrdmo1bXpacUZhZE9tUVVWRkJhbXBxZGkwYVpQTUhqeGR1M2FGajQ4UFdyWnNpWG56NXVIdzRjTll2MzY5ZEZhZnBGZ3J6ejRkTTJiTWdLR2hJZDY4ZVlQMTY5ZFhlS3lrb0Z4eVpXRFBuajJocHFhR04yL2V3TUxDUW1aL0lBRFMvWlZUVWxMS2pLbW1wb2FwVTZkaTA2Wk5qSjZvbG5maVhOa0pkMzBSZTJVQnpGd0N3ZUh3WUdqVEdRYldIWkgrN0pLaWgxV25WYlV0dTVtWldZV3ZsOWNkb0NMNit2cFl2bnc1L1AzOTRlSGhVZXB6QmdCdDI3YUZzckl5cmwrL0xqTko0NTkvL29GQUlJQ0tpZ3FjbloybE41VUtDd3VSa1pHQlI0OGVJU01qQXhrWkdVaFBUOGV3WWNNd2YvNThtWnMvNjlldkwzTUNpdVJHVGxaV0ZxT2RIOHBUY3M5bFFwaW1yRzRBZS85ZzJIcFBCazlKbmJVOFZQZ3RtdytEcTMvZlpjWGg2ZE1ReHVLUmh1Tk4zREhrWk1aRHM1RWpBOUU0Y0dvekgvZU9qV0FnVnQzMk5DMEN5MDcwZ2IyeE40YTJXQVJ2bXg2czVQR3k3ZzR2Nis2NDgvUUU5dDFjaUtkcEVhemtJUTFiV1N2MDFOWFZwYzhMQkFJRUJnWmkxcXhabGNiaWNEZ1ZYcCtXdHpjd0c1bzJiWXFDZ2dLWkZjdTdkKy9HN05tejBhMWJOM1R0MmhXVEowOEdBQVFFQk9EZmYvK1ZIbGR5citMUDNXSzNQdUtBZzVFdGwwc2ZYM244RjVJelloUTRJbVl0VzFhOHN2bjkrL2ZWWHVSUW50allXSm00RlNsdnNyWmtxN05Ka3liQjF0WVcxdGJXc0xLeWdyVzFOUXdORFVzZC8ya0IyTUxDQWhrWkdUTFhySFBuenNXQUFRUFFybDA3dUx1N2wvdjVrSXlwdXArZnBLUWtqQm8xQ3NlUEg4ZWFOV3VRbnA1ZW8vc05oQkRTRUZFQm1KQnErblFWYU0rZVBiRnExU3E1WXRyWjJhRkZpeFlRQ29YNDk5OS80ZXJxeWtnYjZFLzNFQTRLQ21KMUw4cXNyQ3lNR0ZGODgwZGZYeC9UcGszRDlPblRvYVdsaGFLaUlxeGR1eGFMRnk4dVZjZ05DUW1CdmIwOVpzK2VqYkZqeDJMWXNHRVlObXdZN3R5NWc1OS8vaGx6NTg2VmEyV3R0YlcxZEdYZ3ZIbnpLaTNnU0ZwSGwveTcrdnJycndFQWh3OGZMck1vSlprQlhGNHJtOTkvL3gwK1BqNFlQbnc0aGc4ZlhtN0xxT3I2OU1SWnNtL3dwOCsvZS9jT09qbzZqT1NzVFhJeTQ1RWN1UU5XbnVNQUFFMDZMTU8xSFMxQnE2RnFycktMTWNsblViSzNkazBZR3h0ajhPREJlUC8rUFhidTNDbDkvdVBIanhnN2RpejRmRDY4dkx4dzU4NmRVdStkUFhzMnVuZnZqblBuenFGcjE2N1M1N095c2pCdzRFRHcrWHlrcEtRZ0xTME5xYW1weU03T0xuTU1TVWxKbURsekpnd01ES1NmNmZMYU5EczRPQUFBbmo1OUtuM3U4T0hEbGY1ZHBhYW13dERRRU8zYXRTdHpUN1JQM2IxN0YxNWVYcVZtUFJQQ0JHVTFmZGo3ellTTnp4VHdsVFVyZjBNTjVXWTlRWHpvTWlyOGxvSHgxYi8zZjRGWVhQcWNoSkRLaU1WQ0pJYXRnRWZQUHhpSlo5NTBhUEVxNEV6NUo4WFdCNGtwZDdIMGVFODRtUGhpYUl1RjhMTHV6a29lSDl0ZThMSHRoWnRQUXJELzVpSThTNDlpSlE5cG1Nb3EySllzNUFvRUFpUW1KbGE3a0ZQV2RYMUdSZ2Fqclo4bGxKU1VBRUE2QVZ0WldSa09EZzZJaTR1VEtUZ1hGUlhodDk5K2c1R1JFVXhOVFdGaFlZRm56NTdoM0xsempJK0ovTWZUcWl1YW1MVUdBQWhGaGRoL2M1RmlCOFN3K2ZQL1c4MXNiR3pNU016MDlIU1p1QldKaTR1VGVXeHJhd3NsSlNYcHRlL0VpUlBoNXVaVzZuMUZSVVc0Y09FQzR1UGpFUnNiaTVnWTJhSzh0YlUxWHJ4NElmUGN1M2Z2TUdqUUlFUkhSMHNuU1REdDVNbVQ4UEh4d2IxNzlhdEZPQ0dFc0kxYitTR0VrSko2OWVvRkFOSlZ2Nk5HalpJN1p2LysvUUVVdDE3TnpNd0VqOGVEaG9hRzNGK2ZZclA0SytIbzZJajE2OWNqT1RrWkN4WXN6d3NKNUFBQUlBQkpSRUZVZ0phV0ZzNmNPUU5YVjFkTW56NWRXdnk5ZHUwYVFrTkQwYmh4WXdCQXMyYk5zSFRwVXRqYTJtTDE2dFg0K1BFamZIeDhjT1RJRWNURXhHRFVxRkUxdmlqVTFkVkZlSGc0cmwyN2hwMDdkMEpGUmFYQzR5VVhpcExWaGZiMjl1allzU09BNG92R3NramFnajkrL0xqTTE0OGNPWUozNzk3QjE5Y1hFUkVSK1BMTEwydnlyWkF5eEYxZkFwR3crUCtWbnJtZmRGOWdVclptelpwQkxCYVgrdnFjQmd3WWdMVnIxNVpxUlorWGw0Zkl5RWdBWmJmWTUvUDVhTnUyTFFEZ3dvWFNlMTZlT0hFQ0lTRWhDQXNMUTBKQ1FybkZYd0JZdlhvMWZIeDhFQmtaS1cxN1BXSENCT2pwNlVGVFUxUDY1ZWpvaU5telp3TUFIajU4V09YdmtjUGhvRkdqUmdBZzAvR2dJcEo5ZzJrRk1HR1NzcG8rWE5yL2lDNVRrdURRYWk1cnhkK3NWemR4KzNBZ0xtNXlRdktESFZUOExZTzN6d0lBekt3WXlzbDVpZmo0dlpVZlNFZzVYanpjZy93UHJ4bUp4ZUZ3NGRoNkhpT3g2cE9FdDdleDVKOGVtTHJYRFpjZjc0WlF4RTY3U2orN2ZsZzcvQUZtZFQ4RUsvMW1yT1FnRFErSHc1RitEUnRXdk05M2JtNnU5RG5KZWF1OE5EVTF5N3cyWWVLcnNMQVFoWVdGMG1zZFYxZFg4UG44VWdVdG9MZ1QwT0xGaTZVVHgvLzQ0NDh5SjM0VFpuQTRYSXhzOWQvcTM3TVB0eUxsZmVrdWMvVkZ5YytUNU12THkwdDZYL0hzMmJOUVYxY3Y4N2lTWDgyYVZmMTN2S1FybHJPek0yYlBuZzArbjQvSXlFanB4SVpwMDZhaFg3OSthTm15SlJ3Y0hLUXJhck96c3hFUUVJQnAwNlpoOCtiTk1oT1pOVFEwWUdKaVVtWkh3TXVYTDB1M2p5dnZTNkt5ejI3SmJacEtvdUl2SVlSVUg2MEFKcVFhVEV4TTRPM3REUUQ0NFljZnNHclZLcmk3dThQVDB4TVJFVFZ2dmJWLy8zNTgvLzMzc0xLeVFsQlFFRFpzMkZEaFRGckppWk9lbnA1TTIyWkYwdFhWeGRHalI5R2hRd2ZwY3hjdlhzU3laY3R3K2ZMbFVzZTNhZE1HQUtDaW9vTFdyVnZqK1BIalNFdEx3K0RCZ3pGanhneXNYTGtTUzVjdXhlalJvK0hpNG9KZHUzWmg4ZUxGYU5ldUhaS1RrNnMxdHNqSVNIVHExQW5hMnRxWU8zY3Vnb0tDMEs1ZHV6Slg0VXBXL3dML0ZZQW5UcHdvL2YvUnZuMzdNdC9qNCtNanpWV1dmLzc1QjMvLy9UZisvdnR2TkcvZUhEdDI3RUM3ZHUwd2FkSWttZFYrSlZjUWw3V2Y3NEVEQjdCbzBhSXFmdWNOdzhmM0w1QjBkeFBzV2hUdlkrdlNZUmxTRWsvUnFxaHlDSVZDNU9ibVNoK1hOVm1FYmFkUG53WlEzSUxOeWNsSlpuWnllSGc0dkwyOTBiWnQyMUlYZnI2K3Z0TE9CbWZPbkNrVlYxTlRFeDgrZktqeU9DU2Y2LzM3OTJQSmtpV1lPWE9tVEh1cmtvcUtpckI5Ky9ZcXg5YlQwNVArUHNuSXlLalNleVEzMGo1SG0ybFMvNm5yV3NPdXhReFllWHpGWXF0bk1kN0VIVU5pK0cvSWZCbkdVbzc2b1pGK005amJEMlFzWG1URWJ4QUoyWi9ZUitvdmtWQ0FKN2RXb1dubjN4aUpaK0U2SEhHaFB5STNNNEdSZVBYSjgvU0hXSE51TlA0S200ZGVIbFBSMVhVQzFKVzFHYy9UeW1FZ1dqa014SjJra3poNmJ3VWV2d3FGbUxyaUVBWklDc0NmY25aMnhyRmp4K1NLTFJhTFpiWjFxUXJKaE82Q2dvSnFUV1J0MmJJbGdQS0xTT1BHallPam95UHk4dkt3WmN1V2FvMkpWSSsvZlgvWUdub0NBQVJGZVRoMCswY0ZqK2p6VVZWVnhZd1pNN0J3NFVJb0t5c2pQejhma3laTnFuQVNzSnFhR3ViT25RdFRVMU9NSHorK1d2bnM3ZTJ4YTljdXZILy9Ib0dCZ2RMN1QxZXVYS24yMkNYYkxKVzM4T0hUVmNjMWxacWF5a2djUWdnaFZBQW1wRnFHRFJzR0RvZURnb0lDbkQ1OUdpMWJ0c1RVcVZQeDlkZGZZOUtrU1RXTysvTGxTOHlaTXdkYnRtekJqei8raUgzNzlpRXpNNVBCa2JQdjNidDNPSG55Sk5xM2I0OFRKMDVnMmJKbHVIMzdkcG5IU2xiWUFzVVhiZUhoNGRpNGNTT21UcDJLaXhjdll1clVxZGk4ZVRQR2poMkxWYXRXWWNXS0ZRZ0lDRUJvYUdpMWk3OGw1ZVRrb0hQbnpqQXpNOFBwMDZmaDUrZFg2dSs1NUFwZmdVQUFRME5EVEp3NEVVQnhBY2pKeVFtTkd6ZVdhWG5qNmVrSmJXMXR2SHo1c3NJVDNxZFBuNkpseTVaWXQyNGR2djc2YTN6NTVaZHdkM2RIWUdDZ2RBWmxXYTIyU2o1blltSlNzMisrbmt1NDhST3NQTWVEcjZ3SmJTTlhXSHFNeGZNSVp0b2ExamVQSHorV0ZsRlZWVlUvKzJwVHNWaU1wS1FreE1iR3d0blpHWDM3OXBYdTh3MEFZV0ZobURKbENscTFhZ1V1bHlzejgxNnlFdi9GaXhlSWpvNnVNTStOR3pmS2ZKN0g0OEhQejAvbXVaOSsrZ2tmUG54QTc5NjlZV3BxS2pNQkp6YzNGNG1KaWRpMGFSTkNRME9yL0gxSzJrWUxCSUlxcndDVzNNeWlGY0JFSGpvbXplSGdId3l6SmdQQjRmQXFmME1OaUlyeThmekJEank1dFpxS1BWWGsyMklKbUZyOW01K2ZnY2VQNk44NElyOW45N2ZDc2ZWOEtLbkt2NDhlaDhPRGM5dUZ0QmR3QlRKeVhtSm42Q3djdXYwanZtZzJIcjA5cDBOZjA0THhQRDQyUGVGajB4TnhiMi9pNk4wVnVQWDBINW9ZU1dyTXdNQkFadHVWc1dQSElpSWlBaEVSRVZCVlZhMXdiOStxeU0zTnJmWnFZa25SMTkzZHZkd3RtTXJpNys4UG9Qd0M4Sk1uVC9EeTVVdUVoSVJVZVFJbnFUNWxuaXBHdC9ydit1OUV4RnBrNVRHelIyNXRwcUtpZ3RHalIrT0hIMzZBdWJrNU1qTXpFUjRlamg0OWV1RGl4WXZvMkxFam5qMTdWdXA5UFh2MnhMcDE2MkJqWTRQYzNGek1taldyMUxacTVWRlRVOE9SSTBlZ282T0R2bjM3eW14cFZCT1NsdEdQSGowcTgzVkpnZmh6Kzl3ZHpRZ2hwQzZoQWpBaFZjVGo4VEJseWhRQXdMRmp4L0Rod3dmczNMa1RVNmRPeFpneFk3Qmt5Uks4ZWZPbXh2SC8rT01QVEo4K0hjN096cGc2ZGFwMGxTZVh5d1dIdzVIWm82WXNIQTZuMHBPZXNXUEh3dHJhR3IvODhvdk1Da0NtckZxMUNpRWhJV1cyZ3ltcDVBVmVYbDRlaEVJaHBrMmJocWRQbjJMMTZ0WG8wcVVMZnYvOWQ0aEVJa1JIUjZONzkrNW8xNjRkN3QrL1gyWThTZnZXa3NwYVFTMFNpVEIwNkZCRVJrYkN3Y0VCaHc4ZnhoZGZmQ0hkRXdpUUxVNExCQUxNbWpVTEdob2FTRTVPeG9rVEp4QVVGSVRBd0VDc1diTkdlcHprZ3ZqaXhZc1ZmdCtTbUJNbVRNRERodyt4WnMwYWVIcDZJaVFrQko2ZW5oQ0x4VExqTG04LzM1TEsrMy9lMEU2QUJYbHBTQWo3QlM3dGx3SUFtblQ0Q2E4ZkgwRmhmdFV1akVqWkt2bzVLbStsYlZrL3I1OU9yQUNLVndFN096dWpWNjllcFFyQUFLQ3RyWTFtelpvaEt1cS8vZXdrbnpYSkN1S0t0Ry9mWHVhekxhR3JxMXZxZ3ZtUFA0b0xLUUVCQWRWZWdWQWVWMWRYQUNpMXgxaEZKS3YrcVFCTXFvOERJOXN1c1BjUGhxRk5aOWF5Q1BMU2tIUm5BNTdkMnd4QkhqdjdlOVZIUmtiZXNMWHR4MWk4cUFkclVWakkvSGtjYVhpS0NqNGc2ZTRHT0xhdTJuNkNsYkZvTmd6eG9jdnhJYjNzRzhPa1dGN0JleHk3dnhJbkl0ZWhqZU5nOVBNS2hyVkI2WDBZNWVWazRvZTVQWS9pZFZZOGp0Ny9GVmNmNzBHQk1ML3lOeEpTd29RSkU2VFh5Q29xS3RpOGVUTmV2MzROTHk4dlJFWkdNcklIOEtkOGZYM0I1L1B4K1BIaktoZTZxdUxldlh0bzJyUnB1ZmNWenA4L0R5OHZMMWIySXliLzZldjFIVXgwYkFFQTd6K21JK1RlcndvZUVYczRIQTY4dmIweGV2Um9EQnMyREhwNmVoQUtoZGkrZlR2bXpKa0RMcGVMbUpnWTJOalk0TUtGQy9EdzhFQk9UZzRBd01mSEI4dVdMVU9YTGwwQUFPZk9uY09rU1pPcTlabllzbVVMM056YzhPdXZ2K0tmZi82UmVhMjh5Uk82dXJxbFhnc0lDRUJTVWhLaW82T3hhZE9tQ2xzeDgvbDhGQmJXZkN1WThuNm5jRGdjTEZteUJPdlhyeSsxUWpnbEpRVUFZR1JrQkE2SEkyMUZ6ZUZ3WUdSa0pITk15ZWNJSWFRaG9EMkFDYW1pdm4zN3d0cmFHZ0R3KysrL0F3QWlJaUlRSGg0T0ZSVVZCQWNIeXhWZktCUmk0OGFOQUlDUkkwZEtuKy9Sb3dkZXZIaUJXYk5tbGZ2ZVljT0dJVDQrSHA2ZW5oWG1DQXdNeElJRkMzRGd3QUc1eGxxUnlvcS9RSEZoQnlpKytDdlp3bnJ0MnJYbzBxVUxCZzBhVkdxL25hdFhyNVpiY0RJM055LzFaV1ptVnVheEtTa3BHREprQ0lSQ0lUcDA2SURWcTFmTHZGNXlmMkNCUUlBK2Zmb0FBRmFzV0lHUWtCQUF3T0RCZzJYZUk5a0grdVRKazVWKzd4SWJObXhBang0OWtKYVdoZ2tUSnRTNFlCc1hGeWZ6SlluejZmTU5ZZitpeEp1L0lUZXJlRWFyc3JvQm5Oc3RVdXlBNnBGUGY1N0srcXBJV1FWZ1NRdG5mMzkvR0JnWVNGOVBUazVHV2xweFlhbEZpeGJTNTNWMWRhV3o5bzhmUDg3TU4vWi9vMGVQeHVqUm8yVW1nSlJrYVdtSkxWdTJ3TkxTc3NveEphdU15OXBqckR4cWFtb0FxQVUwcVRvdVZ3a1d6WWFqL2ZnSStBODd5MXJ4TnljekhnOU9UOEQ1ZFZhSXU3NkVpci9WNU92SFhGdkR3c0ljUEl6YXdGZzhRcDdlV1E5UkVWTkZRUTZkZjFXRFVGU0lLN0Y3TUgydkJ4YUZkRVZrOG5sVzhwanBPV0p5cDIzWU9qWUpnZDV6b0tFaS80cHYwakFvS1NuaG0yKytrUmFrQkFJQmdvT0RZVzF0amExYnQ3S1c5OGNmZjhTTkd6Zmt2c2Z5cVpVclY4TGQzYjNDQWxwcWFpcGV2MlptZjNSU21vRldZd3owK1Y3NmVIZllYT1FJNnQrazdjNmRPK1BBZ1FOSVNVbkI3ZHUzRVJRVUJBME5EZXpldlJzdUxpNFlOMjRjZEhWMUVSWVdCZ01EQStUbjU4UE96ZzdyMXExRHMyYk5FQklTZ3R1M2I2TkxseTU0OXV3WkFnTUQwYlZyMTJxdDRMVzB0SlRlcXdvT0RpNjFGNitUazFPcEw2QjQ4Y3VuejB2dWs5MjVjd2RCUVVGVlhubGZsZnNJVmJtZkFCUlA4SjQvZno0U0V4TmhaR1NFd3NKQ25EcDFDcWRPbllLSmlRbE1UVTJsOTcxc2JHeGdZbUlDT3pzNzZmdE5URXhnWW1JQ1cxdGI2ZnNJSWFRaG9HbHRoRlFCajhmRGdnVUxBQlMzT2ltNXArMjZkZXZnNysrUGI3NzVCbHUyYkVGOGZIeU44NXcrZlJycjE2K0hyYTB0VEV4TThQYnRXd3diTmd5bXBxYlEwdElxOTMyZE8zZUd2YjA5bGl4WmdsNjllcFY1akpxYW1uUi8zaE1uVHRSNGpCVzVlL2N1dkx5OHFudzhoOE9wOXN6QXNtWURsdlZjV2F2OEpLNWV2WXJseTVkandZSUZtRHg1TW03ZXZJbTllL2NDS0Yyb0dqeDRNUGJ1M1l0dDI3WkJLQlRpelpzMzhQUHpnNGVIQnlJakk5RzZkV3M0T2pvaVBUMjkya1dwczJmUHd0YldWbnBCWFIySER4K0dxcW9xaGd3Wkl2TzhaTlh3cDYxM3RtL2ZycEM5WGo4blVWRStvczkvaXhhRGltZTIybmdINGZuOWJYaWZWbkdyWUZLNXFyUnlxbWdTUTZOR2phUi9sbnd1cjEyN2h0emNYR2hvYU9DTEw3N0F2bjM3cE1mRXhNU2dmZnYyOFBYMXhiWnQyd0FBWGJwMEFZL0hRMjV1YnBWVzI4c3o2MWpDeE1RRTMzLy9QU1pNbUFCbFpXVVlHaG9pTURDdzB2ZHh1VnpwNytLeTlrQXZDNGZEa1haSFlLTkRBNmxmK01xYXNQSVlCN3NXMzBKTnArb1RFNnBIak5Rblo1RjBkeFB0cXk0SFU3TTJzTFRzV3ZtQlZSUVR2UVdDZW5pamxDaU9JRGNWenlPM3c4WTdpSkY0Wmk0RG9XUHNnZXlVU0ViaU5RUmlpQkdSZkE0UnllZGdZK0NPN3U1QmFPYzhIQ3A4WnZkdjExTTN3YWhXUDJHUTd6ejgrL0IzSEk5WWc0eWMwcDJVQ0pFWVAzNDh6TXpNc0dYTEZ1bTJTT3ZXclVPblRwM1FzV05ISERod0FCNGVIb3puYmRLa0NRQlV1dVVMRzV5ZG5jdmQzN1NrOHE1OUhCd2NrSmlZeVBTdzZvMHhiWDZETXI5NDBtdGl5bDFjaVBsVHdTTml4OXUzYjlHL2YzOG9LU2toTmpZV3UzZnZ4dmJ0MjZVclZ3Y01HSUJObXpiQjBOQVEvL3p6RDJiT25JbUlpQWlNR1RNR1gzNzVwY3c5cnVIRGgwdTdaRldFeHl2ZStrVlNCQlVLaFRLRlZXVmxaZGpZMkVpdms4dTZqeVlXaTVHUmtTRXpRVnNlMVdrSlhkbWlpQysvL0JJQUVCa1pLZjE3N05tenAvUjFMUzB0OEhnOEZCWVdWamloT2pjM1YrWjloQkJTMzFFQm1KQXFtRHAxS3R6ZDNRRUFDeGN1bERreE9YVG9FQllzV0lBbVRacGd5NVl0MGowcWErTDU4K2NRaVVUZ2NybXd0TFJFVGs0T2V2ZnVEWkZJSkcxUldwWVZLMWJneXkrL1JNK2VQZEdpUlF2Y3VuV3IxREZkdW5TQm1wb2FDZ29LOFBmZmY1ZDZ2YUpac09XdHZQMVVlbnE2dEsxS1JUUTFOYVhGU0lGQUlMTUsrSE5adW5RcCt2YnRDMWRYVjJ6WnNnVlhyMTdGeTVjdnBTdndBQ0EvUHg4UkVSSHc4L05EUVVFQkFHRDM3dDJZUFhzMnZ2MzJXNHdlUFJyejVzMERBT3phdFV0NlRIWFVwUGdML0hmeVcxVmZmZlZWamZMVU5XL2pUeURseVJrWTJ3V0F3K0hCdGR0NjNQaXJJNENHMVJLN3RqRTBOQVJRL1BPZW4xKzh5cWlnb0FCaFlXSG8wcVVMdW5YckpsTUFqbzZPUnZ2MjdXVW1sQVFFQkFBb2JuMVZsVGJOVzdkdUxmTWlVbGxaR1dQR2pLbnd2WTZPanBnOGVUSysrdW9yYVZ2bUowK2U0Tnk1YzFWcXR4OFFFQ0J0S3lWWjZWd1pUVTFONlVWNFRYOHZrUHBQbzVFOXJKdFBoSlhIV0NpcDZyR1NRNUNYaHVUSTdYZ2VzVTNhVllIVUZBZCtmc3NZaXlZU0Z1QkI1T3JLRHlTa21oSnZyb1MxMTBURzlnMTNicmNZdHc3MVlTUldRNU9VL2dBYkwzNk5IYUhCYU84OEFnR3VrMkNwMzVUUkhLcEttdWpiZkNaNmVVeERhUHhCbkk3YWhMZzM0UkRUK1RJcFFVTkRBei84OEFQRVlqRTJiTmdnTFFBRHhZVmhCd2NIQkFjSHk3MEg4S2UwdGJWaGJtNE9vUHk5ZWlYdTNidFg2WG41aUJFamNPellzU3JuRndnRTVhNUc1UEY0c0xlM0I0QnlqNm5KUFlHR3d0V2lBMW83REpJKy92M0s1SG83d1RBNk9ob0RCdzdFMDZkUDhmRGhRK256RmhZVzJMQmhBL3IwNlFPeFdJeFZxMVloT0RnWXVycTZlUFhxRlp5ZG5aR2JtNHRGaXhaQlEwTURpeGN2eHRLbFM5R3BVNmRLYzJwcWFnTDQ3MXBTRWsraVo4K2VPSEhpUkxVNlZNbHJ6NTQ5ak1UUjFkWEZnQUVEQUFEcjE2OHY4eGdyS3lzQXFOSTlTVUlJYVVpb0FFeElKY3pOemJGNDhXSUF4UzJmanh3NUl2TzZTQ1RDL1BuemNmVG9VWFRvMEFGQlFVSFNWczdWSlJRS1VWQlFBRlZWVmFpb3FPQi83TjEzV0ZQbkZ3ZndiM1lJaEwxbEtDaEx3WUVDYmtHdGFLMmpqdGE5UjIydHE5cXFkZFZXclhXMHp0cTZXclZXNityUHZmZkVMUTVRVUVTbTdCVkMxdStQbUZ1UWpSZUNjRDdQa3lma2puUGZSQW4zM3ZPKzUrM1ZxeGNrRWdtT0hUdUdxS2lvWXZkNzh1UUpEaHc0Z042OWUrUDc3NzluNWdqSlQzZXlkUFRvMFNLVHZiR3hzUVV1bmpnY0RsTkcrZTExUEI0UHRyYTJoV0lFQndlWDZYMmVQMzhlN2RxMUE2QzlRR3JUcGsyVjk1SlZLQlFZUG53NFRwOCtqYSsrK29xWlIxZzNBaytsVWpFOUl6TXlNcGo5VnE5ZWpTbFRwbUR3NE1HNGR1MGFnb09Ea1plWFYrRi9jOEkyRFI0Y253U3JjUjNCNVFsaDZkd0JkYno2SWViUmJuMDNyRlp6Y2RITzhmVDI5OWo1OCtmUnVYUG5RdDladXQ3K0RSczJoRUFnZ0VxbFlucnA2a3F4bCtienp6OHZkZzdnNGhMQXdjSEJHRFZxRkxwMDZjSWtZKy9jdVlNZmYvd1JlL2JzS2ROY3ZycTVpUURnekprelJjNVJYcFQ4VlI0b0FVenk0M0Q1c0czd0VlcjVmZ1lybDhKLzM5bVMvUElDbnQ5YWo3Z24rNkZXc1RNWGRtM241UFFCN096YnNoYnZ5Wk90eU02bXNwU0VmVGxwenhIejhHODROQnJFU2p4YnR4NHdzL2REYXV3TlZ1TFZSam55ZEJ5NXR4Wkg3NjJEcDMxckJIdVBSK3NHL2NEbkNVdmZ1WXg0WEQ3YWV3eENlNDlCZUpGMEgwZnVyOFA1Snp1UXE2RHpFS0x0TUcxalk0TjkrL1lWU2hnbEppWWlNVEVSbHk5ZkxuSmZkM2QzZlBQTk54ZzllblNoOCtmU0VyYXRXN2NHQU1URnhaVmFGbGJYVWJNazVaM1A5L256NThXT1dyUzB0R1NtcWluUHlFYWkvYjRaMDJFVjgvclV3ODBJank4OGNLRW15VC9ucm9lSEI2WlBuNDdCZ3dkREtCVGkyYk5uR0RObURNNmRPd2RIUjBjY1AzNmMrVCtsVkNxeFlzVUtpTVZpZlBiWlp3Z0tDa0xmdm4yeFo4K2VFby8zZGdMWTE5Y1hpeGN2eHNXTEY3Rnc0VUptaXFKejU4NVZ3cnN0MnFCQjdKeFhEQjgrSEJLSkJLOWV2U3IyZmtERGh0ck9VbVVwSjAwSUliVUp6UUZNU0FsRUloRjI3OTROcVZRS2xVcFY3Rnl0Ky9mdng3Rmp4d0FBSzFldVpDNWF5cXRodzRaTUFqSStQcDZacjBOWEFyVWtTNWN1QmFBdEI2MUxydW9JaFVLbUhHbHg4LzgyYk5nUURnNE96RU4zOGdSb0wrRHlyOVBOdzFrUnJWdTNScnQyN1pDWGw0ZS8vLzRiVXFrVWUvZnVoWW1KU1lWalZ0VHQyN2ZoN095TVRaczJNY3QwSTVObE1sbVIrOFRFeEdEanhvM2djcmxZdDI0ZEFPMmMwR1daKzVndDQ4ZVBMekIvUy82SHJ2M0ZyYS9vWE1QdmsreVVwNGk0dm9KNTNhanpTZ2dOekV2WWcxUTIzY1hzMnhkanVvdFBXMXRiTkdyVWlGbXU2eVdkblowTkJ3Y0h0RzNiRmxaV1Zzakx5Mk45L3QvOC92bm5Id1FIQjBPaFVHRDM3dDNvMUtrVG1qVnJobDI3ZHBVcCtRc0FYMy85TlpvMWF3Ymd2Ky9sc3RETmpTNlR5Y3A4TEZLemlhWDJjRzgzRHg5TWZBRy9mdnNxSmZtcmxHY2dNbVExenZ6YUVKZitiSStZaDM5VDhwYzFIRmJuL3RWbzFMaHoreWZXNGhIeXRxZFhmbVExbmtmNzcxaU5WMXRwb01HajJFdFljWHd3Um01eXdCK1h2a1o4T3Z2VkdlcGErbUJDMEsvWU9qb1c0d0xYd3RtaVVlazdrUnFyWmN1V21EUnBFcFJLSlRNVlZsRjBKV2NCTVBjS0FPMzE4ZkRody9Iamo0Vy9WN3k5dmVIajQxTnN6RTgrK1FRQXl0U0owdFBURXh3T3A4UkhhVWt6VWpWNk5adkdmSy9reU5QeDU1V1plbTVSNWJPMXRjWDQ4ZU54OHVSSlBIcjBDQ05Iam1SRzkvcjQrT0RjdVhQdzhmSEI1Y3VYNGVucGlidDM3eUkyTmhhbXBxYW9YNzgrWkRJWk14aGx5NVl0OFBiMkx2RjRwcWJhK2QxMUZmeGlZMlBSdm4xN2ZQNzU1ekExTldXU3NVVlZCS3dzcGYxKzVuK1VGRU5YZ1dEOSt2VkZkdklHZ0M1ZHRGT3UzTDU5bS8wM1FnZ2g3ekZLQUJOU2dnMGJOcUJWcTFZQWdKOS8vaGtoSVNIRmJqdHUzRGhrWldWQklCQmc3OTY5WmU0Uk9uWHFWS2FzaTY2SFlFUkVCSVJDSVRwMzdveVltSmd5SlR5dVhidUdDeGN1QU5DV3FjNnZjK2ZPTURVMVJVNU9UcUg1ZjYyc3JHQmxaWVgwOVBReXRSY0FYcjU4Q1NzcksyWlVYMWtaR1JreHllenQyN2RqOU9qUmVQYnNHWHg4ZkhENDhHSG1oTFVxNVIvZEMveVhBQzVwenBDNWMrY3lvNmh6Y25Ld2NPSEN5bXRnUHVibTV2RDE5VVZxYWlyQ3dzS0tmT2dTdk1XdHJ5MjlJY012L1lEY3pCZ0EyaVJLNHc5L0ExRDhSUVVwV1VrZENzclNzY0RQenc5QTRZdXhHemR1TUw5citjdGEzYmx6QjM1K2ZyQzB0TVR6NTgvUnUzZHZBTURwMDZmTC9GMmxVQ2lLYkdkSjVlNGZQWHFFYWRPbW9VNmRPdmprazA4S3pEVzhldlZxZE9yVUNWeHU4YWRPSDN6d0FUUDZkKy9ldlRoKy9IaVoyZ3I4ZDhIKzluY1NxVzA0c0tyWEVTMzY3c0VIWDc2RVI3djVFRXZyc0g2VXRMaGJ1SHRvTkk3OWJJOEh4NzlFWnRJajFvOVIyOVZ6NlFscjYrYXN4UXNQMzRIMGRKcFRrRlNlak1RSGlBLy90L1FOeThqYXRRc3NITnV3Rm84QTZiTFgySGRyS2NiLzBRRHpEd1RqV3NRQjFzdW5HZ2lsNk9ZekFhc0dQOERpdmhmUTF1MVRWa2Nkay9lRFVxa0VsOHZGcWxXcjhPaFIwZWNJQVFFQmVQSGlCVE5OUzNSME5LS2pvd0g4ZDI5azJyUnArUERERHd2czE3OS9mMnpac3FWQThsaEhLQlNpWjA5dCtmZ1dMVnFVdWNJWXFkNWNyWDB4cU9WLzkweit1allQNlRtSmVteFI1ZnZvbzQ4UUV4T0Q5ZXZYbzFPblRvaVBqOGZNbVRQaDdPeU1CUXNXUUtGUTROdHZ2MFZJU0FnY0hSMnhmLzkrdEduVGhybGUxbldPM3JCaEE0NGNPUUlqSXlNY09uU294SkxyYm01dUFQNnJ1aFVYRjRjLy8vd1ROalkyT0hYcUZPcldyWXViTjIvaXlwVXJrRXFsZVBMa1NhRUhvTDB1TFc2ZFBuVHIxZzN1N3U2UXkrWDQ3YmZmaXR6RzNOd2NmZnIwQVZEMktaZ0E3ZUFLUjBkSFZ0cEpDQ0hWRlpXQUpxUVkzMy8vUFlZTkd3WUF1SExsQ21iT0xMbUg0c3VYTHpGcTFDanMyclVMTmpZMk9ILytQRHAxNmxSZ3ZvK2ljTGxjekowN2wzbWRsWldGTVdQR1lNcVVLUUNBRlN0V0ZOdkQ3VzNMbHk5SHUzYnRFQlFVaERadDJ1RFNwVXNBd0l3a1BuVG9FTEt6c3d2c2s1U1VWS2JZK2FuVjZuTHZaMkJnZ0gzNzlzSFQweE1wS1NtWU5Xc1dzck96MGJOblQxeTllaFd0VzdmRzFhdFgwYnQzYjcyZVhPcEc0YjM5T2VYbjYrdkxiQ2VSU0RCczJEQXNXN2FzMHRyMDdiZmZJamc0R0FFQkFiaDQ4U0lDQXdPeGE5ZXVJcmZOeXNxQ29hRmhyUzlKcGN6THd1MkRJOUJxNEFrQWdMMUhIemcxSG82WDk3Ym91V1hWaTY1TVZHbkswbkdndUl0Um9WRElWQ1c0Y3VWS2dYVUtoUUpyMXF4QlhGeGNnZkw2TXBtTTZYREQ1WEtaaTduaS90OFhwU0p6QVB2Nyt4ZFpmcG5MNVdMQ2hBbjQ0b3N2WUc5dmo3aTR1RUxiOU96WkU3dDI3WUpBSU1DclY2OHdidHk0TXJjVkFGTnlYeDl6b2hQOUV4cVl3OUZuR09yNmpvZVJ1VnVsSEVPUm00cVlSN3NSZFdjajB1SnVWc294aUJhSHc0Ty9QM3Vkd3pRYU5XNkZzRGVhbUpEaVBMbndIV3pkMkp1NzE2UERRbHplRnNoYVBLS2wwYWh4SitvNDdrUWRoNFdSQXpvMUhJbEFqeUd3TTYzUDZuRzg2clNGVjUyMlNNOUp4SW1IRzNIaXdXOUl6Q3grV2lKU2M0U0VoT0NQUC83QXQ5OStXK3cyL2ZyMWc0T0RRNUdkRjhQQ3dqQjU4bVJzM0xnUm16WnRnb2VIQjF4Y1hKQ2FtZ3BIUjBmNCt2cGl5SkFoMkxwMWE0SDlCZzBhQkZOVFUyZzBHbkE0SEt4WXNRS1hMbDJpNlZIZVkyS0JJYVlGN3dDUEt3QUFoTWFjeCtGN2EvVGNxc3AzNU1nUjNMOS9INkdob2RpK2ZUdE9uVHJGVkhscTNydzVObXpZZ0diTm1rR3BWR0wrL1BuNDdydnZvTkZva0pLU0FnQk1oVHlOUm9PaFE0Zmk3dDI3Y0hKeXdvMGJOekIwNk5BQzVhVjFkUGVBOHBkc256bHpKbnIyN0FsZlgxOEEybXBWZ0hiMGZuSFg3eVd0S3k4Mkt0RE5tREVEZ1BaZVFISDNJWmN1WFFxcFZJcXdzRENjUDMrK3pMRVhMVnFFZGV2V2xkakpteEJDM25lVUFDYmtMVHdlRCt2WHI4ZVlNV01BYUVzUDllM2JsNWtQdGlTN2QrK0dyNjh2WnN5WUFXdHJhMXk4ZUJHalJvMHFORzl3ZnJ0MjdRS1B4NE5RS0VSY1hCd09IVG9FalVhRHdZTUhJeVVscGRnZWJrVTVlUEFnd3NQRDRlYm1odm56NTZOVHAwNHdNVEZCang0OW1HUHBRNzE2OWJCbnp4NDBhOVlNS3BVS3c0WU5RMEpDQWdEdGlMdHUzYnJoNk5HajhQRHd3SjA3ZHpCLy9uejgvUFBQa011cnZneWx0YlUxZ09MbjRQVHk4c0xmZi84TkhvK0h5TWhJdUxpNDRLZWZmb0tUa3hObXpKaUIzTnpjZHpxK1NDUkNVRkFRZXZic0NRTURBd0FvTU1MWXlzcnFuZUxYSnE4alQrTFp0ZVdvSHpBTkFPQVR2QnJKMFJlUm5VSWpxQUR0UmVYaHc0ZVoxeDRlSHNWMnZpaExoNExpTHU2NmRPa0NZMk5qcEtlbk01MVM4dE5kaEJhblE0Y09jSEJ3Z0V3bXc3NTkrMHB0aDA1RjVnQXVqcVdsSmJoY0xwUktKZlBkcGNQajhUQnYzanpNbmowYlhDNFhjWEZ4Nk5peEk1S1RrOHQxREYyWi9wTG1leWMxQzRmTGgxVzlqbkQwSGdKN2p6N2c4c1dzSDBPdGtpTSsvQ0NpSDJ4SFlzUXhLdTljUmVvMytBVG1MSlpQRFEvZmdiUzBjTmJpRVZLYzlQamJpSDk2Q0xZTnVyTVN6OUs1QXl6dU1vaTlBQUFnQUVsRVFWVHJCaUhweFJsVzRwSENrck5lWWRmMTc3RDcra0kwc1BWRG9NY1F0SFgvRkZLeEJXdkhNSkZZbzErTFdlamIvQnZjampxR3M0KzM0WHJrdjhoVEZqMWxEcWtaUm93WVVlejVQWmZMUmQrK2ZaR1FrSUNyVjY4V3VjMm1UWnNRSEJ5TW8wZVBJaTB0RGQyN2Q4ZWtTWlBRcmwwN0RCczJESFBuenNYMjdkdVo4M1VqSXlQODhNTVBBTFRWMTFxM2JnMC9QejhjT0hBQTNicDFRMTVlWHVXOFVWS3BSclpkampwbTJtUmlsandWSzQ4UGdWcFQ4NmU3VWFsVWFOcTBhWUZsclZxMXd1elpzOUd0V3pjQTJtcFlZOGFNd2YzNzk1bHR6TXpNQUdqdkMra2tKeWNqS0NnSXAwNmRncE9URS9idjM0LzkrL2RqM3J4NUNBME5aYmJUemZHYlB3R2NsSlNFblR0MzRzc3Z2NFJNSm1QdVY2V2xwWlZZZHBrdE8zYnNLUE8yUmMwWEhCQVF3SFFtWDd0MmJaSDdmZm5sbHhnMWFoUUFZUGJzMlZDcnkxWVpnOGZqd2RqWXVFbytCMElJMFNkS0FCT1NqNldsSmJaczJZTHUzYlUzUFdKall4RVlHRmprYUsvaWZQUE5OekF6TThPWU1XTmdZbUtDUFh2MjRMZmZmc09zV2JPS1RBaEVSMGNYbWh0bjNyeDVFSWxFK1BISEh3c2xJdk9mQ0w1OVFhYlJhTEJxMVNxc1diTUdmbjUrY0hKeVF0ZXVYU0VXaTVHVmxZVWpSNDZVK1gyd3dkallHSk1tVGNMTW1UTmhZR0FBcFZLSnNXUEg0dENoUXdXMnUzejVNanAwNklCOSsvYkIyZGtaUzVZc3dlZWZmNDdseTVmamp6LytLSFZFSEp2ejJyWnQyeFlBOFByMTYwTHJHalJvZ0ZPblRzSE16QXozN3QxRDI3WnRNWExrU0t4Y3VSSVRKMDVFMTY1ZHNXVEpFdXpjdVpNcGE2djd0eTFMTXFoTGx5N1l1M2N2VTRaYUp6dzhIQWNQSHNUQmd3ZUxUS0NSNGowK094dFdkWU5nWXRzVVBJRWhmSHZ0d0tXdGJhQldsOTZob3lZek1USEJpUk1uNE9mbngvU3dQM1RvRUxwMzcxNGdDYXlyUkZBV3hXMDdjZUpFQU5xNTBzdlNrZVp0Z3djUEJxRHQ0S0tieitoZEZIV0JwL3NNZE4rVmIzTjFkUVdncmZTUS80TFMwOU1Udi8vK096UHYrL1BuejlHdFd6ZUVoeGRPMURSdDJoUzV1YmxJU1VsQlJrWUdNOCs0alkwTlJvOGV6VlNjT0hIaXhEdS9SMUtkY1dCaTJ3U08za1BnMEhBQVJFYTJsWEFNRFpLaXp1UFZnKzJJZmJJWGlsd2FWVjZWdUZ3Qi9Qd1hzQmFQUnYrU3FoWjI4VHZXRXNBQTRObmhlMXpjMmhvQWUrZnJwREFOTkFpUHY0N3crT3ZZZEhFcW1qcDNRYURIRVBpNTlJQ0FKeW85UUJsd09GejQxdTBHMzdyZElNdkx4SlZuZTNEMjhUYUV4cHhudlJRMTBiK1NyckY3OXV3Skp5Y25yRnUzcmxDeWhjdmxNc3Y2OWV2SExQZng4Y0dqUjQvdzhPRkRIRDkrSE1IQndSZzhlREF6Q25qT25EbXdzN05EYm00dWxpMWJodlhyMStQNjlldm8yTEVqTGw2OGlOR2pSNWRhWFkxVUwvNHVQZEhGKzcrcVNHdFBqMFZTWnJRZVcxVDFURXhNMExOblQ0d1lNUUlkT25RQW9MM1B1R2pSSXF4ZnY3N0E3NDlRS0dSRzZqNTkrclJBbktkUG42Sk5telk0ZHV3WXZMeTg4UEhISDZORml4Ync4dkpDVmxZV3BGSXBNNlhTMmJObm1mMDZkdXlJQ1JNbUFOQlc1VHQ5K2pSbXpacUZ0V3ZYVmttbkN0MjFmRmtVbFFEV1RhOTA4K1pOM0xoeG84QTZYVFZGM1JSNG16WnRLbkh3RFlmREtmQzk1dURnQUI2UDk4NkRPQWdocExxakJEQWhiL1R1M1J1Ly92b3JNd0kwTWpJU1hidDJ4Yk5uNVJzdHFORm9NRzdjT01oa01uejU1WmNBZ0xGangrS1RUejdCbENsVHNHVkw2U1ZvVjY5ZURTc3JLNnhhdFlxWmp5SXBLUWtxbFlvWm1aeVRrMVBrWEpoYnQyNkZTcVhDOXUzYmtaV1ZoYzgrK3d3QWNQanc0U283c2ZIMTljV2dRWU13Y3VSSXBuUk5Ra0lDaGcwYlZ1eWNtTGR2MzBhelpzMndhdFVxREJvMENJNk9qdmo1NTUreGVQRmluRHg1a2tsKzVwL25Wa2RYU3VkdFJjMHJ4T2Z6MGJGalI4VEh4eU1oSVFGWldWbVF5V1F3TlRYRndJRURNWERnUUFBb2RITHA1K2VIZ3djUHd0cmFHdEhSMGZqd3d3K1JtWm1KWDM3NUJhR2hvZGk0Y1NQcTE2K1BqUnMzWXUzYXRiaDY5U29lUFhxRXlNaElKQ1ltSWlBZ0FCa1pHVkFvRkZDcFZGQ3IxUkFJQkJDSlJCQ0x4Ymh6NXc1ZXZYckZKSDl2M2JxRnZYdjNZdCsrZmJWbTN0N0tvRmJKY1hQL1FIUVljeHM4dmdITTdQM2czbTR1SHArYm8rK202WTJ4c1RHT0hUc0dQejgvWkdabW9udjM3dmptbTIvUXRXdFgzTDE3RnhzM2JzVGV2WHZ4NU1rVHJGcTFxc3c5YUgvKytXZncrWHdZR1JsQkpCSkJxVlRDejg4UG5UdDNCZ0NzVzdjT2dIWk9zYUorTjB2VHYzOS85Ty9mdjhoMUpmWGFGUXFGTURZMlJtWm1KcFJLSlRQU052LzNaMXhjSE96dDdURmp4Z3hzM2JxMXdIczJORFJrTGlydjNic0hRUHNaenBzM0R4TW5Ub1JBb0MxbmR2VG9VUXdhTktqWU9ZWVhMRmpBSEJ2US9xMVFxOVVGUG91SWlBaHMyTENoeE0rQnZKOE1USnpnMEhBZ0hIMkdRR3JwVlNuSHlIZ2RpbGYzdCtIVnc1MlFaZFN1bTJ2VmlZZkhNSmlZc0ZlR2xVYi9rcXFXRmh1Q2hJaWpzSEh0eWtvOGM0ZVdzSEVOUmtKRTJlZmtJKzlHcWNwRFNPUkJoRVFlaEVSa2d0YjErNktEeDJBMGN1akEyakVNaEZKMDlCcUJqbDRqa0pRWmpmTmhPM0QyOFRaRXA5Q2M4cldCcnVQbjVzMmJtV1h4OGZHd3RiVkZjSEJ3b1k3bjN0N2VDQTRPeHVyVnF3RUF2Lzc2YTRFRThLZWZmb3JwMDZjREFKWXNXWUxZMkZnQVFOZXVYWEhreUJINCtmbmg5dTNiT0hyMGFJSE81QllXRnJDMHRJUmFyUzd3RUFnRUVBcUZCUjdwNmVsTVhGTDV6QXp0TUxIekp1YjF5WWViY09YcEhqMjJxR3I1Ky90ajFxeFo2TktsQ3pPSVF6ZjRZL1BtelhCeGNZR2xwU1V5TXpPUmw1Y0hXMXRiTEZ5NEVQYjI5c2pKeVdIbUFzNHZPam9hdnI2K21EOS9QaVpPbklnK2Zmb3duWmY3OWVzSGtVaUVPM2Z1SURJeUVvRDI5MjczN3QzZzgvbFlzR0FCN08zdE1XYk1HS3hZc1FLVEowL0czMy8vamVQSGp5TXlNaEp4Y1hGRlZ1RGpjcmtRQ29Vd01EQ0FnWUVCNHVMaTNta0FCb2ZEZ1VRaVFVNU9Ub0U0N2R1M0I0QUMxOUpObXpabDdpVzhQZnJYeWNrSlc3WnNRVkJRRUFCdHRjT2lwbUNTeVdUSXk4dURVQ2hFOSs3ZGNmandZYWpWYW9qRllxYWplbkh6bkJOQ1NFM0JBWFhGSlFTdXJxNElEUTJGV0t3dHYzajI3Rm4wN2R1WG1YK2pva2FQSG8zVnExZERMQllqUFQwZGJkcTBRV2hvS1BoOFBqTVNyclJ5STdObXpXSktJZVYzOE9CQnByUnpjVHc5UGZIdzRVTndPQnowNjljUGUvYVUvWVRiMU5TVU9mbVNTcVdsenJ2ajR1S0NiNy85RmtGQlFYQjJkbWFXSzVWS2JObXlCVE5ueml4elNkUU9IVHBnd1lJRlRLa1hIYlZhalo0OWUrTFFvVU53Y0hCQWRMVDJCbmRSbjJGSjdVOUlTR0FTL1VWSlQwK0h0N2MzRTMvbzBLRll2MzQ5SkJJSjR1UGowYmx6NXdLbGRnQnRiOHJodzRkandvUUphTlNvZkdVZkZRb0Y3TzN0a1p5Y2pDKysrQUwvKzkvL2lpd0RtLzg5dmF2YVZ1Ykd1ZWtZTlBsUVYwNWRnNUE5L1JEN3BQamVvVFZaWUdBZ3pwdzVBN2xjamk1ZHV1RDgrZk13TkRURXlwVXJNWHIwNkVML04xUXFGWlJLWllHSGJobVh5NFZZTElaSUpJSklKQ293ZDg3WXNXTXhkKzVjT0RnNDRNaVJJL2p3d3c4QlZEd0JYQkpkbTQyTWpKaFJ3Z0tCQUVxbEVwYVdsa1dPNkQ5dzRBQjY5KzROQUZpMWFoVnpBVmlTM3IxNzQ4Q0JBNmhmdno2dVg3OE9jM056NU9Ua1lPN2N1Vmk1Y21XSnlmSkZpeFlWTzVlOFFxSEEvdjM3TVdYS0ZMb3hWWU1JUkNhdzgrd0RSKzhoc0hSdUQrMXBON3R5TTJQeEtuUUhvaDlzUjBiaS9kSjNJSldLeHhOaDBKQ25NREp5WkNXZVJxUEd6aDJlbEFBbVZjNnNUZ0RhalNpNnJHdEZwTVhkd3ZsTkxVQzNIdlRMU3VxRWR1NERFZWc1Qkk3bWxkTVpLU0x4TnM0OTJZWUxZVHVSbHBOUStnN2t2YUhSYUpDZG5RMGpJeU0wYnR3WVE0WU13VmRmZmNXczM3SmxDNFlQSHc2TlJvT29xQ2dtbVNRU2llRGs1QVNOUm9QR2pSdmo0Y09INFBGNEdEQmdBSGJ0Mm9YMjdkdmo4T0hERUFxRkNBME5SWXNXTFFwMFhIZDBkTVRhdFdzTGRLU3NpS0x1aCtnU1VBWUdCc2pOeldXdHN0aUlFU01Lelc5Y200Z0ZobGpRK3lRODdGb0NBR0pUd3pGbHB5OXlGYlZuTG1kWFYxZW1zdGJSbzBleGRldFdIRHg0a0xrUEdCY1hCMXZib2lzQkxWcTBDTE5uenk0eHZybTVPWE8vVWl3V0l6dzhISTZPanBnK2ZUcVdMVnVHOXUzYjQ5OS8vNFdKaVFsKy9mVlhabUJJcjE2OXNHREJBdmo0K0JTS3FkRm9DdHluNVBGNEJhN3Zueng1QWs5UHowTDdSRVZGb1c3ZHVzeXlrdTUzY3JsY1pHUmtRQ0tSUUNhVFFTNlhnOHZsTWdOSDl1elpVNkJ5d0lBQkF6Qno1a3o0K2ZreDN3dXpaOC9HckZteklKRklvTkZvc0hqeFlzeWRPN2ZZZ1NISGpoMURseTVkaXYwc3YvNzZheXhkdXJUWTlZUVFVZzJWNitZU0pZQUplV1BBZ0FIWXZIa3o1czZkaXhVclZoUjc4bEJlYm01dTJMQmhBNVl1WFlxalI3VTkzOHVUQU83ZXZUc09IanpJdkpiTDVUaDM3aHhHang2TlY2OWVsWHI4NXMyYlk4R0NCZWpYcng5VGxyZ3N5cHNBNW5LNU9IRGdBSE5oOXZyMWEyemJ0ZzFyMTY1bGVpQ1dWL1BtelRGeTVFaDgvUEhIc0xHeHdkU3BVN0Z5NVVvQWVLY0U4TW1USjlHcFU2ZEMrNmpWYWx5NmRBbVRKMC9HblR0M0FHaEwxbXpidGcyQWR2VGZSeDk5eEJ5M09QYjI5bWpUcGcyOHZMelFvRUVEMk5yYXd0TFNFaVltSmhDSlJCQUtoY3g4b2dxRkF1ZlBuOGVBQVFOSy9UeWtVaWxDUWtKSzNhNHN5aktuYTgzQ2dWL2ZQYkR6K0JnQW9GYmw0ZHJmM2ZENitXazl0MHMvTGwrK2pKVXJWeGE2Q2RLd1lVUDA2OWNQL3Y3K3NMZTNoNm1wS2ZoOFBuZzhIbmc4WG9HZnVWeHVzZDlmV1ZsWmNIWjJ4dVRKa3pGNzltdzBiZHEwU2theUY1VUFCclR2MTg3T0RtcTFHaGtaR1FnSkNjR2NPWE9RbUpnSVFIdlRaK2JNbWVqWXNTTXNMQXJPbWFkUUtCQWRIWTJOR3pjV21JTzRZOGVPbUR4NU1pWk9uSWdYTDE2VTJqYXBWQXByYTJ2bU8wRDNXV1puWnlNaUlvSXBDVTNlYjF5K0dOYjFPc1BCZXpEczNIcFV5cnkrT2VsUmlBODdnTGl3QTBoK2VSR2FXakNQMnZ2QzIyY2kyclpieFZxOHNMQnRPSDF5S0d2eENDbVBsZ09QdzlybEE5YmkzZmluTitMQ0RyQVdqMVFjQnh6VXRXcU1scTY5RWVEYUc4NlczcXdmUTYxUjRlN0xremo3ZUJ0Q25oK0VMTy9kcC9FZytwVS9BVndVYzNOenJGeTVFc0hCd1FVNld5dVZTang5K2hSejVzd3BzanhyeDQ0ZGNlTEVDV1JuWjhQZjN4K1BIejh1TXI2UGp3LzY5KytQZ0lBQTFLdFhEMUtwbE9tSUtoQUlTcnl2a3BtWkNTc3JxMElqSE45T0FPZWZDdWRkekp3NUUvdjM3MmNsMXZ1R3p4Tmk5a2Yvb3Bsek1BQkFwVlpnK3E2V2lFaThwZWVXVmIydVhidmk1czJiUlhaRy90Ly8vb2NQUC95UVNiRHFmazkyN05pQkgzLzhrYm1PTFFzTEN3dGN1SEFCeHNiR2NITnpBNC9IUTFSVUZNek56YkZpeFFwTW56NjlRRWRsRG9lRGxpMWJJamc0R00yYk40ZTl2VDBzTEN3S1hldnJLbGJwS3RpdFdiT20wT0NVOGlhQUFlRDA2ZE1JQ0FoZzFtazBHcVNtcHVMY3VYT1lPblVxYzQyZXY3MzVPMmVzV0xFQ1U2Wk1RVVJFQk1hUEg0OVRwMDZWK1BuWTJOamd1KysrUTZ0V3JXQnFhc3JFUzB4TXhMNTkrN0I0OGVJeVZ6MGpoSkJxZ2hMQWhGU1VqWTBORWhJcXY2Y3loOE5oZXZSOS8zM0o4N3JwU3FSd3VWeHd1VnhrWm1aV3ljbUpzYkV4TTQrbGk0dExtWkxIVXFrVTA2ZFB4OW16WjNIcDBxVUt6ZmRaRkE2SEEwOVB6d0tsV1FRQ0FSbzJiQWdBdUh2M2JybGpTaVFTR0JvYVFpd1dnOC9uUTZQUjRQWHIxOGpPemk1MDdDVkxsc0RUMHhNREJ3NHNOUkZPcWkrQnlBUnRSMXhoeXE4cTg3SndlWHNRMG1MWlNhcS9UMHhOVFV1ZFc1c3RMVnUyeE5XcjdJMGlLbzJscFNVQWJkbDhRcXFDUUd3S20vb2Z3czY5RjJ6cWR3VlBZRmo2VHVXVW5uQVg4V0gvSWk3c0FOSVQ3b0ZPMzZzZmdjQVFnNFpFUUNLeFlTVWVqZjRsK21idTBBcHRoMTltTFY1RzRnT2MrNzBKelJWYkRkbWF1TUxmdFNjQ1hIckJzMDRiY0ZpdVdLRlU1ZUZlOUNsY2l6aUFHNUgvbzVIQjc2bU5HemNpTnpjWFgzenhCZXV4Rnk5ZWpCTW5UaFNZdTdTODNoNnhxRXZ5cUZTcVlqdjM2MFlVbXBpWUZGbitscFFQaDhQRnRPQWRhT3YyS2JOc3phblJPUGx3VXdsNzFXNThQaDljTHZlZDUrTzF0YlZGa3laTmNPellNUURheWxXbXBxWmxtb0t1TXVnR0hMRFZxU0kvb1ZDSWNlUEc0YmZmZnFQZlcwSkliVVVKWUVJSVlkdmJ2UTdKKzBsaVdoZnRSbHlIeUZEYkt6MVBsb3lMVzlzZ0s1bjlDeE5DU00xbFlPd0FXN2Vlc0hQdkJVdm5EdUJ3K2F6RzEyalVTSDU1QVhGaEJ4QWYvaTl5MGw2d0dwK3d6N2Y1YlBnSGxOeXByenpDdzdiajFNa2hyTVVqcENKYURUb0ZxM29kV1l0Mys5OGhpSDZ3bmJWNGhIMG1FbXY0MWZzSS9xNjkwTVNwTXdROEVhdnhOZERnU2V3VlhJODRnR3VSQnhDWDlvelYrSVFRL2VDQWc3RWRWcU5iNDgrWlpYdHZMc0dmbDR1ZUFvY1FRZ2doRlVZSllFSUlJYVE0WnZaK2FEMzBISGg4QXdDQUxPTVZMdjdSR3JMMGwzcHVHU0drK3VKQWF1VUZPL2Rlc0hQdkJWTzc1cXdmUWFXVUlUSGlPT0xDRGlEaDJXSGs1ZEFvOXZlRldHeUpJVU1qSVJCS1dZbW4wYWl4OHk4dnBLVldmdWw4UWtwaTRkUVdiWVplWUMxZVR0b0xuRjd2QWJXS1J1eThEOFFDSXpTckc0d0FsMTVvVWE4N0pDSVQxbzhSbFJ5cVRRWkhIRUJrNG0xbzZQWVVJZStsQVFIejhhbi9QT2IxNWFmLzRLZWpuMUxWQjBJSUlZUjlsQUFtaEJCQ1NtSlZyeE1DUGpuSXpNK1puZklVVjNjR0l6dTFZdk5WRTBKcUhpNVBDTE02L3JCMTZ3RTd0MTR3TksvUCtqR3lVeU9SOU9JMEVwNGRRV0xrQ2FnVXBVKzNRS3FmMW0xWG9uSGp5YXpGbzlHL3BEcHBQZmdNTE9zR3NoYnZ3ZkZKaUF4aGI2NXNValY0WEFFYU9iU0hYNzJQNE9QWUVVNFdEVmsvUmxKbU5LNUZhc3RFUDQ2OWpEeWxqUFZqRUVMWXhRRUgvZnhtWTFETGhjeXltODhQWThuaFBsQlFaeDlDQ0NHa01sQUNtQkJDQ0NtTnRjc0g4UC9rZitDK0tXMG56M21ONjd0NklEWG1tcDViUmdqUkJ3NkhCeFBicHJDcUd3VEx1a0d3Y0dvTG5rREM2akh5Wk1sNC9mdzBYajgvaGFRWHA2blRTUTFnYkZ3UEF3ZUhnY3NWc0JLUFJ2K1M2c2JTdVFOYUQ2bjR2Snh2aytlOHhxazFybERtWmJJV2sxUTljME43K0RnR29ZbFRaelIyNmdSelEzdFc0eXRVY2p5SnU0TDcwV2R3UC9vMG5pYmNoRXF0WVBVWWhKQjN3K2NKTVNIb1YzVDBHc0VzdS9YaUtCWWY2azNKWDBJSUlhVHlVQUtZRUVJSUtRdHIxeTd3NjdzWFBJRWhBRUN0ek1XZGd5UHg2dUZPUGJlTUVGTDVPREMyYWdqTHVrR3dxaGNFQytjT0VMQmMzbEtsbENFNTZnSmVQeitGMXk5T0l5UGhIcFhDcTJFNmRkNEdOL2ZCck1XajBiK2tPbW96OUR3c25OcXhGaS9zd2dJOHVUQ2Z0WGhFdnpqZ29JNjVCNW80ZGtKanAwN3dkZ2lFQVVzbDhYVnlGVmw0R0hQaFRVTDRESjRuMGQ5VFF2VEp4TUFLWDNYOUd6Nk9RY3l5a09lSHNQUndQK1NwY3ZYWU1rSUlJYVRHb3dRd0lZUVFVbFltdGswUjhNa2hpS1gvalZ4NGVXOExIaHovRXNxOExEMjJqQkRDTGc0TXpWMlpFYjZXem9FUUdWcXplZ1NOUm8yMDJCQnR3dmY1S2FTOHVrcHpYZFpnbHBaTjBQL1QyeWpuOVZleGFQUXZxYTZzNm5WRXEwR25XSXVuVW1UajVCcFh5TE1UV0l0SnFnOGVsNDhHTmkzUStFMUMyTU91Slhnc1ZVblF5Y3BOd2YxWFovSGdUVUk0SmpXTTVnOG1wSW8wY2VxTXlWMytoSm5FbGxsMjZPNHFiTG93RldxTlNvOHRJNFFRUW1vRlNnQVRRZ2doNVNHVzFrSEFKd2RoWXR1VVdaYWQ4Z3kzL3pjVUthK3U2ckZsaEpDS0VocVl3OVN1dWZaaDN3Sm05aTBnbHRaaDlSakt2RXlreHR4QWFzdzFwTVpjUjNMMFJTaHkwMWc5QnFtK3V2YzRCaWVuTHF6RkN3L2JnVk1uMlJ0TlRBaDdPR2c3N0NMTUhWdXpGdkY1eUJyY1B6NlJ0WGlrK2hJTGpPQnAzeHJ1dGdGd3R3dUFtNjAvakVSbXJCNGpOU2NleitKRDhEUWhCTThTYitKcFFnZ3laRW1zSG9PUTJrN0VsMkJneSsvUXE5azBacGxHbzhidjV5Zmg4TDAxZW13WklZUVFVcXRRQXBnUVFnZ3BMNTVBZ29hZGxxR2U3MmNGbGtjLzJJNUhaNzVCYm1hTW5scEdDQ2tOWHlpRnFWMHptTnExZ0tsOWM1amF0WUNobVF2TFI5RWdJekdVU2ZhbXhGeERWdElUYUdpa1E2M2s0TkFSUFhxeE55SlNyVlppNXc1UHBLYy9ZeTBtSVd5eXJCdUkxb1BQc0JaUHJWYmd6SG9QbWd1OUZ1S0FBenV6QnRxRThKdWtjRjFMSDNBNVBGYVBrNWp4QXM4U2JqSko0V2VKdDVBalQyZjFHSVRVQmh4dzBOWjlBSWEzK1JFV1JnN004cVRNYUN3L1BnaVBZaTdxc1hXRUVFSklyVU1KWUVJSUlhU2liTjE2b3VsSG15RTBNR2VXcVJRNWVIYjFKMFNHckVhZUxGbVByU09FQ01TbWtGcDZ3ZFRPRjZiMkxXQnExeHhTU3crd1ZZWlhSNTZkaU5TWWEwaDVrL0JOaXcyQk1pK1QxV09ROXhPSHcwWGZmamRnWmUzTFdzeUhvUnR3L3R4NDF1SVJVaGxhRFRvSnEzcWRXSXYzS3ZRdjNEb3dpTFY0NVAwbEZoakMxZG9YYnJiK2NMY05nSWRkUzVnWjJyRituSmpVc0FKSjRlamtSOGlTcDdKK0hFSnFBZzQ0OEhZTXhLQ1dDK0ZoMTZyQXVzdFAvOEc2MCtQbzk0Y1FRZ2lwZXBRQUpvUVFRdDZGV0dvUHI2QWY0ZWhkc0JTblNwR0RsM2MzNDluMUZjaEplNjZuMWhGUzgzSDVZaGlhdWNMSTNBMUdGbTR3c25DSGtia2JEQzNjSUpKWXNYNjhuUFFvWkw0T1JjYnJoOGlJdjR1VW1LdklTWXNDblNhVG90U3YzeDhmQk85aUxaNUtKY2YyUDEyUm5VMlZKa2oxWm1idmgzWWpyN01hODl6dlRaR2VjSmZWbU9UOXh3RUhGbElIdU5zR3dNV3FLWnd0R3NIUm9pRnNUZGl1N2dGa3lKSVFteGFPbU5Sd3hLU0dJVFl0SExHcDRZaExlNFk4VlM3cnh5T2t1dU54K1dqZG9COTZOZnNLcnRiTkNxeEx6bnFGTFJlbjQxTDRMcHAzbXhCQ0NORVBTZ0NUMnFuMWtIT3dkRzZ2NzJZUVV1TnBOR3B0eVZPTkdocTFDaHFOV3Z1elJ2Vm1uUnBRcTVqdE5Hb2xWTXBjcUpVeXFCUXlxSlJ2SGdwWmdXWEt2RXpreVZLZ2tDVWpUNWFDdkRmUENsa3lGTG5wZWltemF1N1FFdDRmL0FKVCt4YUZQb09rRjJjUisvZ2Z4RDNaQjNuTzZ5cHZHeUh2Tnc3NFFpT0lqR3dnTWEzM0p0R3JUZkthMkRhQnlOQ21VbzZhbXhtRGpOY1BtV1J2Wm1Jb01wTWUwOGhlVW1aY3JnQURCajJHaVlrcmF6SHYzbG1PSzVlL1lpMGVJWlhKdi8rL3NIWHJ3VnE4eEloanVMcXpLMnZ4U00wbUZoakN3ZHlUU1FnN21UZUVzMFVqV0VvZEsrVjQ2VG1KaUV5NnEwME1wMm9Ud3drWno1R2FFNC9jdkN4S2dKRWFnOFBod3RPdUZWbzM2SWRXRGZyQzNOQyt3UG84VlM3MjMxeUtmYmVXSWxlUlhlWHRFL0lOSUJWYlFDbzJML0JzSkRhSGtkZ01JcjRFUXI0QlJId0RDSFVQbnZpL24va0dFUEJFNEhKNDRISzQ0SEM0aFg3bWNMamdjbm5nZ3N2OHpHRzV3aENwZVdidkRVVG9xM1A2YmdZaHBIYWhCRENwblNnQlRFaE5wa0dlTEJVS1hXSTROd1Y1T2NsUTVLYThTUktuUWlGUGd5STMzK1BOYTFWZWxqWXBYVUVjRGhkMkhoK2pmc3ZwTUxQM0s5d3lqUnJKVWVlUkZIVU9LYSt1SURYbU9pV1RTSzJsVGVyYVFtUm9BNG1KTTZTV1hwQmFla0pxNVFVakM0OHFhNGM4Ty9HL0pDL3ovQkNLM0xRcWF3T3BtUnA1VDBDNzltdFppNmZJeThTMlAxMlFtNXZFV2t4Q0twT3h0UThDeDk0Rm0yWDNMMjhQUXRLTHM2ekZJN1dQUkdRQ0ozTXZPRnBvRThKTzVnM2haTmtJWmhMYkttdERUR29Zb2xNZUlUcjVFYUpUSHlNeDR3WFNjaEtRbWgyUFhFVldsYldEa0xMZ2dBTjdNemQ0MkxXQ3AzMXIrTmJ0V2lqcEN3QzVpaXljQ1AwZC85NVppYVRNNkhjNkpwOG5oS0hJbEhrWUNVMEx2aGFiRjVuZ2xScFlRTWdUdjlPeENha3NsQUFtaE9nQkpZQko3VVFKWUVKSVVUUWFOWlR5OUNLVHc3cUhTcEVEdFVvT3RVb09sVkw3ck5ZOXYvbFpwY3FEc1pVWEhMMkh3TUs1UFRnY1hySEh5MHg2aE95VWNPU2t2a0JPK25Oa3AwVkNucGtBbFRJYlNua1dmSHYvRFF1bjFsWDhTUkJTYzhpekV5RkxqMExPbTRmc3JXZEs5SkxLSUJBWVlmRFFDQmdZV0xNV00rVEdmSVRjV01CYVBFS3FnbS92ditEUWNBQnI4VkpqYitEQzVnRFFyUW5DTm9uUUdGYkd6ckNXT3NQYXVPNS9QMHVkWVdYc0RGTko1VlFjSVVSZlFtUE80N3NEM1NBV0dzRkFhQVFSM3hDR1FoTllHVHZEeHJnZWJFenF3Y2JZQmZVc2ZXQWtOaTgyVGxwT1BDNkU3Y1QxeUgraFZPV0J6eE5CVU14RHQwNGlOQzZRMERVVW1jSW8zODlDdmtFVmZoS0VWQTFLQUJOQzlJQVN3SVFRUWlvTEJ4eXV0andTaDhNRDNwUk1LbTRaT0Z4d3VRTHcrQWJnQ2d6QTR4dUFwM3ZPdjR4dkFJSFlCQUt4T1lRU0N3Z05MQ0EwTUlmZ3pUTmZLTlgzR3llRVZDRjVkZ0t5a3NPTFRPN0swbDlDcFpUcHU0bWtGbXJlWWk3OC9ObEwxdWJtSm1IYm55NVFVTlVJOHA0eE5HK0FqcDg5THJZelhFV0U3T21MMkNkN1dZdEhTRmtJK1Fhd2xEb3lDV0Zkb3RoYTZneDdNemRLRUJOU1RhalVTbVRscGlBek54bVpiejFueVZNaFYyUkRycFFoNzYxSGdXV3FYS2pmVEZ1bFZxdWdodlpabzFFWC9GbWpndnJOMUZZYWpacEt2Uk5DQ0tsdUtBRk1DQ0drWnVIeWhCQ0l6UW9taGlVV0VJck50UWxpa1FrRVl0T0NENUgybVNlUTZMdjVoSkEzc2xMQ2tmbjZFYktTSGlNblBhckFYTis2dWI5VkNobm85SlJVTndZRzFoZzhOQUlDZ1JGck1TOWZtb1o3ZDFld0ZvK1FxdFRrdzkvaDNIUTBhL0d5a3NOd1prTWphTlJLMW1JUzhxNDQ0R2puSGpXd2dGU2tMVVZyOUtZMHJaWFVDWTdtWG5BeTk0SzltWnUrbTBwSXRhZlJxSkV0VDBPV1BBM1pSVDN5MHJXSlhWa3lzbkpUa0pHYnpDUjlaWG1abElnbGhCQkN0Q2dCVEFnaGhPaHdlVUlJUkNiZ0Y1RWMxajE0ZkFOd2VTSncrU0p3ZVNMdzNqeHJIMEptT1pjdkFwOG5CazlrQXA1QUFwN0FBQndPVjk5dmtSRFdxWlc1VUNsejg1VkF6OVUrSzJWUTVLWWhMeWNKZVRtdkljOTVyWDNPZmcxNWRqemtPVWxRSzJWUXlET2dsR2VDVGpOSlRkR3UvVm8wOHA3QVdyeXNyRmZZc2EwQlZLcGMxbUlTVXBVTVRKelFhY0pUY0hsQzFtTGVPL29aWHR6NmxiVjRoT2dMQnh3WUNLVXdFQnBEeERlQXNZRWxUQ1cyTURHd2dySEVDaVlHMm9mVXdCSkdRbTFwWEFGUEJBRmYvRjlwWGI2WTVqMGxWVTZwem9OY2tRT1pJZ3U1aWl3b1ZISW9sWElvVkVVL2xQbCtsdVZsTXNuY3JMekNDZDdjdkN4SzRoSkNDQ0h2amhMQWhCQkNDTnNNelZ4UjEvY3pPRGNaQ1lIWXJOanRsUElNcE1YZFFuYnFzLy9LMXFhOWdEd25DU3BsRHRRS0daU0tIS2lWdWRCb1ZGWDREZ2doaEZTRW1ia1hQaDF3bjlWeXQrZk9qc1dqaDcrekZvOFFmZkQrNEdlNCtFMWlMWjQ4NXpWT3JhMFBwVHlEdFppRUVGS2JjTUFCbnllRWtHOEFJZDhBSXI0RUJrSXBMSTBjQ3BRNWQ3YjBob09aUjRteEhzVmN4T0Y3YTNBMVlqOVVha1VWdlFOQ0NDR0VsQUlFeWpFQUFDQUFTVVJCVklJU3dJUVFRZ2hiek9vRXdMM3RITmpVNzRxaS9zYktNbDRoNGRsaHBFUmZSbXJzRFdTblBJVkdvNjc2aGhKQ0NLa1UzVDg2QWlmbnJxekZTMDk3aXAxL05ZU2FicWFTOTV6STBBYWR2NGhrZGJxTnA1Y1g0OUhaV2F6Rkk0UVFValNKeUFUMXJYM1J3TVlQalowNm9WR2Q5dUJ4K1lXMlM4Mk93K0Y3YTNEdzdpL0lWV1Ryb2FXRUVFSUl5WWNTd0lRUVFzaTdrbHA2d1RQd0I5aTU5eXEwTGl2NUNWNkY3a1I4K1ArUW5uQVA5S2VVRUVKcUppZW5MdWplNHhpck1VOGVINENuVC85bU5TWWgrdUlaK0FQY1dyT1hzRldyNURpOXpoMDU2VkdzeFNTRUVGSTZRNUVwbWpwM1FVdlgzZ2h3N1EzK1d5WCswM0lTc092R1Fwd0kvUjFLVlo2ZVdra0lJWVRVZXBRQUpvUVFRaXFLTHpLR1YrQmkxUFVkWDJCK1g0MWFpYml3L1hoK2N4MlNvczZEL253U1Frak54dVh5OGNtbjkyQm03c1ZhektTa2UvaG5Wek9xRkVGcURJSFlESjBuUG9kQVpNSmF6RmVoZitIV2dVR3N4U09FRUZJK3hnYVc2T1ExRXNFKzQyRmpYSy9BdXZqMENLdzdQUTczb2svcnFYV0VFRUpJclVZSllFSUlJYVFpckYyRDBlVEQzMkJnN01nczAyalVlSGwzTThJdWZnZFpSclFlVzBjSUlhUXFOV3IwR2RwMVdNZHF6TU9IdWlQcXhXRldZeEtpYjI2dFo4RXo4QWRXWTE3WTdJL1UyQnVzeGlTRUVGSStIQTRYYlJyMHg2Q1dDMkZuV3IvQXVwT2hHN0g1MGxmSWthZnJxWFdFRUVKSXJVUUpZRUlJSWFROHVEd1J2THY4Z3JyTnhoVllIdnRrTHg2Zm5ZMnM1REE5dFl3UVFvZytpRVNtR0RUa0tjUmlTOVppeHNWZHh2NjliVUdYWDZTbTRRdU4wT256Q0lnTXJWbUxtUko5R1JmL29OOFhRZ2lwRG5oY0FUbzFISW1CQVF0Z0tyRmhsaWRueGVDbm81L2djZXhsUGJhT0VFSUlxVlhLbFFEbUFaaGZPZTBnaEJCQ3FqOERZMGUwR25nTXRtNDltR1c1bVRHNGRXQVF3aTk5anp4WnNoNWJSd2doUkIvOC9MK0RvMk5uVm1PZVBERUFXVmxVU1lMVVBHcFZIbFJLR1d6cWQyTXRwb0dKRXpKZmh5SXo2UkZyTVFraGhGU01ScU5HUk9JdG5IcTBHYVlTRzdoWU5RRUFTSVRHQ1BRY2lreDVDcDRsM05Sekt3a2hoSkJhWVVGNU5xWVJ3SVFRUW1vdGM0ZFc4T3QvQUNLSkZiTXM2dTRtUER3NURRb3FaVVVJSWJXU3NiRUxCZzU2REM1UHlGck1pR2Q3Y1B4WVA5YmlFVkxkY0xrQ0JJNFBoWkc1RzJzeHMxTWpjZVpYTDZoVmN0WmlFa0lJZVhkTm5idmd5ODZiWVc1b3p5dzcvV2dyMXA0ZUE1VmFxY2VXRVVJSUlUVWVqUUFtaEJCQ1NtUGgxQmF0Qmg2SFFHd0tBRkFyYzNIbjBDaUVYMXhJTnhvSklhUVc2eEQwT3l3c3ZGbUxwMVlyY096SXg1RExVMWlMU1VoMW85R29rWnZ4Q25VYWZzcGFUS0dCR1pUeU5LUzh1c3BhVEVJSUllOHVQajBDNTUvc1FBUGJGckEycmdzQWNMRnFBZ2R6VDF5TE9BQ05ScTNmQmhKQ0NDRTFWN2xHQUhNcnF4V0VFRUpJZFdYaDFBNHRCeHdGVDJBSUFKQ2x2OFNGcmEwUWZmOVBQYmVNRUVLSVB0bmJ0NE9yYXg5V1l6NTRzQmJwNmM5WWpVbElkUlFYOWkrU295K3hHdE90N1J3SUplek54VTBJSVlRZGFUa0ptTHV2RS81M1p5V3pySFdEZnZpcTYwN3d1QUk5dG93UVFnZ2hPalFDbUJCQ1NLMWk2ZHdCTFFjY1laSy8yYW1SdUxTdFBiS1N3L1RjTWtJSUlmckU0WEFSM0hVUERQT1ZNM3hYY25rYWpoM3RBNVZTeGxwTVFxcXp6S1JIY0c0Nm1yVjRQTDRZUEw0QkVpT09zaGFURUVJSU96UWFOZTVFSFlkYW80S1BZeEFBd05IY0M4NldqWEF0WWovVUdwV2VXMGdJSVlUVU9EUUNtQkJDQ0NtS1pkMGdCQXc0QXA1QUFrQ2IvTDI4UFJDeTlKZDZiaGtoaEJCOWMzTWZEQ3RyWDFaajNneFpDSGt1bFg0bXRVZHF6SFhFUE5yRmFzeDZ2cC9CeU1LZDFaaUVFRUxZcy92Rzk5aHhkUTd6T3NDMU4yWjAydzArVDZqSFZoRkNDQ0dFUmdBVFFnaXBGYlJsbjQrQXh6Y0E4Q2I1dTYwRFpCblJlbTRaSVlRUWZSTUlETkgxdzM4aEZFcFppNW1SOFJ4blRnMkRoa2Eva0ZvbVBmNDI2amFmQUE2SHgwbzhEb2NMaVlrVFloNyt6VW84UWdnaDdIc1ljd0VxalpJWkNleGc1b0c2bGo2NC9QUWZhS0RSYytzSUlZU1FHcU5jSTRBcEFVd0lJYVRHTXpCMlJLdkJweUVRbVFBQXNsTWpjSGxiSUNWL0NTR0VBQUI4bTg5RzNYb2ZzUnJ6L05ueFNFNit6MnBNUXQ0SGl0eFVDTVZtTUhkb3lWcE1Jd3QzSkwrOGdKeTBGNnpGSklRUXdxNUhNUmVoVWl2ZzQ5Z1JnRFlKek9QeWNULzZqSjViUmdnaGhOUVlWQUthRUVJSTBlSHlSR2pSNXgrSUpGWUFBRmxHTkNWL0NTR0VNSXlNSE5DMDJReFdZeWJFWDhPelovK3dHcE9ROTBuNHBlK2h5RTFqTldhanppdFlHMVZNQ0NHa2N2d1RzZ2gvWFp2SHZPN1hZaGI4WFhycXNVV0VFRUpJN1VVSllFSUlJVFdhOXdjL3c2eU9Qd0JBcmNyRGpUMTlLUGxMQ0NHRTBiTFZVdkRmVEEvQWxzdVhwd0ZVN3BEVVlubXlGSVJmK3A3Vm1DWTJUZURVWkNTck1Ra2hoTEJ2OS9XRnVCYXhuM2s5dWN1ZnNEZHowMk9MQ0NHRWtOcUpFc0NFRUVKcUxLZkd3MUhYZHp6eitzSHhMNUVXRzZMSEZoRkNDS2xPN091MFJ3TzNBYXpHakhpMkIvRnhWMWlOU2NqN0tESmtEZXNsbTcwQ0YwRWdObU0xSmlHRUVIWnBvTUV2SjBjZ051MHBBRUFpTk1iTUQvZEJMRERVYzhzSUlZU1Eyb1VTd0lRUVFtb2tFOXVtYU54MVBmTTYrdjRmZUhIN056MjJpQkJDU0hYQzVmTFJydDBhVm1PcTFRcGN1L29OcXpFSmVWK3BWWEk4T2p1VDFaaENpU1U4MnBkcjJpdENDQ0Y2a0NOUHg1SkRIME91ekFFQU9GazB4QmVkTm9JRGpwNWJSZ2doaE5RZWxBQW1oQkJTNC9BRUVyVG84dys0ZkRFQUlEM2hIdTRkblFBcXgwa0lJVVNua2ZjRW1GczBZalhtZy90cmtKNGV3V3BNUXQ1bk1ROTNzVjU5cFY3ekNUQzI5bVkxSmlHRUVQWkZKWWRpN2VteHpPdTJicCtpYzZQUmVtd1JJWVFRVXJ0UUFwZ1FRa2lONDlGK0FRek5YQUVBQ25rNlF2YjJoVXFSbytkV0VVSUlxUzRrRWh2NCtTOWtOYVpjbm9hYk45bWQ4NVNROTU4R29hZStZalVpaDhPRGQ1ZlZBSTBpSTRTUWF1LzhreDA0Y204dDgzcEUyMld3TUtxanh4WVJRZ2dodFFjbGdBa2hoTlFvcHZZdDRPby9sWG45NFBna1pLYzgwMk9MQ0NHRVZEY0JMUmRES0RSbU5lYk5rSVdRNTZhd0dwT1FtaUQ1NVFYRWgvL0xha3hMNS9hbzQ5V1AxWmlFRUVJcXg1YUxYeUVtTlF5QWRqN2djWUZycVJRMElZUVFVZ1VvQVV3SUlhVEc0UEtFYU5wOUV6Z2M3WiszeE1nVGlMNy9wNTViUlFnaHBEcXhzUTJBaCtjSVZtT21wejlENklPMXBXOUlTQzMxOE5RTXFOVUtWbU0yN0xRY1BJRWhxekVKSVlTd0wwK1ZpelduL2l2OTdPL1NFNjBhOU5Waml3Z2hoSkRhZ1JMQWhCQkNhb3o2TFdjd2M4S3BGTm00ZDJRY2FONWZRZ2doT2h3T0QrM2FyV0U5N3FVTGs2QlN5Vm1QUzBoTmtaVVNqc2pyUDdNYTA4RFlBVzZ0WjdJYWt4QkNTT1Y0RkhzSlIrNnZZMTZQNjdBR1VyR0ZIbHRFQ0NHRTFIeVVBQ2FFRUZJalNDMDk0ZDUyRHZQNjBkblp5RWw3b2I4R0VVSUlxWFk4dlViQnl0cVgxWmd2bmg5RVZOUVJWbU1TVWhPRlhmb2U4cXg0Vm1QV2J6a2RobWF1ck1Za2hCQlNPYlpkbm9ua3JGY0FBQk9KTlVhMVc2SG5GaEZDQ0NFMUd5V0FDU0dFMUFBYytIUmREeTVQQ0FCSWpibUc1eUhzai9BaWhCRHkvaEtMTGRDeTVXSldZNnBVY2x5K05JWFZtSVRVVkVwNUJoNmUrWnJWbUZ5ZUVJMDZVd0tCRUVMZUJ6bDVHVmgzWmp6ek90QnpLTHdkQXZYWUlrS3FQN0ZZRExGWXJPOW1FRUxlVTVRQUp1OFZFeE1UdEd6WnN0VHRlRHdlK0h4K2hZL1R2WHQzOU9yVnE4emJPenM3WTlxMGFSVStYbFZyMDZZTlJDSlJxZHZaMmRtaFdiTm00SExaLzZyZ2NEaDBFbE9LNGNPSDQ5TlBQeTNUdGx3dUY3MTc5MGEvZnYwcXVWWFZrNzFuSDFnNnR3Y0FhTlJLM0RrMEdocU5Tcyt0SW9RUVVwMzRCU3lFU0d6T2Fzdzd0MzlDZW5vRXF6RUpxY2xlUGRpTzFKaHJyTWEwZGVzQmE5ZGdWbU1TUWdpcEhEZWZIOGFGc0wrWTE2UGFyd1NYdzlOamkvUXZNREFRaHc4ZmhwV1ZsYjZiVWk2TEZ5L0dzbVhMOU4yTUdzM0J3UUV5bVF3eW1VemZUU0dFdktjNG9Na1J5WHRrdzRZTkdEdDJMTzdjdVlPQWdBRGs1ZVVWdVYxV1ZoWU1EUTNoNk9pSVY2OWVsZnM0dXYwNUhFNnAyd29FQWtSSFI4UEd4Z1p0MjdiRnBVdVh5bjA4UUp2QTQvUDVFQWdFRUlsRUVJdkZ6TE5ZTElaRUlvR2hvU0dNakl5WVp4TVRFNWlhbWpLUGZmdjJZZmZ1M1NVZXg4M05EV0ZoWWNqT3prYXJWcTF3Ly83OVlyZjkvdnZ2TVh2MmJFUkdScUorL2ZyUWFOajd1Z2dPRHNiUm8wY0JBQktKaEU1bWlxRFJhSkNjbkF4TFM4dFN0L1gyOXNiZHUzZVJsSlFFRnhjWFpHZG5WMEVMcXdjdVg0eU80eDlEWWxvWEFCQnhmUVZDVDc0L0hUSUlJWVJVUGl1clp1ajN5VTFvTDMvWWtaWDVFbi90OElSU21jTmFURUpxQTFPNzVtZy82Z1pZL1gxTUNjZlpEZDVRcTRxK1BpU0VFRko5bUJ2YTQ5ZmhUeUhpU3dBQWEwK1B4WW5RMy9YY0t2MFFpOFVJRHcrSG82TWpkdXpZZ2NHREI1ZHJmMU5UVTF5N3htN0hxcmVOSHo4ZTU4NmRLN1E4TnpjWElwR29UUGRPSzRPenN6TjI3ZG9GQUFnSUNDaXdUdmVaZlBMSko0aUtpcXJ5dHJIRndjRUIwZEhSQUtDM3o1a1FVdTJVNjh1ZzRrTWtTYTFsWkdSVTZjZkl5c29xdEt4OSsvWVlNMllNTkJvTjVzMmJWMnp5dHpRV0ZoYVlPWE1tQkFJQkprMmE5SzVOaFVLaHdJWU5HekIzN2x6TW5qMGJYYnQyTFhVZkhvK0h1TGc0R0JrWmdjL25nOC9ucy9LSFBEczd1OVFFc0c1RWFVeE1EQjQ4ZUZEaXRyclJwTWVQSDJjMStRdUE2ZGxZMFo1c1BCNFA2ZW5weGE0L2VQQWdCZ3dZVU9IMlZVUnVibTZGOXZ2cHA1OHdaODZjMGpjc3dZTUhEN0I3OTI1OCt1bW5HRE5tREg3KytlZDNpdmMrY2ZXZndpUi84MlRKQ0x1NFVMOE5Jb1FRVXExd09GeTBiYjhHYkNhYkFPRHk1V21VL0NXa0F0TGliaUxxemlZNE54M05Xa3dqY3plNCtFM0NzNnMvc1JhVEVFSkk1VWpKanNXZWtNVVkxRko3N1Q2NDFRKzQ5SFEzY3VURjMrT3BxWEp6Y3pGanhnenMzTGtUZ3dZTndxWk5tM0QyN05reTc4L244K0h1N2w2SkxTei9mZUIzdVg4b2xVcUx2Q2RjRkFNREEvajcreGU1VHJmY3dNQ2d6TWV1NkQyOTByaTZ1aUltSnFaU1loTkNTR2tvQVV6S3hjaklDSm1abVpWK0hDc3JLeVFsSlRHdlRVMU44ZWVmZjRMRDRXRHAwcVU0ZVBBZ0FNRGUzaDR6WnN6QXJGbXprSk5UOGcwNHFWU0tLVk9tWU5xMGFUQTJOb1pHbzhHdVhidHc1Y3FWZDI3djZ0V3JNWDM2ZExSdTNScFdWbFo0L2ZwMWlkdXJWQ3BFUlVXaFNaTW1rTXZseU16TVJHNXVMdVJ5T2VSeU9mT3o3bGtta3lFN094dloyZG5JeXNvcThMTkNvVUJxYWlxeXNySktIZTNNNFhBd2JOZ3dBTUNhTld0S1BDbno5ZldGbTVzYkFHRHIxcTNsKzBES1FKY0F6di92WEI0Y0RnZUdob2JGcmhlTHhiQzF0VVZjWEZ5RjRnY0dCdUxjdVhQbzBLRUR0bS9mWHVyMnpzN09aU3FyWFJTQlFGQ3U3VXM3bVY2NWNpVldybHhaNUxyang0OGpPTGptbE1nVEc5bkJ2YzFzNXZXVGMzT2d5RTNUWTRzSUlZUlVOMjd1ZzJGclcvb1VJdVh4NnRWcFJEemJ5MnBNUW1xVHgrZG13OTZySHdRaUU5Wml1cmVkaTFlaE81Q2JHY3RhVEVJSUlaWGp3TzNsK0tEUkdGaEpuV0JpWUlYK2Z0OWk2OFhwK202V1h1emF0UXRUcDA1Rml4WXRzR1RKa21LVG1rVkpTa29xZFVDSlJxTkJkbloyb1VSdVdsb2FURXhNV0I5WkdoWVdCaDZQaC9yMTZ5TXZMdy9Qbno4dmNYc2pJeVBVcVZNSEdvMEdhcldhMWJhVVIwWHY2WldtcU0rM0lrbnlzdTd6d3c4LzROdHZ2eTEzZkVKSXpVUUpZUEplK1AzMzMrSGs1SVN6Wjg5aTl1ei9rajNidG0xRFVGQVFBR0R5NU1sRjd1dnM3SXlKRXlkaTlPalJNREhSM21DNGUvY3VGaTFhVks0eUtaMDZkY0xKa3lkTDNTNHhNYkhZZGZuLzZQdjUrVUdqMGNEZDNSM2UzdDdZczJkUG9lMkhEaDJLNGNPSG8zLy8va1dPZGhXTHhiaDc5eTcrK3Vzdi9QampqNURMNVNXMkxUQXdFQzR1TGtoUFQ4ZVdMVnRLM0hiY3VIRUFnUER3Y0VSR1JwWlloamdqSTZQY0k3SjFDZUNYTDErV2E3K2k1UDljcDA2ZGl1WExsK1BKa3lkUXE5VVZMb1dzVW1ubmp4V0x4YWhUcDA2WjJ2RDJTUjJmejBkQ1FnTE16YzJaaERJYjFxNWR5L3hzYjIrUDJOaWliM0xaMnRvaUl5T2pRT2VJUjQ4ZXNkS0c2c0l6OEFmd0JOcU9BQm12US9IaVR1MHNHMFVJSWFSb1FxRUpXclpheW1wTXRWcUppeGUrQk0ya1EwakZ5Yk1UOGVUOFBIaC93RjdWR3I3UUNGNUJTM0Q3MzZHc3hTU0VFRkk1OHBReWJMMDBBOU83L2cwQTZORmtFbzQvMklDNHRHZDZibG5WMDJnMCtQcnJyekZpeElnYWtiano4UEFBQU55OGVSTk5temJGNE1HRGNmUG16V0szUDNqd0lPclVxWU5ObXphVk9yaW5LbFIwT3NHM2xaU3dEUXNMSzFNTVBwOFBWMWZYY3UxVDJxQWtRa2p0UWdsZ1VpNVpXVm5sNmhuV29FRUQzTDE3RnhLSkJHZk9uRUhIamgzTGZjeDU4K2FoYjkrK0NBOFBSNTgrZmFCVUtwbDFZOGFNd1owN2R6Qng0a1RzMmJPbjBQeTdtemR2UmxCUUVIZzhIZ0RneXBVcldMUm9FUTRmUGx6dWRtUm5aNWY1ajIxWmFEUWExS3RYRC9mdjN3ZUh3MEZVVkJSQ1FrSUtiTk8zYjE4RUJnWmkyYkpsR0RObVRLRVlVNlpNZ2J1N095Wk9uSWoxNjljWCtVYysvM3dST2lZbUprV081TmFWV2pFMk5zYkFnUU1CYU9jTUx1M2tvWGZ2M2podzRFQ3A3emsvM1FsTWFUMEJ5NnRQbno0QWdNT0hEeU14TWZHZFM1WWZPM2Fzd1A5NTNRbmMyNlBVaTlLeFkwZVltNXNqT1RrWkZ5OWVmS2QyNVBmRkYxOEEwUDcvK09PUFB6Qm56aHlzV0xHaXdEWWNEZ2NYTGx4QVVGQVFmdm5sRnl4WXNJQzE0MWNYSnJiTjROUjRPUE02OU9SVWFOVEs0bmNnaEJCUzYvajVMNEJFWXNOcXpBZjNWeUUxcFdaMXFDSkVIMTdjWEllNnpjWkNhdW5GV2t4SDd5R0l1djBia3FNdmxiNHhJWVFRdmJvY3Zoc2ZOZmtTSG5hdHdPTUtNS0x0TWl3NjJFdmZ6V0pOUlVaNURoa3lwRXpidlEralBMLysrbXVjT25VS2YvNzVKd0lDQXBDUmtWRm9tM256NXFGNzkrNTQvdnc1WnN5WW9ZZFdsdCtMRnk4QUFIWHIxcTF3REYyU3ZEVDU3K21XZFI5Q0NNbVBxKzhHa0pxTHkrVmk2OWF0a0Vna2tNbGtHRHQyYkxuMjUvRjRXTFJvRWViUG40K1VsQlIwNzk0ZHFhbXB6SG9PaDRQVTFGUXNYNzRjWEM0WEd6ZHVoRkFvTEJDamMrZk9VS3ZWK091dnYrRHY3NC9XclZzenlkOUZpeGJCeTB0N3M2RlRwMDdRYURUTVExZGFPUCt5Qnc4ZXdNUERBeDRlSHZqODg4K1JuWjJOSGoxNk1NdmVmdno2NjY5NCtmSWxCZzRjeUN4NzIvUG56N0ZwMHlZSUJBTHMzTG16VUVuanFWT25RcUZRWU5Tb1VXalJva1dCZFhYcTFNR3NXYk1BQUJNbVRDaFREeStWU2xYazQyMFRKa3lBb2FFaEZBb0ZFaElTaW4zb1RtWXJNaDl6NDhhTkFZRFYzbjMyOXZabzJiSWxVbE5UY2ZYcVZkYmlWbFRmdm4wQkFJY09IU3J5YzM1WE4yL2VoRXFsd3BJbFN3cjkveGcxYWhUYXRHa0RxVlNLMjdkdnMzNXMvZU9nVWVjVjBNM25HUC8wRUY1SGxqNUNueEJDU08xaFplMExiNStKck1iTXlVbEF5STJhMTZtS0VIMVFxeFY0Y0h3UzYzRWJkL3NWWEo2dzlBMEpJWVRvbFFZYWJEei9YelUvZjVlZWFPVFFRWDhOZW8vZHVuVUxUNTQ4S2ZJQkFCS0pwTkJ5cVZRS0FNWHVwOXMzdi96M1NYVWxrL012Q3cwTlpiWTlmZm8wMXF4WkEwOVBUeHc0Y0lBNUhxQzlwN3R3NFVMTW56OGY2ZW5wNk5HalI0Rjd2anA4UGg5OSsvYUZ0N2MzYTUrVms1TVRiR3dxM2tIVTJka1p6czdPNzl5TzVzMmJGL2pzaW5ya0g5QlQycmJ2TXZjeUlhVG1vaEhBcE5KODlkVlhhTldxRlFCZ3pwdzVpSWlJS05mK1E0WU13Y3laTXdGb3l5cXZYYnNXWm1abU1EVTFoWm1aR2N6TXpNRGwvdGVId2QzZEhWT25Uc1dTSlV1WVpVdVhMc1hLbFNzUkh4OWZJTGFob1NGbXpweUptVE5ud3REUUVMbTV1WWlKaVdIVzI5dmJnOFBoRkZpV2Z4NEtmMzkvTkd2V0RFZU9IRUdMRmkwS25hVDQrUGhneVpJbEVJbEV1SERoUW9rSnVPblRwNk43OSs1d2RYWEZEei84VUtDVTliTm56N0IxNjFhTUdUTUczMzMzSGJwMjdjcXMrK1dYWDJCa1pJVGR1M2ZqbjMvK0tmWHpCTFFuVG04ek5UVXQwSDVEUTBOTW5Ub1ZnUGJmN2NjZmZ5dzJYbVptSm95TWpFb3RQZjAyaVVTQyt2WHJBMENGUm9VWHAwK2ZQdUJ3T0RoKy9IaWxKRnpMZzhmam9WY3ZiYy9WM2J0M2wzay9YVTlDSFRNek0yYlovdjM3TVdYS2xBTGJ6cGt6Qjh1V0xVUERoZzJaRWVTT2pvNVl2bnc1MUdvMWhnOGZ6c3laWFpQWXVmZUVwWE43QUlCR3JjVERVMS9wdVVXRUVFS3FFdzZIaHc0ZE5vRERZYmUvNjlVck01Q1hWM2owQWlHa1lsNC9QNFc0Si90ZzUvRXhhekdsVmczaDZqOFZUNjhzS1gxalFnZ2hldlUwSVFSbm4yeERvSWQyNU92SXRzc3g3ZThXMEdqME54Y3NXOHBhUWRIRHd3T1BIejh1MXo1dmMzZDNMelNvNU8yMnVMdTdGN3R2V2VXdmpPam01Z1lPaDFOZ1dXUmtaSUh0LzgvZWZZYzFkZlp2QUwrVFFCSTJJaUtJQXhlQ0Nvb0RKeXBMSEtpSWU5VzNZbTBkdFZhdDJ2YlZ0bXBMdFZYckZrZExuVzFSMGJwRndiMEZCeXBPSEFqS0VCQ1FHZkw3Z3g5NVJjSUlIQVQxL2x4WExpWG5uUHM4aVNqeGZNL3pmYjc4OGtzMGFOQUF2WHIxd3NtVEp6RnMyREFrSnlkajdkcTE2TjI3TitMajQrSGg0VkdnY1B5NnYvNzZDd01HRE1DV0xWc3djdVRJVW8rek9IUG56c1dJRVNOVTExc3JTM3A2ZW9tZEpzdlNBcHFJNkhVaWNQRXFxZ0JObXpaRmFHZ29aRElaUWtKQzRPcnFxdkdkU05XcVZVTk1USXpxanJKODJkblpTRWhJUUh4OFBCSVNFbFMvSHo1OE9FUWlFV3hzYkJBUkVRRTlQYjBpMTIxbzFLZ1I3dDY5aThURVJKaVltQlRhbnBxYUNqMDl2V0kvZUFVRUJHRGd3SUhZdDI4ZlBEMDlWYy9yNit2ajRzV0xzTEd4d1pJbFMxVEYxT0wwNjljUFE0Y094Y3laTXd1dGlXdGxaWVdSSTBkaTVjcVZxa0t0bDVjWEFnTURFUjBkRFRzN083eDQ4YUxJN05mYmhhaDdQYThYZ0EwTURQRGxsMTlpN3R5NWlJbUpRYU5HallxZG9adWVuZzY1WEk0dVhicG8xT0s0WGJ0MkJkWmZidEtrQ2U3Y3VWUHE0NEc4RDBIWjJka0EvdmU2enAwN2gzYnQybUhreUpIWXNtV0xSbm1sVmRvVzBQbHJSajk3OWd5MWE5Y3VkVUc2dUw4blc3WnN3WWdSSXpRYnNCcENya2RjR2NRU0tWdytEWWVlU1dNQXdJT0x5eXBrOWdnUkViMjc3RnRNUm1lbnBZSm1Qb3M1ZzhDZFR1L0ZCVW1pcWtUWDJBcXVuOTJDV0VzdVdLWWlKeDNCYTVyaFZaS3d5ODBRRVpId1RBM3FZUFZIdHlIVjBnRUEvSFo0TkVKdWJhemtVYjA5UWhTQWk3dU9xVlFxa1phV1ZtaUp0S1NrSkJnWkdhazlwalRYUlRNeU1pQ1R5VW9jczF3dXg0WU5HekI4K0hCa1pHUWdNek1UUmtaR0NBME54YUJCZ3dvVmpWODNiTmd3Yk4yNkZWbFpXYWhidHk2ZVAzK3UybGJjKzVaL2JjM1cxcmJBVEdaRFEwUEV4TVJBVjFjWDgrZlB4K3pac3dzZFU5SWF3UG43bGZTNlM1dFhuSkt1NlJMUkIwbWpmd3c0QTVnRVoySmlnc0RBUU1oa01pUWxKV0gwNk5GbGFrT1JtSmlJUVlNR1FVdExDOCtmUDBkY1hCeGlZMk9Sbkp5c2R2L0l5RWhNbXpZTnBxYW1xdG02T2pvNmF2ZHQzUGovQzBmRmZNZ295U2VmZkFLSlJGSmd4akVBckYyN0ZqWTJOdGl3WVFPbVRadW05bGgxYlZRQTRQRGh3MFdlNy9VNzNTd3RMUUhrdmI0elo4NFUydGZWMWJYQTdPWFNzckt5VXMyNi92YmJiMHRzejV5L3RyS21MYUM3ZCs5ZTRHdFBUODlDYTlocXFtSERobWpYcmgwVUNnVU9IandJT3pzN1FkcEFsM1VONFlrVEp3SUFObS9lck5GczVEZlhHMDVJU0lDcHFhbnF1YVNrcERLTjUzVmwrZDZvU3F4YWoxY1ZmN016a25EN3hOeEtIaEVSRVZVbCt2cTEwYTc5andLbktuSHl4T2NzL2hKVmdGZEpEM0gzN0VJMGNab2pXS1pFU3dmMlBWYmczRitlNEQzdlJFUlZXM3pLRXdTRy9vb2hqbm5GdUZFZGY4TFplenVRa1oxV3lTT2o4aEtMeFdqVHBnMVNVMU9SbTVzTHVWd091VHp2aHErSER4L0MzdDRlY1hGeFNFbEpVWHY4enAwN0VSOGZEMU5UVTR3Yk53N3o1czByMTNpR0RSc0dYVjFkS0JRS3JGMjd0c2o5YkcxdFMreW1kKy9ldlNLMzVYYzlWS2VvYThMcXZON0pVWlBqVnE5ZWphVkxoYjBabG9qZVRTd0FrNkNrVWlrQ0F3TmhiVzBOaFVJQlkyTmpQSDc4V0hYSGxWd3VSMVpXVm9GMnlzWFJwSFh0a2lWTDhOZGZmK0hodzRlSWlvcUNyYTB0UHYzMFUvejQ0NCtxbWFKQVhudm5tVE5uQWdDdVg3OWVxdXhqeDQ2aGE5ZXVhcmYxNzk5ZjdmTStQajd3OGZFcDhKeURnd091WExtaVVYdVY0dVMzd242VHRyWjJtZktNalkxeDl1eFphR2xwd2QvZkh6S1pyTmoyenZubjBiUUZkSjgrZlFBQWQrN2NnYlcxTlQ3NjZLTnlGNEM5dmZQYXhrVkZSZUhGaXhlb1U2ZE9zZTF2U3V2MXUrMWU5K2FheTY4WGJ1dlhyNCsrZmZzQ3lHdUZQbjM2ZEZoWVdDQWhJUUUxYTlZczg1MS9BREJwMHFReUgvcytrT3FZd0tiTGQ2cXZiNStjaTZ6MGhFb2NFUkVSVlRXZHV5eUR0bmJaYnVBcXlvMXdQOFRGRmIya0J4R1Z6OTB6QzFDM3hjZlFNYXdqV0diTlJyMVF5M1lBb205dEZ5eVRpSWdxeHM1TEM5RzkrU2VvcG11TzZ2cVc2TmRxR3Y0K3o1dTkzMFdXbHBibzFxMGIzTnpjMEt0WEw1aVptUUVBMHRMU3NHSERCcVNrcEdEOCtQSHc5dmFHdDdjM2NuSnlFQm9haWt1WEx1SDY5ZXU0ZS9jdWpoNDlDaUR2ZXFPL3Z6K21UNStPeno3N0RMNit2c2pKeVNuejJNYU9IUXNnNzNxenVtdDkrV1F5bWFyMWNsRksybDZVc2w0VDF1UzRHalZxbE9rY1JQVCtZUUdZQlBYNzc3K2pTNWN1QVBJS1ZhdFhyeTZ3ZmUzYXRiQzF0Y1dFQ1JOVTY1VVdSMTlmdjhpN3dOVEpMOEp0MjdZTmMrZk94YlJwMDRxY2hadVRrNE1OR3phVUt2Zng0OGVDckxXUWtaRlI0T3ZHalJzWGU4ZVlwc295MC9wMVY2NWNnYXVyS3d3TkRmSDExMTlqNHNTSjZOcTFxOW94NXMvK0JUUXJBSnVibTZOTm16WUFnRGx6NW1EeDRzVm8wYUlGSEJ3Y0VCWVdWdWF4Yjl1MkRkOTg4dzNxMWF1SGlSTW5Zc1dLRmNXMlI4bC9yNnBWcTFic3JGcHpjL01DTTJieloxL0h4TVFVZVNQRDVNbVRJUmFMY2V6WU1YVHIxZzFBM3AvMWdRTUhJSmZMMGJadFc2U21wbXI2RWxXbVRwMnErZ0N0aWRqWTJISVgyaXViZGVmL1FsdWVkOU5EMm90N2lMeTBzcEpIUkVSRVZZbFYvYjVvMEVEOXpYbGxsWkdSZ1BQbi9pdG9KaEVWcE1oK2hmRERYNkx0UUdHTHRYYmRseUwyd1dIa1pITHRiaUtpcWl3ak94V2J6M3lMejkzeXJ0TU5hRE1UUWVIcjhTSXR1cEpIOW00cGFwYW9ycTV1b1cwR0JnWkZIcU9ycTZ2eHVjVmlNVTZkT29VT0hUb1VlUDc2OWV2NC9mZmZzWEhqUmxXbndSOS8vQkZlWGw0WVBudzRYRjFkNGVqb0NFZEhSd0I1M1JIekM4QkEzclhrYWRPbW9WYXRXdkQyOXNZLy8veWo4ZGdBd043ZVhuVTljdG15WmNYdVZlOHp4d0FBSUFCSlJFRlVlK1hLbFNLdktlYTN6alkxTlVWQ2d1WVRFb3JLTlRBd3dLeFpzMVJMQ2E1WXNRSyt2cjVxbC8xemNIREE5T25Uc1hidFdody9mbHpqTVJEUmg0TUZZQkxNd29VTFZldVRMbDY4R0d2V3JDbFFBRzdkdWpWR2pCZ0JzVmlNYytmT1llM2F0ZmptbTI5VTY4K1c1UFRwMDJxZmwwZ2thTisrZllIbmZIMTlrWktTZ3I1OSs4TEN3cUxBRDllMHREVGN1M2NQcTFhdHdxbFRwNG85cDRXRkJieTh2QkFRRUlDUFB2cEk3VDZUSmsxQ1ZsWVd0bTdkV3E2aVhsV1NtcG9LTnpjMzFLcFZDL3YzNzBmNzl1MExmZUNRU3FXcTMydFNBTTVmcXprckt3djc5KzlIeDQ0ZE1YbnlaSXdiTnc3ang0OHY4NWlqb3FJd2E5WXNyRm16QnZQbno4ZldyVnVMWFJ1NXRQTFg4TTJYWHppMnQ3ZFh1d2F3Z1lFQnhvd1pBeUJ2Vm5wK0FUZ3hNUkZtWm1hb1Zhc1cxcTFiaDJIRGhwVjVUT1BHalN2VEhZTzNiOTkrcHd2QWVpYU5VYi90LzJaQTN3aWVpVnlGWnUzSGlZam8vYVd0clk4dVhWY0lubnY2MUZSa1pMRGJCRkZGaTQ3WWllZjM5cUZtbzk2Q1pjb05hc0cyMnp4Y1AvU0ZZSmxFUkZReGdtLytpVDR0djRDVnFUMWtXcm9ZMFdFZWxoL3hLZmxBVWlucVdwRklKQ3B5bXhCZEN1VnlPV3hzYlBEYmI3K2hiZHUyT0gvK1BBNGNPSUNkTzNlcTF1a0ZDcTZmdTIzYk5temJ0ZzF5dVJ4T1RrNXdjbktDbzZOam9hWDI3dDY5aStEZ1lMaTZ1bUxjdUhGbExnQlBuandaUUY1Qk9pUWtwRXdaNXVibU1ESXlRa0pDUXBtS3Yrcm82dXJDeDhjSHMyZlBocEdSRWZ6OS9URnYzankxM1FNN2RlcUVXYk5td2RQVEUwRGVVbjY5ZXZVcWNybEVJaUlXZ0tuY0pCSUpWcTFhaFhIanhnRUF0bS9manErKytxclFmcGN2WDBiNzl1MnhaczBhdEdyVkNwOTk5aGtHREJpQUdUTm13Ti9mdjhUemRPdldUVzJiRDJOajQwSkY1UFhyMXdNQWV2YnNxVkZ4VWlRU29VV0xGcW8xRnA0K2ZRcVJTSVNmZnZwSmJUdHFTMHRMTEZ5NEVEbzZPb2lNakVSUVVGQ3B6MVVaMUgxNFVIZm5XVzV1TG9ZTkc0WXJWNjZnY2VQRzJMNTlPN3AzNzE3Zy9YKzl6WFJwMzJPSlJJTFBQLzhjQUxCcjF5NmtwS1RBMzk4Zmt5ZFB4c2NmZjR5NWMrY2lKaVpHMDVlbHNuNzlla3laTWdVMk5qYVlQSGt5dnYvK2V3QjVkeUdLUktJUzErSVZpVVRsbmtVOWZmcDBHQm9hNHQ2OWU5aTdkNi9xK2ZqNGVBd2ZQaHhIang3RjBLRkRjZkxrU2F4YXRhcGM1eXB1aHZPYnl2dTZxb0ptcmdzZ0Z1ZDkzeVU4UG9tWWlNQktIaEVSRVZVbGp1MStnTDYrY08xakFTQXE2aWh1UjJ3U05KT0lpcUxFdFlPVDRQS3BNeVRhbXM4OEtrcjlOcFB3NU5wR0pNVmNGaXlUaUlpRWw2dFU0UGVUMHpDM2Y5NjFOZGRtSDJQdjFlV0lqTHRTeVNNck8wMnZ4WlJtLzZWTGwyTEtsQ2xxdDZtN1RyUml4UW84ZS9ZTXk1Y3ZMM1doTURVMXRkaGwxVjd2Q25qNDhHRTRPVG5oeVpNbmFOS2tDUTRlUElpWEwwdmZlU01qSXdOQlFVSEZYbFBkdEdrVFhGMWQ0ZUxpZ3ZyMTZ5TXlNckxVK1VCZTRYYmt5SkVBZ045KyswMmpZMS9uNGVFQklLOW82K1hsaFYyN2RwVTV5OVRVRkwvOTloczhQVDFoWkdTRThQQncvUERERDBoT1RvYVhseGVNakl4VVMvK1ptSmpBeXNvS0xWdTJCQUFFQlFYaDU1OS9SbkJ3Y0puUFQwUWZCbkZsRDREZWJYSzVIQUVCQVFXS3Y4T0dEU3V5TmU3Rml4Zmg2T2lJbVRObklqMDlIVFZxMU1BZmYveUI0T0JnTkdyVVNMQnhqUjQ5R3FOSGp5NXlMZHk2ZGV0aXpabzFxRnUzTGdDZ1k4ZU84UGYzUjNSME5NTEN3aUNUeVFBQXljbkoyTFJwVTRGQzN1dDhmWDJobzZPRHpaczNhMVQ4WGJwMEtaWXVYWXFrcENSczM3NGRTcVd5WEk4M2M0djZvR1ZwYVZub1VhdFdMYlg3UG4vK0hFT0hEb1ZDb1lDenN6T1dMRmxTWUh2K2V3U1V2Z0RzNWVVRkt5c3JBSUNmbng4QUlDd3NER2ZQbm9WTUpsTjc0NEFtRkFvRlZxN01hd2s4YXRRbzFmTzllL2ZHa3lkUE1HUEdqQ0tQSFQ1OE9PN2N1UU1IQjRjeW43OTI3ZHFZUG4wNkFPQ25uMzRxOVBmZytQSGptRGR2SGdCZzBhSkZhTkdpUlpuUEJlVGQvRkRheDd2T3RGNVhXRFQ1WDB2UDhLQ3BBTjc5b2pZUkVRbkR0SVlEN0Z1b3Z4QldWZ3BGSm80Zkd3Lyt2Q0Y2ZTE0bFBVVEU4ZThFelJTSnhHalJ5dzhpa2FUa25ZbUlxRkpkZlh3RUZ5UHpyc0dKSU1JWXAwVVFvZlEzdjMrbzJyWnRDenM3dTBMUDI5blpZZno0OFpnM2I1NnF4WEpaOHd3TkRURisvSGpzMkxFRDhmSHhxdXVDN3U3dTBOYldSbHhjSE1SaXNVYkYzOUxhdVhNbjB0UFRJUktKOFBISEgydDgvT2VmZnc2WlRJYVltQmhzM3J5NXpPUEk3MXlvbzZPREhUdDJGTG5zWUdra0pDU2dSWXNXTURJeUFnQTBiOTRjSzFhc3dLWk5tK0RyNndzZkh4OTgvdm5uR0RObURMeTh2R0J2YjQrQWdBQzBidDBhM2J0M2g3YTJOb1lNR1ZMbTh4UFJoNEVGWUNxejZ0V3I0OUNoUStqZlA2OG9FeEFRZ0dIRGhxbWRwZnM2aFVLQmhRc1h3dDdlWHRXQzJkblpHZGV1WGNQTW1UTlZzMi9mbEoyZHJiYjRXZG9XMGtEZUhWL0xsaTNEM2J0MzhlbW5uNnFLbWk0dUxoZzllalRNemMyUm1wcXFLdHpWckZrVEgzMzBFZGF0VzZmMjNQbEZ4cEVqUjJwVXFKMHlaUXFtVEptQytQaDRQSDM2RkxkdjMxWVZVYU9qbzNINzl1MFNIM0Z4Y1lWZVgzNXVVYTJQUlNKUm9VZTFhdFdLZkwrT0h6K09uMzc2Q1VCZXErdjhGdCtBNWkyZ0pSSUpacytlRFFDNGVmTm1nWFlyK1d0dlRKZ3dBZGJXMWlWbUZXZi8vdjBBZ0FZTkdzRGMzQnhBWG5IWHdzSkN0YjZKT201dWJtalVxQkhtenAxYjVuUC85Tk5QME5YVnhlM2J0N0Z4NDBhMSs4eWJOdy9IangrSFhDN0hQLy84VSt3ZGxTVkpURXdzOWVOZEpoS0owY3h0a2Vycko5YzNJU25tVWlXT2lJaUlxaEtSU0lKdXptc2hFZ243WDV0TEYrY2lPZW11b0psRVZMTDdGMzVEOHZPcmdtWWFXN1JHL1RZVEJNMGtJcUtLNFgveUsrUXE4enE0MmRkeFFadjZ3aTBOOExhcHV3NzM1c1BXMWxhai9kWE4vcjExNnhiQ3c4TUxQZi9MTDc5QUxCWWpPRGhZbzRrcjZ2SXNMQ3l3YXRVcWVIdDdGNWhvMEs5ZlA1aVltS0JUcDA1UUtCUVlPblJvaWRkRlMzUHQ5SFVwS1NuNDk5OS9BUUFmZi93eHhPTFNmKzdYMDlOVEZXNlhMVnVHckt5eUxTVTJaTWdRdEd2WERvOGZQOGJvMGFPaFVDanc2Nisvd3MvUHI4aHIyY1ZSS3BXWU1HRUNKazZjaUQ1OStxQnQyN2FvVzdjdXFsV3JocWxUcHlJMU5SVlNxUlJwYVdudzgvT0RqWTBOQmc4ZWpORFFVTlN2WHgrN2QrL0d0bTNiaXAzc1FrVEVGdEJVSnU3dTd2anp6ejloWVdFQkFGaStmRG0rL1BMTEVsdnN2dTdldlh2bzJyVXJwaytmanJsejUwSkhSd2MvLy93emhnd1pBaDhmSDRTRmhSWFlmKzNhdFdvL0NFaWwwaEx2L3JLMnRzYWtTWlBnNCtNRFhkMjhkbUwzNzkvSDRjT0hJUktKOE9EQkF4dzRjQUNiTm0zQzd0MjdFUnNiQ3owOVBkV0hnZ2NQSGhUNFlTNlJTRlF6bHUvZnYxK282QzJUeVdCbFpZWGMzRnpjdlZ2OGhjTXZ2c2hiajJycTFLbFl0R2dSN3R5NUExZFgxeUpuVVFPQW1aa1pMbHk0QUNEdncxeEZtamR2SHJ5OHZHQm5aNGMxYTliZytQSGppSXFLZ282T2ptcWZqSXlNRW5NbVQ1NnNtdkg2M1hmZkZmaXovT2VmZnpCNzltdzBiZG9VYTlhc2dZdUxTNW5IKytqUkkrVG01a0lzRnFOdTNicElUVTFGMzc1OWtadWJxMm9OcnM3Q2hRdnhuLy84QjU2ZW5talhyaDNPbno5ZnF2T1ptNXZEMXRZV0tTa3Bxbll5czJmUEx2THZRbTV1TGthTUdJSHc4SEJZVzF0ajZkS2xHRHQyck9ZdkZGQzEweTZONWN1WGwra2NWVUh0NWlOZ2JORWFBS0RJU2NldGtHOHJlVVJFUkZTVk5MY2JEek96Tm9KbXZuaHhBMkZodndxYVNVU2xvOHpOd2RWOTQ5Qmx6RGxBd0ZsZnRzNC9JanBpSnpKU25ncVdTVVJFd290S2pNQ0JhNnZSdThVa0FNREhUcjhpOU5FaEtIS3pLM2xrVlU5cFcweTd1TGlVYTJrd0J3Y0gzTGx6QjVjdVhjTDI3ZHNSR0JpSWE5ZXVRU2FUcVFxeitkTFQwL0g4K1hPMU9UVnIxZ1NBSXJjWFo4dVdMUmd5WkFocTE2NE5EdytQVXJlQkhqdDJMS3BWcTRha3BLUXlMOFZtYlcydDZqajQ0NDgvWXVQR2pYaisvRGwyN05pQmNlUEd3Y3JLQ2dNR0RFQnFhcXBHdVNkUG5zVEpreWNCNU0wQS91cXJyekJxMUNnWUd4dmp6cDA3bURKbEN2ejkvUXUxN282TWpNVEFnUVB4enovL1lNR0NCYWhmdno0bVRacWswWFY1SXZvd2lNQ2VacVFCcVZRS1gxOWZmUG5sbHhDSlJNakp5Y0hreVpPeGV2VnF0ZnZuZjdpd3RiVkZSRVJFa2JuTm16ZkhsaTFiWUc5dkQ2VlNpWjQ5ZStMUW9VUFExOWRIU2tvS2dMdzFaMHRhQXpoL3JZdjg4dzRhTkFnK1BqN3c4UEJRYlFzTEM4T0NCUXV3ZmZ2MkluOHc1cTkxVWRRYXEzUG16TUVQUC95QW9LQWdkTy9ldmREMktWT21ZTW1TSmRpN2R5LzY5T2xUNU90K25VUWl3ZW5UcDlHdVhUc3NXclJJMVVyNFRTWW1Kamg4K0RCYXQyNk40T0JnZUhoNEZEdnJ1bmJ0Mm5qeTVBa0E5V3VCdlA3K0dSZ1lxUDJ3MHFwVkt4dzllaFRUcDAvSGhnMGJBT1Q5bVYyL2ZoMEtoYUxFTzkwc0xTMXg2OVl0R0JnWUlDd3NESzFidHk3MHdiTi8vLzdZdVhNbmdMelp4dmtmcklxaXBhV0Y3T3hzdGE4clBUMGRjcmtjWGJwMFFiMTY5YkJwMHlZY1BIZ1FQWHYyVk8yVGYvNzhENEZBWGt1Wi92Mzc0OGlSSTNCM2QxZDczdnpqdG16WmdqWnQycUJKa3lhNGR1MGFSQ0lSN096c0VCSVNVcUNBbmIrL2hZVUZuajE3cG5yK1AvLzVELzc0NHc4QWdMZTNOd0lEQzY5bnExUXFrWkNRQUZOVDB3TFBSMFJFb0VtVEpocXZBWHo3OW0zWTJOaVUrcGlxUUZ0dURKZlBia0t1bjNlenllMlQ4eEJ4ZkU0bGo0cUlpS29LUFQxTERCOXhDOXJTb3J0OGxNWE9IWjN3TE9hTW9KbEVwQmw3aitXbzMzYVNvSm5SdDdiajRvNUJnbVlTRVpId0RIVk00VGY2SG5SbGVlMXgvencxRXpzdkw2emtVVlVNR3hzYjNMcDFDNEQ2NjNiRktlcGFxNEdCZ1dySnQ4akl5R0pudlZwWldVRW1reUVuSndmMzc5OVh1NCtYbDFlaGMyVmtaRUFtazJsOGJRclEvSFVDZWRlRkh6OStqT1BIajJQKy9Qbkl5Y2twOG4xNy9YcjBrQ0ZETUhQbVRQenl5eS80N3J1aWw1bklQNlpPblRxSWlvcFNQVzlqWTRPREJ3K2lYcjE2T0hic0dOemQzVlhYWWR1M2I0OTkrL2JCeE1RRW9hR2g2TldybDZxNFhWUmVQb2xFQWpzN083aTd1MlBnd0lGd2RIUkVibTR1OXU3ZGk1VXJWeUlvS0tqQXRWT1pUQVpEUTBQVnc4REFBTDE2OWNMTW1UTUI1SFhtSERGaWhPcGFLUkc5dHpUNkI1UUZZTkxJcWxXclZHMHpvcU9qTVdyVXFHSVhuQzl0QVJqSSswSG02K3VMakl3TWZQUE5Od0JRN2dKd3ZxeXNMT3phdFF0cjE2N0YwYU5IUzN5ZHhSV0FPM1RvZ0JNblRpQTFOUlgyOXZhcTRtbytFeE1UM0xwMUMyWm1adWpjdVROT256NWQ0dm55MWExYkY2R2hvYWhldlRxKytlWWIrUHI2RnRoZXUzWnQ3TnUzRC9iMjlnZ05EVVczYnQxVTcwOVJoQ2dBQTNscmZieStqa2U3ZHUxdzd0dzVwS2FtRnR0YVdTYVRJVGc0R0IwN2RvUkNvVUNIRGgxdzhlSkZ0ZnNlT0hBQVBYcjBRSFoyTnB5ZG5ZdDk3NG9xQURkcjFrelZwaWIvRGoxM2QzY01HREJBVldBRzFCZUEyN2R2ajdObnp3SUF1bmJ0aWhNblRrQkxTd3NkT25SQWp4NDkwS3RYTDdSczJiTEFPTUxDd21CdmJ3K0pSSUtzckN5MGFOR2l3UGQ2VVFWZ0FOaTNieDk2OWVxRnVMZzROR3ZXckZCYmI2VlNpUmN2WHFCZnYzN3c4UEJBang0OU1HREFBQncrZkJoTm1qVEJnZ1VMaW54LzNqUno1c3gzc2dEYzBuTTk2clgwQVFCa3BNYmc2Q3ByNUdScGRrY2xFUkc5dnp4NmJrZkRoZ01FelF3UFg0MFR4OWdxbHFpeWFja000ZnJaTGNnTmFnbWFlKzZ2M25oK2I3K2dtVVJFSkx4K3JhWmlqRlBlY2xCWmlneDhzZGtlMGUvaDhoemxLUUNybzZXbGhaQ1FFSFR1M0JtSERoMUN6NTQ5aTV6OTI3NTllNXc2ZFFvU2lRVFRwazNENHNXTFMzMmV0MTBBQmdCZFhWMjhldlVLUVBIdjI1dlhvMDFOVFpHVmxWWHMrc1RxQ3JhREJ3K0duNThmakkyTjhmanhZN1JwMDZiUXRidG16WnJoNk5HanFGbXpKaDQ4ZUlBZVBYcmc3dDI3SlJhQTE2OWZEeDhmbndMUFhidDJEUWtKQ2REVDA0Tyt2bjZCeCt0TDhSVmwvLzc5R0RCZ1FLazZOUkxSTzB1amYwRFpBcG8wOHYzMzM2TmZ2MzY0Y09FQ3hvNGRpNFNFQk1HeU16TXpNWFhxMUNLM2wrVU9wcHMzYjJMRGhnM1l1SEVqNHVQakMyeGJ2bnc1ZHUvZWplRGc0R0xiTGI5T0lwR28xbmJJeWNuQko1OThnZzBiTnVEUm8wY0FBTEZZakQvLy9CTm1abWJZc21XTFJzVmZBSGo4K0RHOHZMeHc2TkFoL1BUVFQ2aGV2VHBtekppQjNOeGN1TGk0WU51MmJUQXpNOE81YytmUXUzZnZFb3UvUW5yelExTCsyclg1SDd5SzR1Zm5oNDRkT3dJQWZ2dnR0eUtMdndEdzZhZWY0c2FORzlEWDE4ZU9IVHZRclZ1M0VtOGNBUExhWnhzWkdVRXNGbVBZc0dFQThscHpTNlZTdUx1NzQrblRwNFZhMHFoejd0dzVuRGh4QWwyNmRNRjMzMzBIVjFkWHpKOC9YM1UzSFpDM2h2V3BVNmNRR0JpSXdNQkFOR3ZXRFB2MjdRTUErUHI2bG1xOCtjYU5HNGZ3OEhCVXIxNGRibTV1MkxadEc3UzB0TkN5WlVzNE9Ua0J5THVoSUw4ZERJQUNhd2EvUHE3M1VZMzZicXJpTHdCY096Q1J4VjhpSWxLeHN2SVV2UGo3S2kwRzU4NThMV2dtRVpWTlR1WkxYRHYwT1J3SDdoQTAxNzdIU2dUN05ZTWl1L2oveHhBUlVlWGFlMlU1dXRtTVJJTWFEcEJLNUpqa3RoN2Y3bkNHVWxtNmEzZ2Zxb1VMRjZKejU4NTQrZklseG93WlUyVHh0MTY5ZXRpNWN5Y2tFZ24yN3QyclVmRzNzcFIwRGJJb2IxNFRMa216WnMzZzYrdXI2dW9ZSGg2TzNyMTdGeXIrQXNDTkd6Zmc3T3lNNE9CZ05HalFBS2RQbjRham8yT0o1NWd6Wnc2R0RCbUM5UFIwUkVWRklTNHVEaWtwS1hqNThpVlNVbEpVajU5Ly9obEEzaHJFQ1FrSlNFMU5SV3BxS3RMUzBsUy9HaGtaNGNTSkUzQjJkb2F0clcyaFpSV0o2TVBGR2NDa3NWcTFhaUU2T3JwVSsyb3lBMWlkMTJjQWwyWU40RGRuQUJjMW8xVXNGaU03T3h0aXNSaTFhdFZDVEV4TWdlM0Z6UURXMDlQRHFGR2pNSEhpUkRSdjNoeTV1YmtJQ2dyQ3VuWHJNSFRvVUF3Y09CQjM3OTVGMjdadEM2M1JVRnJ1N3U0SURBeUVucDRlUWtKQ0VCRVJnYzgrK3d3aWtRZzdkKzdFcUZHalN2MmhSNmdad0cveTh2SkNZR0FnSWlNajBhQkJBN1g3eko4L0g5OSttN2RlNjVrelo5Q3RXN2NTQy9tREJ3L0czMy8vRFFDSWpZMkZtNXNicmwrL1htaS8xMmNBZi9YVlZ3WFdRczVmOTNmRWlCSHc4ZkZSZXhlanVobkFBTkMzYjEvczNyMGJBT0RrNUlRbVRacGcxYXBWT0hMa0NBSURBN0ZyMTY0Q0h4eVBIeitPTGwyNjROeTVjM0J5Y2lvMFM3MjRHY0Q1cnpjeE1SRkJRVUd3dGJYRjVjdVhDNnl2bkptWmlUTm56aUFvS0FoQlFVRzRmUGt5eG80ZGkrclZxK1BubjM5R3g0NGRjZnIwYVFRR0JzTGIyeHNBOFBEaFE5U3JWNi9Bbi9lc1diT1FrSkNBbUpnWUhENTh1TmoyUDFXQlJGc1BMcCtHUTlmWUNnRHc5T1kvdUxSelNPVU9pb2lJcWd4dGJUME1HMzRUK2daMUJjMDlkSEFRN3QvYkxtZ21FWldIQ08yRzdJWjU0OUl0cTFOYWQ4LzhqSnZCdk5tRGlLaXFxMStqSlJZTnZRaUpPRzhPMCtyZzhUaDRmVTBsajBwWVFzNEF0cmUzeC9IangyRnNiQXdnYnpMSGdRTUg4TysvLzJMZnZuMnE2NVQyOXZiWXQyOGZhdGV1alV1WExzSER3d012WHJ6UTZGeHZ6Z0J1MUtnUjd0NFZab1oyYWE1UGFqSUR1RFJlbjdHN2RPbFMxVFcyN2R1M3c4ZkhwOWpadzBCZUY4S1FrQkNjUFhzV2d3WU5VazAyS21vR01GQndSblB2M3IyaHBhV2x1aWI1NXJoZWYwKysrT0lMU0tWU0xGdTJESm1abVFEeUN2cXRXN2N1MFAyUWlONUxiQUZOVlllUUJlQ3l0SUF1NmdPRG1aa1puajkvanB5Y0hNaGtza0l6Z0V0YUF6aWZtNXNidnZqaUMvVHUzVnUxYjI1dUxycDI3WXBUcDA1cCtHb0xjbmQzeDRFREJ5Q1JTRlRQelpzM0QzUG1hTGIrYVVVVmdNZU5Hd2MvUHo5Y3YzNGQ5dmIyQmJaSkpCS3NYcjBhbjN6eUNRQWdLaW9Lam82T2hRcnRSVm13WUFGbXpKZ0JBRWhPVG9hUGp3OTI3Q2g0NS8vckJlQzZkZXRpK1BEaGtFcWxpSW1Kd2Q2OWU2RlVLdkhvMFNPa3BhV2hYcjE2aFY1WFVRVmdrVWlFaUlnSVdGdGI0K2pSbzZvUGJVVVY4NlZTS2ViUG40L1ZxMWNqTWpLeTBQYVNDc0N2MDlIUlFVcEtDcUtpb3JCLy8zN3MzNzhmd2NIQnhSYjcvZno4TUc3Y09FeVpNZ1ZMbHk0Rm9MNEFuTy8yN2R1NGV2VXFCZzhlWE94WUtsdno3a3ZRMEhFS0FDQXJQUUhCYTVvaU15MjJra2RGUkVSVlJXZW5wYkJ2TVZuUXpJZVJlN0IvWHovd3YwZEVWWXVPVVYyNGZuWVRFbTI5a25jdUphVlNnZU1iMmlMNUdXZklFQkZWZGNNN3pNVVF4OWtBZ1BTc0ZFemEzQXp4S1U5S09PcmRJWFFMYUcxdGJUZzdPNk4vLy83dzh2S0N1Yms1Z0x6T2lzZVBIOGZWcTFjeGNlSkV5T1Z5N051M0QwT0dERUZhV3ByRzUzbXpBR3hsWllWejU4NFZlMHpObWpVQlFMVk9ibEVhTkdoUTRzU1hpaXdBSnljbkl5QWdBTXVXTGNQKy9hVmZOcUorL2ZwNDl1d1owdFBUUzJ3Qm5hOXUzYnBZdkhneEJnd1lnUFQwZExScjE2N0FSSmczcjNGYlcxdmp4bzBiME5MU1FtUmtKR2JNbUlIdDIza0RLOUVIUktNZkZPS0tHZ1hSMjZMdXcxSCtEMGU1WEs3Mm1JWU5Hd0xJYTdtc3J2MnpXRnp5WHcwdExTM0laTElDSDNZVUNnWEVZakdDZzRPeFpjc1d0R25UcHRTdkE4aTc4NnRmdjM3NCsrKy9zWGZ2M2dMRlh3Q1lQbjA2Tm03Y2lKNDllMEpYVjFlamJDRHZmWG56a1YvODFWUitpK0kzMjUrWW1wcGkxNjVkcXVKdmRIUTBuSjJkUzEzOEJmSm1xNjVidHc0QVlHUmtoTzNidDhQUHp3L1ZxMWRYdS8rVEowK3dZTUVDekpzM0QrdlhyOGV6WjgvdzJXZWZRU2FUWWNXS0ZZV0t2ektaVFBYN04yZVZLNVZLTEZ1MkRBRGc2T2dJQXdPRFltZHlaMlZsWWNhTUdXcUx2NXBLVDArSGpZME5yS3lzTUdIQ0JPemR1N2ZZRDd3K1BqNFlOMjRja3BLU3NIbno1a0xiMy95N0lSS0pZR2xwV2VJSDdjcFd2VzRYTkhUOFF2WDE5VU9UV2Z3bElpSVZpMXBPZ2hkL3M3UFRjT0xFSkxENFMxVDFwQ2MveHExanN3WE5GSWtrY09qek84UmliVUZ6aVloSWVBRVhmc1NURnpjQkFEcFNBMHh5V3creFNGTENVUit1N094c0hENThHT1BIajRlbHBTV2NuSnp3MjIrL0lUczdHMjV1YnBnMmJScmtjam15c3JKdzRzUUoxSzFidG80NmIxNXpldmp3SWN6TnpZdDk1Q3RwdjdLMmVoWktTa29LZXZUb29WSHhGd0FpSXlPUm5wNWVxbjBOREF6d3d3OC9JQ0lpQWdNR0RNRExseS94N2JmZnFvcmFBQXBjRjg2L2ZuM256aDA0T2pyaTJMRmpxRisvUGdJQ0FoQWNISXptelp0ck5GWWkrakN3QUV6dkhLbFVDbE5UVThoa01rZ2tFdFY2REs4WDZmS0xqVE5tekVEVHBrMWhZMk9qZXJSdTNScmZmZmNkQU9EcTFhc0E4dG82MTZoUkExcGFXdWpTcFF0MGRIVFVmdGl3c3JMQ3FGR2o0Ty92aitmUG4yUHYzcjJxTldaSGp4NE5jM056ZlBmZGQwaE9Uc2J3NGNOeDhlSkZuRGh4QW4zNjlGRmJxSlpJSkdqVHBnMm1UcDJLUFh2MklENCtIcnQyN2NMZ3dZTWhsVXB4NE1BQnVMcTZva09IRGpoOCtEQjBkSFF3YXRRbzdOKy9ING1KaVFnSkNjRXZ2L3lDa1NOSHd0N2V2c0Q2c09vb0ZBcTFEM1cwdExUZzRlR0JGaTFhd056Y0hQcjYrcEJJSktoZXZUbysvL3h6REI4K0hBQnc0Y0lGMVRIOSsvZkhqUnMzNE9ucENRQjQ4T0FCbkoyZGNlL2V2V0xIOVNhbFVvbFBQLzFVVllnRjhtWWMzNzkvWDlYdXV5VExseS9IeXBVcnNXelpNdFNwVXdkMTZ0U0JqbzRPcEZLcHFqajk2dFVydGNWZGYzOS9qQjgvSHJWcTFjTGp4NDgxR250NWxlYTk2dFNwRTNidDJvWDE2OWREb1ZEZ2swOCtLYkFlZDBaR2htcS8xL1h0MnhkNmVucXE3L3VxU01ld0R0b09DRUQrelV6UDd1NUJWUGkyeWgwVUVSRlZHVnBhdW5CeC9WM3czQXZuL292VWxMZjdNNStJU3UvQnhlV0N6OVkxcXRrU2pUck9GRFNUaUlpRWw2M0l4TEtnTWFxMWZ4M3Fkc2Z3OWo5VThxaUtwMjRDUmxHUDF3dCttaHgzNU1pUllzY2dsOHZScFVzWGVIcDZ3c3ZMU3pXUjVQNzkrMGhOVFlWVUtzV0NCUXR3OCtaTlJFWkdZc1dLRmVqWnMyZVJrMmtBcUNabTJOdmJReXFWVmxpaFZsOWZ2MXp2Vzc1YnQyNlZtUE9tSjArZWFQVG5VTnJjMTEvYnRHblRjUC8rZmN5Wk13Y3ltUXkvLy80N21qUnBnblhyMXNIRXhFUjFEWG5nd0lFQThscDV2LzVlaDRXRndkblpHZDdlM25qMDZCR2NuWjBSRmhhR0pVdVd3TkRRc056dlB4RzlQOWdDbWlwVVJiU0FOalUxTFRUckZBQjI3ZHFGL3YzN0F3Q1dMVnVHenovL3ZNVDgvdjM3WTlldVhlalVxVk9obHMyblRwMkNrNU1UbkoyZDhmMzMzNk5aczJhRlpxQ0dob1ppNWNxVjJMcDFxNnJvQnVUTjVCMDNiaHltVDU4T1MwdExBSGxyNEhicTFBbGVYbDV3ZG5aR3ExYXQwTEpsUytqcjZ4Zkl2SFBuRHJadDI0WXRXN1lVV2p2RHdjRUJIMzMwRVlZT0hWcmd6cm5YdlhqeEFtZlBua1cvZnYyZ1VDaksxUUw2K2ZQbk1ETXpLL0w5UzA1T2hwMmRIWjQ4ZVlLR0RSc2lQRHhjOVVFeEpDUUVBd2NPMUhnTmtUZU5IVHNXeTVjdmgxd3VSM0p5TWpwMzdvenc4UEFDTGFCTGFwSHp6VGZmNE1jZmZ5ejAvSjQ5ZTlDM2I5OXlqYThrbXJTQUxvcE1Kb08zdHplNmRPbUMzcjE3bzA2ZE9nRHlabGVQR1RNR2h3NGRLckQvMXExYk1XellNT1RrNU9EUm8wZkl5Y21CVkNxRmxaVVZNak16WVdWbFZTVm5BVXUwZE5CNTlBa1lXK1RObk05TWk4V3g5YTJRa2ZLMGtrZEdSRVJWUmFmT2k5Q2k1VlJCTTJOakwyRkhRSHNvbGVwdmlpT2lxc0hZb2cyNmpEa1BrVWk0KzloemM3TnhiSjBEVXVKdUNKWkpSRVFWWTJTSCtSamsrSzNxNndYN0J1TE12UjNGSEZGNVNydThXbm1FaElTZ1Q1OCswTlBUVTAxOHNMYTJocDJkSGV6dDdkR3FWU3RWQnp5bFVvbVFrQkFzWHJ3WSsvZnZoMXd1UjgrZVBURm8wQ0I0ZW5vV3VEYjU2dFVySEQxNkZIdjM3c1gyN2RzTFhOZUxpNHVEa1pFUnRMUzBJQktKVk5jNlN5di9HbGxKMS9IMDlQVGUybldyL05lZVA3YkV4RVMxM1NJMWxYOE4rYzBXME92WHI0ZVBqdzhBSUNnb0NETm16TUNWSzFjQUFKMDdkOGJKa3llaFZDcVJuWjBOcVZRS0lHOGQ0a0dEQnFrOWo2NnVMcjcvL250OCtlV1gwTkxTZ3JlM053SURBOHM5ZmlLcXNyZ0dNRlVkRmJVRzhPblRwMkZoWVlIYzNGeThmUGtTRnk5ZXhPelpzeEVibTljbVZrZEhCMTkvL1RWY1hWMExGVzJ6czdQeDVNa1RyRisvSGp0MzdnU1ExM29rZjlhd1VxbkVqUnMzTUdyVUtGeTVjZ1U2T2pxNGRlc1c2dFdyaDh6TVRGeTZkQWw3OSs3Rjd0MjdDOXh0cG81TUpzUFlzV1B4OWRkZlkrZk9uWmc4ZVRJKy92aGovUDc3LzJhdVpHUms0TlNwVXpoNDhDQU9IanlJR3pkS3Z2Z2drVWpnNk9nSUZ4Y1h1TGk0b0YyN2RnVm0vM3A1ZVdIMzd0MEF5cmNHY0ZCUUVOemMzQW9kazV1YmkxT25UbUY5aXc1SkFBQWdBRWxFUVZUS2xDa0lDL3ZmbmZqRGhnM0Q3Ny8vampsejVtRHg0c1ZGemk3V2xMVzFOZno4L0xCdzRVSWNPSEFBQURRcUFIdDZlbUxQbmoycXJ6TXpNM0hzMkRHTUhUdTIySFU0aENCRUFSZ0FEaDQ4Q0E4UER3QjVOd21zWHIwYWZuNSthbHZMV0ZwYXdzL1BEMDVPVHFvNy83S3lzbkRyMWkzTW5EbXpVTUc0YWhDaFZkOC9VTWQrTkFCQW1adUQwNXRka1BENFpDV1BpNGlJcWdwemk0N3dIbkFLR3Y1L3AxaEtwUUlCLzdSRmZCelhBU1Y2RjloMS93ME5YbHNxUkFoSjBSZHh3cjhqbExrNWd1WVNFWkd3eENJSi90dDNEMXBiOVFRQVpHU25ZY2JmN2ZFb0lieVNSMVo1ZEhWMThlVEpFNWlZbUJUYWxwR1JnYk5uenlJd01CQTdkdXhBZEhTMDJneTVYSTRlUFhwZ3lKQWhCWXJCTDErK1JLTkdqUXBNd2psOStqUTZkdXdJcFZLSjI3ZHZZK1RJa2JoOCtYS3B4MXZhQW5CbEtPMmF2ZVhOTXpVMXhSOS8vSUhGaXhjakpDU2t3REUxYTliRTA2ZFBWYTJmVTFKU2NPVElFVXlZTUtIRWE0cDJkbllZTkdnUTVzeVpVKzZ4RTFHVnhnSXdWUjAvLy93ekFHRFJva1ZxWisyV2hxbXBLUUFnUGo1ZXNIR3BvNmVuQjRsRWdzek1UR1JtWmhiWTFycDFhMGlsVW9TR2hoYmFWaHB5dVJ3R0JnYUlpNHVEU0NUQ2dnVUxFQlVWaFhQbnppRXNMRXhWeUN3cnNWaU1CZzBhd043ZUhqVnIxc1RxMWF0VjI3UzF0ZEdzV1RNQVVOMVJwZ2xkWFYzbzZlbEJMcGREUzBzTFNxVVNjWEZ4U0V0TFU3dC96Wm8xMzhwZGVpS1JDTjkrbTNmbjUvejU4MHZjVjFkWEYyS3hHR0t4R0NrcEtZTGN6VmNhWGw1ZUFJQURCdzZVNlhzbm41V1ZGY2FQSDQrZE8zZmkvUG56UWcydnltalFkakxzUEphcXZyNTZZRHdlWGw1VGlTTWlJcUtxUkV0TEI0T0hoTUc0V2hOQmM2K0UvWW96cDc4U05KT0lLbzZXMUFBdW45MkVqbUZ0UVhOdkhKMkJlMmQvRVRTVGlJaUVweWN6eHE5RHpxTldOV3NBd0xQa0I1ajJWMXVrWnBTdis5eTdiTzdjdWZqaWl5OXcrL1p0UkVSRTROcTFhemh6NWd3dVhicUVyS3dzamJKMGRIVFFxMWN2REI0OEdHZk9uTUhTcFVzTDdaTS8rN2NzMXpMeld4cHYzNzVkNDJNcjJzaVJJd0VBTzNmdUZLUzFkWG55SkJJSnRMUzB5blVka1lqZVd5d0FFeEhSdTZPVzdTQzA4ZDRHa1NqdkRzZUhvV3R4ZGYrbmxUd3FJaUtxU2pwMFhBQ0hWak1FelV4S3ZJMS8vblpBVGs3aGJocEVWSFdaTmZSQWgyRUhCYzNNVldRaVpHMExwQ2JjRmpTWGlJaUVWOXZFRnI4T09ROGRxUUVBNE9iVGs1ajNyeWRlWmIyczVKRlZEb2xFSWxnSFBpSWlxdkkwS2dBTHQzZ09FUkdSaHF4YWpVUGJBWCtyaXI4dm5wekc5VU1scjk5TlJFUWZqcG8xMjZHbHczUkJNNVhLWEJ3OU1wckZYNkozVU96OVEzZ1V0azdRVExGRUJnZlBEYXJQcEVSRVZIVkZ2YmlGUllkR1FQbi9jNXFhV2pwaC9vQVFHT21hVmZMSUtnZUx2MFJFVkJRV2dJbUlxQktJMExqVDEyalJ5dy81Tnk2bEpkN0hoUjBEa2F2UXJFVVJFUkc5dnlRU0dWeGNmNGRJSk94L1c4SkNGK0Q1OC9kdlNRV2lEMFg0a2VsSVQzNHNhS1pKblU2bzMyYWlvSmxFUkZReExqN1lnejlQL3E4N1RFT3pWdmg1NEVtWUdkU3J4RkVSRVJGVkxTd0FFeEhSV3laQ003ZGYwTlQ1SjlVemFTL3U0ZlNtYnNoTWZWYUo0eUlpb3FxbVRkczVxR2JTVk5ETWhJVHJ1SGpoQjBFemllanR5c2w4aWJDOVBvTG5Oblh4aFY2MUJvTG5FaEdSOEFKRGY4WEcwMStydnE1VnpSby9EejZGMmlhMmxUZ3FJaUtpcWtNQzRQdktIZ1FSRVgwWXBEb21hTlh2VDlSekdLdDZMalhoTms1dmRrRkd5dE5LSEJrUkVWVTFOY3hhdzlYTlg5RFp2N201T2RpM3R6ZlNVcU1FeXlTaXl2RXE2UUZrZWpWUnJWWmJ3VExGRW0wWW10a2o2dm9tNFA5Yml4SVJVZFYxSy9vVU1yUFQwTEplZHdDQXJ0UVFYWnNNdzlQRTIzaWF5SFhkaVlqb3ZhUFIzZXdzQUJNUjBWdFJzMUV2ZEJoK0VOVXMyNm1laTRzOGlyTmJQWkQxS3JZU1IwWkVSRldOV0NKRm56NEhvS3RyTG1qdXBZdHpjZS91WDRKbUVsSGxTWGg4SExXYkRZTzJ2SnBnbWJyRzlaR1JHb09rbU11Q1pSSVJVY1dKaURtRHFNUUl0RzNnQ1lsWUMxSXRIVGcxR1lxYVJ2VVJIblVNMllxTXloNGlFUkdSVURRcUFJdkEyMXFKaUtnQ0daclpvYW1MTDJvMjZsM2crY2pMcXhGKzZBdms1bVpYMHNpSWlLaXFjbXczRjIzYXpoWTBNeTR1RkRzQzJ2UG5EdEY3eHJSZVYzUWFkVXpRekp5c0ZBVDdOUmQ4bldFaUlxbzRqYzBkOFkxbklFejBhcW1lZTVrZWo3OHZ6TU9oNjM3SVZtUlc0dWlJaUlnRUlkSmtaODRBSmlLaUNpQkM5YnBPYU9yeU0xcjBYQWw5RTJ2VmxzeTA1N2k4YXdUdW4xOE1wVEszRXNkSVJFUlZrYWxwUzdpNmJ4UzI5Yk1pQzN2LzdZRlhyN2pXUE5INzVsWHlJMGgxVEFwMG1Ta3ZzVVFHQTFOYlJJVnZGU3lUaUlncTFvdlVwemg2MHgrbStyVmhaV29QQUpCcDY2SzFWVTkwc3hrSmtVaUVwMGwza0pXVFhza2pKU0lpS2pQT0FDWWlvcmRQSkJMRHNHWUxtRFh3UUIzN1VUQXdiZnJHSGtvOHViNFo0VUZUa2ZVcXZsTEdTRVJFVlp0WXJJMkJneS9DMUxTRm9MbG56OHhDV09nQ1FUT0pxT3FRYU92QitaTXIwRE5wSkdodTJKNlA4ZmlxdjZDWlJFUlU4VG8yR29BeFhSYWpoa0hkQXM5bktUSnc1dTUybkgrd0c5Y2VIMFZxWm1JbGpaQ0lpS2hNTkpvQnpBSXdFUkdWa2dnU2JSMW9TZldoSmRXSHR0d0UrdFd0b1YvZEJnYW10cWhldHd0a2VtWnFqM3grL3dCdUJYK041T2RYMy9LWWlZam9YVklSclorZlB6dUhuVHM2UTZsVUNKcExSRlZMOVRxZDBYbjBDV2g0VGFSWTJabkpDRmxyejFiUVJFVHZJS2xFamg3MjR6SEU4Yi9RbDVzVTJxNVU1dUxPOHd1NEh4dUtwNG0zOGZSRkJPSlNueUE5S3dVWjJhbkl5RTZGSWplbkVrWk9SRVJVSkJhQXFYaWRSaDJEYWIydWxUME1JbnJQNVdTbElpcDhLeDZGclVOU3pLWEtIZzRSRVZWeDVoWWQwZC83cEtDdG54V0tEUHo5VjBza0pkNFdMSk9JcXE3bTdvdlFzTjFVUVRQakg0Ymd6QlkzTGwxQ1JQU08wcEVhb0V1VDRlaGg5eWthMUhDbzdPRVFWWG5mN25CR2VOU3h5aDRHRWFtblVRRllxNkpHUVVSRUg1N01WM0dJZXhDRTJBZUhFQk1SaUp5c2xNb2VFaEVSdlFPMHBRWndjOThzYVBFWEFNNmQrWnJGWDZJUHlLMlEvNkptWTAvb20xZ0xsbWxxNVl3R2psTncvL3hpd1RLSmlPanRTYzlLd2FIcmZqaDAzUThOelZxalhjTitjS2piSFkzTkhTRVNzR3NFRVJGUlZjTUNNQkVSbFpvaUp4MDVXYWxRWktVaUp5c0ZhWWtQa0pvUWdaVDRDTHg4ZmhVdlk2OXhkZ1FSRVduTXlXa3BEQTNyQzVvWi9mUTRybDFiSm1nbUVWVnRpcHgwaE80ZURhZi9uQmIwaHBLbUxyNklpd3pDeTlqcmdtVVNFZEhiZHovMk11N0hYc2JXczNPZ0x6ZEJFL1AycUdOaWk5clZiRkRieEJhR09xYVFhK3REUjFzZk9sSUR3VzlPSkNJaWVwdllBcHFJaUlpSWlDcE53NFlENE5GenU2Q1oyZGxwK0h1YlBWNitmQ0JvTGhHOUc1cTZMa0RqRGpNRXpYd1pleDNITjdSRnJpSlQwRndpSWlJaUlxSlMwcWgxQlc5aklpSWlJaUtpU3FHblZ3dmRuTmNLbm52bTlEUVdmNGsrWUJISHYwTkszQTFCTXczTjdHRHJQRi9RVENJaUlpSWlvb3JDQWpBUkVSRVJFYjExSXBFWUxxNS9RQ1kzRVRUM3dZTkEzQWdYdnFoTVJPK08zSndNWEFvY0p2aHMzVWJ0cDhHMFhqZEJNNG1JaUlpSWlDb0NDOEJFUkVSRVJQVFdOYmViaURwMXV3dWFtWm9haFpEZ3NlQXFOMFQwTXZZNndvOU1GemhWaEZiOU5rSmJiaXh3TGhFUkVSRVJrYkJZQUNZaUlpSWlvcmZLeEtRWk9uWmFLR2ltVXBtTG9NUERrWm54UXRCY0lucDNSVjVjaVdkMzl3aWFxV05ZQi9ZOVZnaWFTVVJFUkVSRUpEUVdnSW1JaUlpSTZLMlJTR1J3Njc0WkVvbGMwTnhMRitjaUp2cWtvSmxFOUs1VEltelBHR1NreGdpYVdydjVDRmcySFNKb0poRVJFUkVSa1pCWUFDWWlJaUlpb3JmR3NkMWNtSnEyRkRRek92b0VMbDJjTDJnbUViMGZzbDdGNC9LdWtSQzZOWHlMWG11Z1kxaGIwRXdpSWlJaUlpS2hzQUJNUkVSRVJFUnZoYVZsTnppMCtrclF6TXpNUkJ3NVBCSktwVUxRWENKNmY4US9ETWJkTXdzRXpkU1dHOE9oano5RUlsNVdJU0lpSWlLaXFvZi9VeUVpSWlJaW9nb25reG5EMVgwakFKR2d1Y0ZIeHlBMTlZbWdtVVQwL29rNE5nZUowUmNFemF4UjN4WDEyMzR1YUNZUkVSRVJFWkVRV0FBbUlpSWlJcUlLMTZYclN1anIxeEUwTS96NktrUSsyQ1ZvSmhHOW4zSnpzM0U1Y0RoeXNsSUV6VzNtdWdBR05ab0pta2xFUkVSRVJGUmVMQUFURVJFUkVWR0ZhbXc5SEkydGh3dWFtWkJ3SFdkT1R4YzBrNGplYjJtSjkzRjEvM2hCTThVU0dWcDdiWVpZSWhNMGw0aUlpSWlJcUR4WUFDWWlJaUlpb2dwalpOUUkzYnF0RVRRekp5Y2RodzhOUlU1T3VxQzVSUFQraXdyZmdpZlhOd21hYVZTekpacTYrQXFhU1VSRVJFUkVWQjRzQUJNUkVSRVJVWVdRU09UdzZQRVB0S1VHZ3VhZU92a0ZFbC9jRkRTVGlENGMxdzVNUkZyaWZVRXpHN2I3RXViVy9RVE5KQ0lpSWlJaUtpc1dnSW1JaUlpSXFFSjBjbG9NMHhvT2dtYmV2eGVBbXpmV0M1cEpSQitXbkt3VVhBb2NCbVZ1anFDNXJmcjZROWZZU3RCTUlpSWlJaUtpc21BQm1JaUlpSWlJQk5lbzhSQTBieTdzV3BzcEtZOXdMR1FjQUtXZ3VVVDA0VW1Ldm9oYngvNHJhS2EyM0JodHZQK0dXQ0lWTkplSWlJaUlpRWhUTEFBVEVSRVJFWkdnakkydDRld2k3Q3hkcFZLQm9NUERrWm1aSkdndUVYMjQ3cDM5QlhHUlJ3VE5yRmJMRVUxZGZoWTBrNGlJaUlpSVNGTXNBQk1SRVJFUmtXQzB0SFRnMFRNQTJ0cjZndWFlTy9zTm5zV2NFVFNUaUQ1c1NtVXVMdThlaFl6VUdFRnp1UjR3RVJFUkVSRlZOaGFBaVlpSWlJaElNSjJkbHFKNmRYdEJNKy9mMjQ2dzBGOEV6U1FpQW9ETTFHZTR1R01RMXdNbUlpSWlJcUwzQ2d2QVJFUkVSRVFrQ09zbUk5QzAyU2VDWmlhK3VJbmc0REhndXI5RVZGRmVQRG1ONjBGZkNwcXBMVGRHbS81L2NUMWdJaUlpSWlLcUZDd0FFeEVSRVJGUnVWV3Jab091M2Z3RXpjektlb2tEKy9zak95dEYwRndpb2pkRlhseUpKOWMzQzVwWnpiSWRtcnI0Q3BwSlJFUkVSRVJVR2l3QUV4RVJFUkZSdVdocDZjS2pSd0MwdGZVRXpUMFNOQXBKU1hjRXpTUWlVaytKcS9zL1JmTHpxNEttTm13M0ZlYldmUVhOSkNJaUlpSWlLZ2tMd0VSRVJFUkVWQzVPWFpiRHBIcHpRVE12WFp5TGg1SC9DcHBKUkZRY1JmWXJYTncrQU5rWlNZTG10dXJyRDEyamVvSm1FaEVSRVJFUkZZY0ZZQ0lpSWlJaUtyTW1OaC9CdHVrWVFUTWZQZHFQaXhkK0VEU1RpS2cwMGhMdjQvS3VFUkJ5M1hGdGVUVzA4ZjZiNndFVEVSRVJFZEZiSXdId2ZXVVBnb2lJaUlpSTNqM1ZUSnFpVisvZEVJdTFCY3RNVHI2UHZmLzJSRTVPdW1DWlJFU2FTSHR4RjFBcVlXcmxMRmltam1GdFNMUjFFZmZnc0dDWlJFUkVSRVQwUWRIb1Rubk9BQ1lpSWlJaUlvMXBhK3VoUjQ4QWFHbnBDcGFaay9NS0IvZDdJek16VWJCTUlxS3l1SE5xUHA3ZDNTdG9acVAyMDdnZU1CRVJFUkVSdlJVc0FCTVJFUkVSa1laRTZOck5EOVZNbWdxYUdoSThGZ2tKMXdUTkpDSXFDNlV5RjZHN1J5RXQ4YjZndWEzNitrT3ZXZ05CTTRtSWlJaUlpTjdFQWpBUkVSRVJFV21rcGNOVVdEY1pJV2ptMVN0TGNQZk9Oa0V6aVlqS0l6c2pDUmNDdktFUXNDVzl0cndhSEFmdGdwWlVYN0JNSWlJaUlpS2lON0VBVEVSRVJFUkVwVmEzcmdjNmRGd29hT2JUcDhkdzlzd01RVE9KaUlUd012WWFydXdkSzJpbW9aa2RIUHI4QVVBa2FDNFJFUkVSRVZFK0NZRHZLM3NRUkVSRVJFUlU5UmtaTjBhZnZvZWdwYVVqV0daYTJsUDh1OHNkMmRrcGdtVVNFUW5wWmV4MVNPWFZVTTJ5dldDWkJqV2FRcG1iallUSEp3WExKQ0lpSWlLaTk5b1BtdXpNR2NCRVJFUkVSRlFpcWRRUXZYcnZoa3htTEZobXJpSUxCL1o3SXowOVZyQk1JcUtLY09QSVY0SVhhMjI3ellONVkwOUJNNG1JaUlpSWlBQVdnSW1JaUlpSXFBUWlrUmh1N3B0UnJacXRvTG5Iam4ySzJPY1hCTTBrSXFvSXViblp1TGh6TU5LVEh3dVlLa0xyL2x1aFg5MUd3RXdpSWlJaUlpSVdnSW1JaUlpSXFBUnRIWCtBVmYwK2dtWmV1amdmRWJmOEJjMGtJcXBJbWFuUGNPNnYzc2pKZkNsWXBwYlVBTzJHN0lhMlhManVDa1JFUkVSRVJDd0FFeEVSRVJGUmtSbzJHb1EyYmY4cmFPYmRPMXR4NGZ3Y1FUT0ppTjZHbDNIaHVMaGpFSlJLaFdDWitpYldhTzIxQlNLUlJMQk1JaUlpSWlMNnNFa0FmRi9aZ3lBaUlpSWlvcXJIMUxRRmVudnVnVmlzTFZobWRQUUpIRG93RUVwbGptQ1pSRVJ2VTFyaWZXU2t4c0RjV3JqT0NQb21qU0dTYUNIK1liQmdtVVJFUkVSRTlGNzVRWk9kV1FBbUlpSWlJcUpDZEhScW9GLy9ZT2pvMUJBc015bnBEdjdkN1k3czdGVEJNb21JS2tQeXMxQkl0SFZSdlU0bndUS3IxM1ZDU3R4TnBNVGZGQ3lUaUlpSWlJamVHeG9WZ05rQ21vaUlpSWlJQ2hDTHRlSFJJd0FHQnZVRXk4eklpTWUrUGIyUW1mRkNzRXdpb3NwMEsvaHJSTi9hTG1obXE3NytNS3JaUXRCTUlpSWlJaUw2OExBQVRFUkVSRVJFQlhSMldvSmFsbDBGeTFNb01yRi9iMThrSjk4WExKT0lxTElwbGJrSTNmMFJFcCtlRnl4VG9xMEx4MEc3SU5VMUZTeVRpSWlJaUlnK1BDd0FFeEVSRVJHUlN0Tm1uNkM1M1VSQk00OEVqY0t6WjJjRnpTUWlxZ29VT2VrNC8wOWZ2RXA2S0ZpbXJyRVYybnIvRFpGWVM3Qk1JaUlpSWlMNnNMQUFURVJFUkVSRUFBQUxpMDdvMG5XbG9KbG56OHpFL1hzQmdtWVNFVlVsbVdteE9QZFhMMlJuSmd1V2FXcmxndVp1dndxV1IwUkVSRVJFSHhZV2dJbUlpSWlJQ0lhR0RkQ2oxMDZJeGRxQ1pkNEk5ME5ZNkMrQzVSRVJWVlVwOGJkd0ljQWJ5dHdjd1RJYk9INEJxMWJqQk1zaklpSWlJcUlQQnd2QVJFUkVSRVFmT0xuY0ZIMzZIb1NPanBsZ21ZOGZIOFRKRTVNQUtBWExKQ0txeXVJZkJ1UEtQbUVMdHZZOVY2Rm1vMTZDWmhJUkVSRVIwZnVQQldBaUlpSWlvZytZbHBZdWVudnVnWkZ4WThFeUV4S3U0ZkRCSWNnVmNDWWNFZEc3NFBIVlAzRG4xSStDNVlsRUVyUWQ4QStNTFZvTGxrbEVSRVJFUk84L0ZvQ0ppSWlJaUQ1UUlwRUU3aDViVWRPOHZXQ1phV25SMkxlbk43S3lYZ3FXU1VUMExvazRQZ2RQYi93bFdKNUVXdy90aCs2RHJuRjl3VEtKaUlpSWlPajl4Z0l3VlNsaWNjbmZrczJhTllORUlpbHhQeTh2TDNoNWVVRXVsd3N4dEFxanJhME5MUzJ0eWg2RzROemQzV0Z1YnE3Uk1iTm16Y0tzV2JOSzllZXJqcG1aR1l5TmpZdmNycTJ0RFRjM3R6Smw1L1AzOTRlL3Z6KzB0VXUzUG1LTkdqV3dhZE1tckYyN3RsVGYzMFhSMHRJcTlyVzlTVjlmdjh6bklpS2lENFVJVGwyV29YNzlmb0lsWm1lbll0K2Uza2hOalJJc2s0am9YYU5VNWlKMHo4ZDQ4ZVMwWUpreXZacm9NT3dBcERvbWdtVVNFUkdSWm9ZT0hZcWhRNGRDVDArdnNvZENsY2pZMkJqR3hzWVFpVVFWZGc1dGJXMnNYcjBhUTRZTWdVd21LM0kvZTN0N3JGdTNEbEtwdEV6bk9YYnNHUDc2cS9RM0xpcVZTaWlWWE9icFhTRUNGK1dpTXFoWHJ4NGFOMjRNYlczdFFnKzVYQTZaVEFhNVhLNzZ2WTZPRG5SMWRhR3Jxd3M5UFQzVnI0YUdoZ1VlSjArZWhMdTdlNUhudGJTMHhNMmJOL0hvMFNOMDc5NGR6NTQ5SzNMZi9IK0k2dFNwZzZpbzhsMkVGSWxFYU55NE1Sd2NIQkFRRUlEYzNOeHk1YjN1NDQ4L2hwK2ZINDRkTzRidTNidVh1SC8rNjdLMXRVVkVSSVJnNHhDU1hDN0hzMmZQb0srdkQwZEhSNFNHaGhiWVBuVG9VQVFFQkVDaFVCUjRQdisxNmVqb0lDTWpRL1c4aFlVRmRIUjA4T0RCZzJMUHUydlhMdlRzMlJPelpzM0NraVZMQ215VFNxVzRlUEVpN08zdDBhZFBIK3pkdTdkTXI2Mm9NUlpsL2ZyMThQSHhRVXBLQ214c2JCQWRIYTN4T2ZYMTlmSFBQLy9Bd3NJQ0xpNHVTRXhNTEhaL1IwZEhCQVVGWWRHaVJWaTRjR0dweGtsRVJCK2VWcTFub1gwSFg4SHlGSW9NN1BtM0I2S2ZIaGNzazRqb1hhWXROMGFuVVNFd3F0bFNzTXdYVDA3ajlCWTM1T2J3TXo0UkVkSGJsbjlkc0g3OStuajQ4R0c1c3VSeU9kTFQwd0dnUWd1SmxVR3BWT0w1OCtlbG5od1VIaDZPNnRXcnc4TENvb0pISm96ODc0TWFOV29nUGo2K1FzN1J2WHQzSERwMENDOWZ2a1NOR2pXUWxaVlZhQjh6TXpNOGVQQUFlbnA2MkxCaEE4YU9IYXZ4ZVpSS0pSNDllZ1FySzZ0Uzd3KzhmOSt6N3hDTjN2ajNiOW9odlJWdDI3WkZRRUJBdVRKeWMzT1JscGFHdExRMHZIejVFakV4TVNYZVBiSm16Um9ZR2hyaTBhTkh4UloveThQTXpBd05HelpFbzBhTjBMSmxTN1J1M1JvT0RnNHdORFFFQU1URXhPREVpUk9DbmE5ejU4N1ExdFpHYkd5c1lKbGxrWnFhV3FhNzE5VDlZKy9sNVFVakl5TThldlFJVjY1Y0tiRE4xOWNYczJiTmdwT1RFeVpPbkZpcWM2eFpzd2FkT25XQ3Q3ZDNrZTk5cDA2ZDBLOWZQMlJrWkdEWHJsMkZ0bWRsWldIanhvMzQ5ZGRmc1dIREJqUnYzaHh4Y1hHbE9uOVp0VzNiRm1QR2pBRUFHQmdZWU5teVpSZzRjS0RHT2JtNXVUQTFOVVhMbGkxeCtQQmh1TGk0SUNVbFJlMisydHJhV0w5K1BRd05EZEdyVnk4c1dMQ2dYSytCaUlqZVQ5Wk5SZ3BhL00zTnpjYUJmZjFaL0NVaWVrMTJSaExPYnVtT3pxTlBRTCs2alNDWkpuVTZvWFcvamJpMGN5aVVTdUZ1VENZaUlxS3FvYndUbVdiTm1vWE5temNMTkpxS0o1RkkwS2hSSXlRbkoydDhiRTVPanFCaldicDBLYVpObXlab1psbDVlWGtCQVA3OTkxKzF4VjhBaUkyTnhlelpzN0Y0OFdMNCtQamcvUG56V0xkdTNkc2Nab2xFSWhFOFBEeHc4T0RCUXR1TWpZMUxuT2hVbW53cUdndkFWQ2JIangvSGdnVUxrSldWaGN6TVRHUm1aaUlqSTBQMWEzcDZPaVpObW9TdVhidGk2OWF0K09XWFgvRHExYXNDRDAxbkpYNzExVmZ3OVBSRWJHd3NmSHg4QkgwOUV5Wk13Tml4WTlHb1VTTVlHQmdVMnA2VmxZV3JWNjhpTEN4TThCOHNuVHQzQnBEM25nck4xTlMwVkVYTzEvK2h2SDM3ZG9GdDF0YldFSWxFaFo1djNMaHhrUzJOUjQ4ZURRQll0MjVkb2RuU216ZHZ4c1NKRXpGaHdnVGN2bjBieTVZdEszWnNJMGVPUk4rK2ZaR1RrMU5rdXd1cFZJclZxMWNEQU9iUG40L0l5RWkxK3kxWnNnVGUzdDV3Y0hCQSsvYnRzV2ZQbm1MUFhSNEdCZ2I0ODg4L0lSS0pjT3JVS1RnNE9HREFnQUh3OHZKU1c2QXV6cXRYcitEcDZZbno1OCtqVFpzMjJMMTdOM3IyN0luTXpNeEMrODZaTXdkMmRuYUlpWW5CZ0FFRDFPNURSRVFmdHRxMVhlSGkrcnRnZVVxbEFvY1BEc0hqeDRYL1EwZEU5S0hMZkJXSE0xdmMwZm1qazlBMXRoSWtzNWJ0SURSemU0THdvS3B4Z1pLSWlJaUVZMmxwV2E3anErcXljQ05Hak1EczJiTUxQUytSU0NDVHlXQmtaRlJzdDBzYm04STMwNVYxR2NHaXFNdkxuN0JXclZvMUpDVWxxVDN1eUpFamNIVjExZmg4UlJVdlJTSVIrdmJ0Q3dEWXZuMTdzUmxMbGl5QnU3czdldmJzaWVYTGwrUG8wYU1sZHRFc1R1M2F0ZkhreVpNUzl5dHBJcCtEZ3dPdVhyMktyVnUzWXVqUW9aZzJiUm9XTDE1YzVQNVBuejR0OVJoRkloRnExYXBWNnYwL1pDd0FVNW5FeGNWaDFxeFp4ZTZ6Y09GQ0FNRGZmLzlkYUJhb3B0emMzT0RyNnd1RlFvR1JJMGVxWnN2T216Y1Bnd1lOS3ZiWVk4ZU9GVm0wemYvQkVSc2JDd2NIQjZTbnArUEdqUnU0ZS9ldTZpNGJlM3Q3UkVSRUlEczd1OEN4bXZhNlYvY1B1cG1aR2F5dHJRSGcvOWk3NzdBbXI3ZUI0OThrTEFGRkZOd0t5bkFQVUJTdHUyN0ZVYlVPK0lsV1c2MnJ0VldycmRyV1RxMGQxbTJ0VnF0MTFWcjN3RmtjdUJjT3RHNVVSQnpJWHNuN0IyOVNrQVFTRXNWeGY2NnIxeVhQdUovekJKcmtPZmM1OXlFa0pNU2tlTVpJVDAvUGxyZzFsTXpONnNrUFUrM000Q2UzUDNyMENDY25weHpubHlsVGh0YXRXNU9Ta3NMOCtmTno3RDk3OWl4OSsvWmwvZnIxVEpzMmpTTkhqbkR3NEVHOWJYRjNkMmZHakJrQXZQZmVld1pmbzg4Kys0eWFOV3NDbVFuZ0w3LzgwdUQ5YWExZnZ6N1gvYmR1M2FKY3VYSjV4dEZIb1ZDd2VQRmlxbGF0eXYzNzkrblpzeWRkdTNabHpwdzUvUGJiYi9qNys1dGN2anM2T3BxQWdBQU9IRGlBdTdzN3BVcVY0dnIxNjltT2FkQ2dBZVBIanljNU9abXVYYnVhOU1FcGhCRGkxZURpVXB2MkhkYWlWQnEzbG4zZU5PemMwWjhyVjlaYUtKNFFRcng4a2g1SGNtRFo2elFPM29lZG8yVktHM28wK0lERVI5ZTVjaVQzQWJWQ0NDR0VzTHk4WmgwV0tWS0V4NDhmV3p6MnFWT25xRldyRmdNSERtVGhRc3NONm4wV25KMmRxVnk1c3NIOXRyYTJ1ZTdYeDV6Wm4xNWVYaXhhdElqWFhuc05nUDM3OXpOcjFxeDh4YnAzNzU3Ui9iREdKQy9idEdsRDJiSmxlZmp3b2Q2WnMwOGFNbVFJZS9mdTVlT1BQellyK1F1UWxwYVdhKzVBK3p2SzdSaUE1T1JrTkJvTk4yN2NBT0Q3Nzc4blBqNWViNzRBTUtrZjNoSXpoMThWc2dhd2VDcXFWYXZHMmJOblNVNU9wbmp4NGlRbUp1WTdWb01HRGRpeFl3ZU9qbzZNR3pjdVcwbGI3ZnFxK2FYOWtMQzF0Y1hGeFlYYnQyL3JFcnQ1MWJQWDdrOU1URFNZREZZb0ZOamIyeHVNTTJEQUFCWXVYRWhFUklUZVVVeTVYVGMvYXdCcms3bjYybUpvbjZIdDJnVHdrOXQvL3ZsblJvd1lZYkFOTld2V0pEdzhuQ2xUcGpCMjdGaHUzcnlKajQ4UDkrL2Z6N2ErcmxxdFp0KytmZmo1K1RGdDJqVEdqQm1qTjE3YnRtM1p0R2tUQ29XQzVjdVg1L2thQkFZR2twNmV6c3FWSzNNOTdzR0RCNHdjT1RMSGRtUFdBUDdxcTYvNCtPT1BVYXZWZE92V1RaZHMzcmh4SXgwN2R1VGZmLytsUVlNR1BIandJTmMybURySUlDOVNFa01JSVY1dGpvVXIwTDNIUVJ3Y0xEZFNkcy91d1p3N3EvOEJUZ2doUkhhRlhhclJ1TjllYk94ZExCUlJ3K0UvZTNEbndsOFdpaWVFRUVLSTNHajc2b1lNR2NLOGVmUDBIdVByNjB0SVNBaGp4NDdsMTE5L05SakwxRFdBR3pkdVRHaG9LT25wNlpRc1dUTFBmc1dDWk93YXdFNU9UcHc3ZDQ0eVpjcmsrcHBha2tLaFlPVElrWHo5OWRmWTI5dVRrSkRBSjU5OHdvd1pNM0pVc2dUOU00RE5XUU00YS9MUzBPOTl6Wm8xdlBIR0c4eWFOWXZodzRjYm5IbWNsVXFsSWlNakk5ZGp2TDI5Y3l4RHFWMEQrSU1QUG1EYnRtMGtKQ1RrR3NQVU5ZQVZDZ1ZyMXF5aFc3ZHVxTlZxZXZic3lWOS9aWDUzTmVhMTBDZS81NzBrVExwaFNRQ0xmTE4wY2dvZ05qYVdva1dMNm41dTJMQWhtelp0d3RuWm1kOS8vNTErL2ZxWjNMN3k1Y3ZuYSswRVl4UEF1Y1hQV2pKQlg1eS8vLzZiTGwyNjVOcU92WHYzMHJ4NTh4elhmUjRUd0c1dWJseThlQkdsVXNubHk1ZjF0aUVnSUlCTGx5NWhaV1hGdm4zN0NBOFBaOFNJRVNRbEpXVkxybGF0V3BVOWUvYXdmdjE2K3ZYcnAvZnZyVXFWS29TRmhlSGs1RVJDUW9KUkpVNDBHbzNSeDJZOUp6ZHIxcXpScmUwN2RlcFVYYko2NU1pUnVobk1rRmtXT2pRMGxOcTFhM1A2OUduYXRXdkhuVHQzOHJ5dW9SRlZTcVVTTHkrdlhJK0IvMFptdllJZmlFSUlJZjZmcmEwemIzVGZoM094YWhhTHVYL2ZoNXc2YWJpRWt4QkNpSnljU3ZuUytHeVZIYjRBQUNBQVNVUkJWSCs3c2JJdFlwRjQ2dlJrOWk5OW5RZVJCeXdTVHdnaGhCQ0dhZnZxVHAwNlJaMDZkWExzcjF5NU1xR2hvYmk2dXZMdzRVT3FWcTNLM2J0M2djd0tsOFpXZ05UWGg3ZDgrWEo2OSs3TmpoMDdhTjI2dFJsM1lWbFpFOW01ZWZLZXJLeXNXTDU4dWE1UEZlREFnUU44L2ZYWGJOcTB5ZUx0QktoVXFSS0xGaTJpYWRPbUFPemF0WXRCZ3dZWlhFNFFubjBDdUZTcFV0eThlUk1yS3l2cTFhdkhzV1BITEphSEtWMjZORkZSVWRTcVZRdVZTc1hwMDZkSlQwOG5PVGtaVzF0YmR1M2FSY2VPSFVsSlNUR1lkekJtQnZENTgrZnAxcTJiN21kN2UzdENRMFB4OWZVbEtTbUpsaTFiRWhZV0pnbmcvREhwaHFVRXRNZzNRLytUVzF0YlU2bFNKUUF1WGJxa2QrU01JVmxMWS9UczJaTWxTNVpnWjJmSGxpMWJlT3V0dHdEdzkvZm45T25UWnMwcWZoN1kyOXZUcGsyYlBJOTdHb24yM0R6NTVxNmR3ZnprZG4xckpYLysrZWZZMk5nd2RlcFVQdnJvbzF5dms1NmVUc3VXTFEzK0hrK2NPRUdkT25XSWpJelUreHE0dWJteFpjc1dYUmxxVzF0YmxpNWRtdXMxdFl3NWRzaVFJY1RIeHdQWi85YTFIM0lYTDE3VXRldldyVnRZV1ZreFk4WU1oZ3daQW1TV29zNmEvQVdJaTR1alk4ZU9oSWFHVXF0V0xRNGNPRUM3ZHUzeUxKbGhhSFo0MWcrNzNHYVFQK3UvSVNHRUVNOFhsY3FXOWgzV1dqVDVlL2pRcDVMOEZVS0lmSWlOT3M3QkZSMW8xSGM3S210N3MrTXByZXhvMEdzOW9Zc2FFZi9nb2dWYUtJUVFRcnhhak9rMzB5Yk90R3JYcmsyalJvMDRjT0MvQVZnVktsUWdKQ1FFVjFkWEhqeDRRS3RXclhUSlg0Q0VoSVJzZllET3pzNlVLRkVDeUx1Y2JxbFNwZWpldlRzQVM1WXNNZTdHbmhHMVdwMnQvZHJjUUVaR0J2LysrNi9lYzBxVUtNSENoUXQxeWNaTm16YlJ1WE5uR2pWcXhNYU5HemwxNmhRVEpreGc0OGFORm1talFxSGczWGZmWmVyVXFUZzRPUEQ0OFdQR2pCbkRMNy84OHR6MW00NFlNUUlyS3lzeU1qSTRkdXdZWVBrazU4U0pFK25SbzRldTMvL3UzYnRzMmJLRklVT0c4TWNmZjlDelo4ODh5M0hudHYvSnFwbUppWW4wNk5HRFk4ZU80ZXpzeklZTkc2aGF0YXJCWlR1RjVjZ01ZR0ZSQ29XQzMzLy9uY0RBUUdiTW1LRzNoSzZ4Sms2Y3lPVEprOW01Y3llZE8zY21NVEdSa2lWTEVoRVJRVnhjSFA3Ky9yblcxamRsQm5CNGVEaFdWdG5IUStRMm1xVktsU3BtendCKzg4MDNXYmx5SlhmdTNLRmN1WEk1RXVWanhveGg2dFNwckZ5NWt0NjllK2U0TDE5Zlg1bzBhY0xzMmJPTmZyTTBaZ2F3cWJTeHlwUXB3ODJiTjRtS2lxSnk1Y3E2NUtrK2taR1J1TGprTEh0bWEyc0xRRXBLaXQ3ejdPenNnTXprNzk2OWUzRnpjeU1rSk9TcGpIb3pOSUpMWHdsb056YzNsaTlmVHNPR0RkRm9OSHo0NFlmOCtPT1BCbU9YTGwyYWJkdTJVYk5tVFJJVEV4ay9mand6WnN6SThZVWpyMW5veG81Mk1yVTBoeEJDaUplSFFxR2tkWnMvOFBUcVpiR1lKNDUveDhFREh5R1BFVUlJa1grdWxWcmozMnNqU3BXTlJlSWxQTHhDNkc4TlNVbUl6dnRnSVlRUVF1Z1lrd0FzVmFvVWQrL2V6WGJzNXMyYjZkaXhJNURaVjd4dDJ6WXFWS2hBVEV3TXJWcTE0dFNwVTduR25EVnJGa09IRGdYeTdyUDc3cnZ2R0QxNk5JOGVQYUpNbVRKR3piZ3RLQUVCQWF4ZnYxNXZDV2duSnlmZWV1c3RKazZjaUxPek0vZnYzNmRQbno2RWhJUlFvVUlGUHZqZ0F3WU5HcVRybzk2L2Z6L2p4NDhuTkRRMDMrMXhjM05qNGNLRnRHelpFc2o4dlEwZVBOam9pcUhQY2dad3NXTEZ1SGJ0R29VTEZ5WWpJeU5IdmdLZ2VQSGkzTDkvMzZocnZmbm1tK3pac3lkSDJlZURCdy9pNWVXRmk0dUxyZ1IwblRwMXVIVHBFZ3FGZ3RhdFczUGl4QW05TWMzcForN1VxUlByMTY5bjRzU0pmUFhWVnpJRE9IOWtCckI0dW5Jck8yeHJhNHU3dXpzQTdkcTFNN2xFc2RhMmJkc1lQMzQ4NWN1WFo4U0lFYnFFNE5TcFUzRnljdUxRb1VOR0w2eHVqQ3BWcXFCU3FmVHVNM1h4ZVdPOTg4NDdBUHo1NTU5NlowbDdlSGdBaGwvdmVmUG00ZWZuUjJCZ0lJR0JnUVpIVkpuSzFCTFFXcmR2MytiWXNXTTRPRGh3OU9oUnZiRWJOMjVNVEV3TWRuWjJ1bVN2UHJudGc4eVJaWTZPanB3NWM0YWVQWHZ5Nk5HanAxb0NPamUrdnI3czNMbVRva1dMa3BDUXdLQkJnMWl4WWtXdTU5eTVjNGVtVFp1eWJOa3lPblRvd1BUcDA0bUxpMlBSb2tWNmp6ZjBONkJVS3ZNOFJnZ2h4S3RNUWVNbTB5MmEvQTBQbnlQSlh5R0VzSUI3VjBJNHN1Wk42dmRjZzBLaC8xblVGQTdPbGZEdnZaa0RTMThuTFNYV0FpMFVRZ2doWGcyR0VraFZxMWJsM0xsejNMbHpKMGNDTFNNamd3NGRPbEMvZm4wZ002bFl2SGh4YnQrK1RkdTJiUWtQRDgvenVzWk9hQ2xYcmh6RGh3OEhNaE9pdFd2WEppd3N6S2h6QzRJMktmNGtaMmRuenA4L1Q4bVNKZEZvTlB6eHh4K01HVE9HMjdkdkEzRGp4ZzNlZi85OUprK2V6SWNmZnNpSUVTTjQ3YlhYR0Rac21Ga0o0RE5uemxDNGNHRWVQSGpBcUZHam5yc1oxRm1OR2pWS2I5Vk5nSHIxNnVrcVd1WldDVkxMM2QyZGxTdFhvbGFyNmR1M0x5dFhyc3kyVHp0cFRldlJvMGU4K2VhYmhJZUhjKy9lUFRQdXdyQ05HemZpNStlbm05a3NuajVKQUF1VEdac1ExYTVObWgvaDRlRWtKaWJxa3FTUSthSDR2Ly85aitUa1pFYU1HRUY0ZURqVnExZlBNOWFUYjJaUFVpZ1VPVWJUTEZxMGlQNzkrK3YyVzVxbnA2ZHUxSkdOamY0UjM1NmVua0Jtelh4OTFxeFpnNWVYRi9YcjErZkVpUk9NR0RHQzMzNzd6ZUp0TlVYMzd0MzU1cHR2Q0F3TTFMdi95ZGZaMk5jMkppYUc0c1dMNjM2K2VmTW1nWUdCbkRwMWl0allndTNjT0hueUpLdFhyNlpSbzBhTUhEbVNKVXVXTUczYU5LUE83ZEtsQzl1M2I4ZmIyOXRnOGhlTSszL3VhUTFVRUVJSThhSlMwT2kxNzZoWmE3akZJa1pjV0VMbzN1Rkk4bGNJSVN3ajZ1STZqcS9yUjkydVN6RnhNTDllUlV2WHhiL1BGZzcrMFpiMDFEanpHeWlFRUVLOHdqcDA2QURBMnJWcmM4d1NYcnAwS2NIQndmenl5eTk0ZUhqZzRPREE2ZE9uNmRpeG8xRXpTejA4UExMMW5YZnExSW1FaEFSMjc5NmQ0OWpQUC84Y096czdOQm9OSFR0MnBHUEhqaWdVQ2hRS3hYTlh2bGlwVk5LcFV5ZTkreDQrZk1qdzRjTnAxcXdaYytiTTRkeTVjM3FQZS9EZ0FaOTg4Z2svL1BBRC9mdjNaOWFzV1dhMVNadFFiZHUycmNGSlM4K0QwcVZMODk1Nzd4bmNmKzNhTlR3OFBMQ3lzcUp1M2JwNUpsRzFBd3dVQ2tXMkJMcURnd09sU3BYaTRNR0RPYzdadlh1MzBYOVRlUjAzWmNvVXhvMGJsMk83SkgrZkxVa0FDNVBwUzlvcEZBcTJidDFLbXpadFdMcDBLZi83My84c2VrMW5aMmNXTFZxRVFxRmc4dVRKWEx4NGtTdFhydWd0ZzJDdUlrV0s4T2FiYjFvOGJsWkRoZ3pSdlk3Tm16ZlBzVitsVXVIbjV3ZGtKaGoxV2JkdUhhdFhyMmIxNnRYNCt2cXlhTkVpbWpWcnhydnZ2cHV0em43V21hSDYxdk5kc1dJRm4zMzJtYm0zQkdRbVpvT0NnZ2dLQ3RJbGJaOVdHWVp0MjdabCs5bkJ3Y0hvRHloampqVzJoSWRhcldidzRNSFkydHJpNHVKQzJiSmxqV29EUUZKU0V0T25UOC96T0V1VmdCWkNDUEdxVU5EQS8wdnErSHhvc1lpWEw2OWg5NjZCYURRNXE1WUlJWVRJdjhqd1A3Q3ljYVIyaDNrV2lWZXNYRU1hOU5wQTJJb09aS1FsV2lTbUVFSUk4U3JxMjdjdkFILzk5VmVPZlQvOTlCTmR1M2FsVnExYUFJU0VoTkNqUnc4ZVAzNXNWT3ovL2U5L3BLZW42L3EybHkxYmhyVzFOVjI3ZG1YNzl1MjY0NnBXclVwd2NEQUFDeGN1Wk9EQWdVRG1Hcm9yVnF4Zy92ejVlVllpZkpaYXRXcWw2eHUxdHJabTdkcTFUSmd3QVNzcnEyd3pVRTFaenUvdHQ5L1cvZHVZbWErRzVMWmNZWDVac3MvMSsrKy9wM0Rod29TSGgxT2pSbzBjKzJOaVlnZ0pDYUY5Ky9iMDZkTW56MFJxbXpadGdNeHl6OXBaMXZEZmEyaG8wbGxlNjFFYjY4bFo4NkpnU0FKWVdNVDc3NzlQbXpadGlJNk9adFNvVVJhUFAyL2VQTjJIeDNmZmZRZEE1ODZkVFlveGMrWk1BQ1pNbUtDcjE2OVBjSEN3TGxFSzRPM3RUVnBhR2xldlhqVzEyWHE1dXJveVpNZ1FBTkxUMDZsY3VUTGx5NWZQTmxQWng4ZUhJa1dLRUJrWm1ldWI3cFVyVjJqVXFCRS8vL3d6Nzd6ekR2Mzc5NmQyN2RwMDc5NWQxMTU5TTBPemJudHlMWVlYVlhwNmVyWXZFb1lFQmdZYWRleVRpOVUveWNiR2hscTFhdEdvVVNNZzg0dGZWcmtsWkpPVGs3RzF0ZFVsYjRVUVFnaExxdWMza2JyMVByWll2QnZYdHhDeXZTOXFkYnJGWWdvaGhQalB0ZVB6c2JJcFRQVld4bFVTeW91TFd6TWE5UHlic0ZXZFVhZm4vbHdqaEJCQ2lKeHExYXFGcjY4djkrL2ZaKy9ldlRuMlAzcjBpQjkvL0pIUFB2dU0rUGg0ZXZic2FYVHlGeUFvS0loLy92bEhWeUZ5MUtoUi9QcnJyNnhidDQ2dVhidXliZHMyRkFvRmMrZk9SYVZTRVJVVnhlZWZmNjVMQURkczJKQVdMVnJnNStmSHlaTW5uNXVsNFFZT0hNalJvMGVwVjY4ZWpvNk9kT3JVaWFaTm16SnAwaVNMVkM5MGNIQXdldjNiSjUwNmRjcWtoSzJkblozZTdWbjdmTlBUTTUrUnk1VXJsMmNWMHR3MGI5NmNQbjM2QVBEQkJ4OWtHd1NRMVlvVksyamZ2ajA5ZS9aa3pKZ3hCdTlIcFZMeCt1dXZBNW5MVDJhbEhiUmdhQWEyT1VsMmM4Z0VwcWRERXNEQ2JJMGFOZUtiYjc0Qk1wTmkrL2J0eTFjY1EyOHU0OGFObzJmUG5ycWZ0VytzcGhvMmJCZ0EzMzc3cmNFRXNMVzFOYU5Iajg0MkFrdjdJZCsrZlh1RHMzRk5NWGJzV0J3Y0hMaHg0d1liTm14ZzJMQmhkTy9lUFZzQ3NXM2J0Z0RzM0xrenozZ3BLU2tNSGp5WU0yZk84Tk5QUCtIajQ4UGF0V3Z4OGZGQm85RmsrMUF5dEo1dlZvYmViSi9HbTdBeEpWRWdjd1o0WGxKU1VnZ0tDc3J6dU1EQVFLT1B6VXFoVU9obVpRUGN1M2RQVjc1N3pabzFPUkxBaG1SZC8xZ1N3RUlJSVN6TngvY2o2amY0M0dMeElpTjNzblZMZDlRWnFSYUxLWVFRSXFkL3c3NUhaVzFQbFdhVExSTFB0VkpyNnZkWXcrSFYzZVE5WEFnaGhERFJCeDk4QU1EdnYvOXVzQy82cDU5K1lzU0lFUlF2WHB4dnZ2bUdvVU9IR2hXN1k4ZU9lSGg0OE5OUFAra1N3QXNYTHFSdTNib01IVHFVZXZYcXNXM2JOa2FNR0VIVHBrMTE3WW1MKzI5NWgzWHIxakZ6NWt5R0R4L09xbFdycUYrL2ZwNlRXWjQyTnpjM3VuWHJ4aWVmZkVLOWV2VjQrUEFobzBlUFpzbVNKVXllUEpsS2xTcVpOTUZLWHorMm82T2pybC9WVklhV1lUUW5UbXBxNW5lc3RMUTBvMmZPS3BYS0hFdG5hcE95Njlldkp5UWt4T0M1Njlldkp5MHRqUW9WS3VEdjc2KzNqRE5BZ3dZTmRQM3BhOWFzeWJZdlBEeWMyYk5uNXpxRDJNcktpclMwTktQdVJ4OUR1UWR0ZGRjWk0yYmttQ0Y4OSs1ZElITjJ1MEtoSURvNldwZmJLRkdpUkxaanNtNFR1Vk1naTNnSk03aTd1M1A0OEdGY1hWM05qcVh2amFGYnQyNzgrZWVmS0pYS1hJOHpoamFCV2I1OGVZT0p4NEVEQjdKZ3dRSldyRmhCNzk2OUFmamxsMTk0KysyM2lZdUxJeUFnUUpjUU5pWmUxdEUvMm5aZnZIZ1JMeTh2aGc4ZnpvVUxGOWl4WXdkaFlXRTBiTmhRZDE1RVJBVGUzdDcwN05renh5Z2Q3WFdyVnEyYVkzUlgyN1p0K2YzMzN3a0lDT0RRb1VNNTJwTmJBbGk3NzhrUEsyOXZieFFLUlk3dFhsNWVLSlZLZzcrUDNFcEFQN21tcjdFTVhVdWowWkNlbnM2eVpjdnlqQkVjSEd6MHNiLy8vanZYcmwzanM4OCtvMDJiTm5vL1dDSWlJcGc5ZXpZLy8veXozdC8zazhxVUtjT3RXN2RJU0VqQTBkRXgxK3RyZjllR3ZrQmsvY0tRMjVjTTdRaTdwMVdPV3dnaHhQT2hkcDFSdk5iNEI0dkZ1M1oxUGR1MjlpSWpRMmFQQ1NIRXMrTHAvNkhGWmdJRDNJbFl5OUUxdlZDcjg5K0pKNFFRUXJ4S0tsV3FwT3R6OWZEd3lEYXpVOXRYVjdGaVJhNWR1MGFmUG4zNDQ0OC9nTXpKUTF1M2JzMHpmbWhvS1BYcjE2ZFNwVXE2UG1XRlFvR05qUTF0MnJSaDQ4YU5lSGg0Y1ByMGFlenQ3Zm5ycjcvbzNyMTdqcVhnN096c09ITGtDRFZxMUdEZXZIbTZpcE1GWmU3Y3VRd2FOQWczTnpjaUl5TzVlL2N1cFVxVjRwTlBQcUZ0MjdhMGJOblNwSWxkeGt4a01rWnVmZW1tbk8vczdNeWpSNDl3Y25MaTBhTkhxTlZxcksydFVhdE5XeVpKMzVKK1RrNU9YTGh3QVQ4L1B5SWpJOUZvTkdSa1pPaGQvbkx6NXMyMGI5K2VIMy84VVRkUTRVbGZmUEVGRXlaTTRQRGh3elJvMENEUCs3dCsvVHJ1N3U2NmJWa1R3S2FVaE02ckQ3cEZpeGJzMnJXTHVMZzRQRDA5U1VoSTBGWHA3TlNwRXdxRmdyUzBORlFxRlE0T0RpUW1KdUxvNktnYi9LQ042K0Rna08yOFY0eEovME5JQWxqa1c4bVNKZG16WjArMm1idjVlVU9Pakl5a2JObXlPYzV0MTY0ZDY5YXR3OGJHaGkrLy9KTHg0OGVqVXFsMHgrM2J0NC9YWG52TnZKc2dzMlJHV0ZnWURnNE9YTHg0a1RKbHl0Q3dZVVBkQ0JxbFVzbjgrZk1aTkdnUWlZbUpkTzNhbFpDUWtId25nSDE4ZkZpMmJCbDE2dFFoSXlPRG16ZHZVcnAwYVh4OGZEaDU4aVNOR3pjbU5EU1VtSmdZeXBZdHF4dEpwSlhYaDVham82UEJOUTF5KytEODdiZmZzTE96MHlXKzh6cm4xMTkveGNIQklkdnh4c3dTOXZMeUlpd3N6S1QxZ2ZOYVQvaHBsWWdZTVdJRVo4NmNZYytlUFRuMjllN2RtOTI3ZDJjYnJXUk1BdGpYMTVkang0NXg5ZXBWS2xXcWxPdjFMWDFma2dBV1FvaVhWNDJhdzJqYWJLYkY0bDJNV01hdW5RTWtZU0NFRUFYQTNmY2RhbmVZaTRuOU93YmRPcmVTWTJzRDBXZ3lMQkpQQ0NHRWVKa3RYNzZjM3IxN3MyVEpFdDM2dTFwUEpvQWhjNGJsRzIrOFFVeE1EUDcrL2x5K2ZObGc3TmRmZjUwZE8zYXdhdFVxZ29PRFNVcEtBckwzMmFsVUtuYnYzazJUSmsyNGQrOGUxYXRYNTk2OWUzb1RoN1ZxMWVMdzRjUFkydHJTdlh0M3Zlc1ZQd3NlSGg2Y08zZU96WnMzMDYxYk56UWFqUzRCREprSnp0allXQzVjdUpCcktXaFRLMWthdzlJSllBOFBELzc5OTEvdTM3K1BpNHVMeWZIMC9SNGhzOC84MHFWTHVtc2FTZ0FQSGp5WXVYUG5jdTNhTlNwV3JLajNHc2VQSDhmSHg0ZXhZOGZxbHRQTTdmNXlTd0NiOHZwclh5dEQ1eXhldkpoKy9mb1JHaHFxbTkyZVZaRWlSWWlOalNVdExVMDMwMXBmQXZnVlo5S0xJQ1dnUmI2VUtGR0NYYnQyVWFWS0ZTSWlJaWhSb29SUlpYcE5NV2pRSUd4c2JGaTllaldUSmsxaS9QangyZlpmdjM3ZHBEZFo3WWZMNWN1WHM0MDIwbjdRamhzM2pqSmx5ckI5KzNiQ3dzSjArelVhRGUrODh3Nk9qbzcwN3QyYnI3NzZpaDA3ZHVUN3ZrNmNPSUcvdjc4dXNidGt5UkkrK3VnalJvMGFSWEJ3TUo5ODhnbVErWWI0WlBMWEdQbGQwTDUvLy80bUhhOWRjeUtyckNPQ1BEMDlVYWxVT1VZSjVlZWVqR0hNak5yOHFGcTFLbnYyN0dIRGhnMXMzTGhSZHovcjFxM0xWMmtWYjI5dkFHN2R1bVgwT1lZKzNBeDlZWGlTcktFZ2hCQXZ0MnJWMzdabzh2ZHMrRnorMlRzTWpjYTBrY3hDQ0NFczQ5cngrYVNueE9IYlpRa0twZm5kTm1XcjlVS2Ruc0tKRFFQa3ZWMElJWVRJUllzV0xlamR1emNhallhcFU2Y2FkYzY3Nzc1TDA2Wk5jWEZ4WWRPbVRUUnMyRkR2c204cWxVcTNoTnljT1hNTXh2disrKzlwMHFRSmFyV2FvS0FnN3QyN1ovRFkwNmRQOC9ubm4vUDExMTh6Zi81OHdzTEN1SDM3dGxIdHRxVFpzMmRqWTJOamNJbTgyTmpZYkQ4LzJWL3M1dVptY00zZDUwM0praVdCekFsTGxxUk4vdVpsdzRZTnpKa3pCM2QzZCtyV3JadWpsSE9aTW1YdzhmRUJjcTcvbXg5TGx5NDFPd1prOW1QMzZORURnQmt6WnVnOXhzM05EZml2MUxNd255U0FoY2txVmFyRWxpMWI4UGIyNXNhTkc3UnUzWnFEQncvaTdPeHMwVVRUOU9uVEtWeTRNRUZCUVhyakJnWUc2djVkdm56NVBCZGExOFpvM3J4NWpobTd0V3JWWXV6WXNXZzBHaVpPbktqMzNPRGdZQjQrZk1obm4zMW05bjArZnZ4WTkrOFpNMll3YXRRb2dvS0NDQXNMbzEyN2RxU21wakpyMWl5enJsRVFzczRHMTg3YWZSWUx4ei9OMFQvbno1K25SWXNXK1RxM1lzV0tPRGc0OE9EQkE1S1RrNmxRb1lJdXdaOTFrSUVoK3NwNDU0ZWw0Z2doaEhqK1ZLNFNUUE1XOHl3Vzc4VHhLUnc4TUI0cEVpU0VFQVVyOHV4eTBsUGo4ZXV4R3FVcWYydmRaVlcrVmovVUdTbWMzRFFZZVk4WFFnZ2hjckszdDJmZXZNeG5xMFdMRm5IMjdGbWp6b3VPamlZNE9KajE2OWRUdVhKbC92NzdienAwNkVCQ1FrSzI0d0lDQXFoUm93WUhEaHhnejU0OWVoT2V3Y0hCdlBmZWUwQm1HZC90MjdmbmVmMnBVNmZTclZzMy9QejgrUFhYWDJuZnZyMVI3YmFVYXRXcTBhWk5HL2J1M2F0Yk9qRXZUL1lYSHoxNmxMcDE2ejZONWxtY2Rqays3UXp3WiszMjdkc2NQWG9VUHo4L3VuWHJsaU1CSEJBUUFLQ3JRR211ckRrWWMvVHYzeDk3ZTNzaUl5Tlp1M2F0M21PcVY2OE9tRloyV3VST0VzRENKRFZyMW1USGpoMlVLRkdDeU1oSVdyVnFsUzN4YXN5NnFrL3ExcTBiOXZiMk9iYUhob2JTdFd2WFBHZU1EaGd3Z0xsejUvTGVlKzh4ZCs1Y2s2OXZiVzNONHNXTHNiR3hZZkhpeFJ3K2ZGanZjYW1wcVF3ZE90VGsrSG01ZGVzV0N4WXNZT2pRb2N5ZVBSdUFlZlBtV2VRTjJsaERoZ3pKZGVRWjVENkxOTDhKV0VPbHM1K1UxK3h5N2ZvTGxtS3BoSExuenAzMWpueExTVWxod1lJRnVtTzJiOSt1ZHpheHY3Ky9SZHBocVRoQ0NDR2VMMTVldlduNStrSXNWU0kwN09CNGpoLzcxaUt4aEJCQ21DL3EwZ1lPTHUrQWY2LzFxS3dkekk3bjV2TTJHZW5Kbk5uMkhwSUVGa0lJSWJMNzZhZWY4UEx5NHU3ZHU0d2VQZHFrY3pkdjNzeUlFU09ZUFhzMlRaczJaZnYyN1hUbzBDSGJ6TmY5Ky9lVG1wcXFteHp5cFByMTYrc1MwQnMzYm1UeTVNbEdYVHNqSTRPQkF3ZHk3Tmd4MnJWclI4K2VQVm05ZXJWSjdUZkh1WFBuT0hMa2lNSDFhRjgyMmlUbHhZc1hDNndObXpkdnhzL1BqeTVkdWpCaHdvUnMrN3AyN1FwWVp2WXY1SzhFdEw0WTJqV3E1OHlaWTNBdDZMWnQyd0taSmF5RlpVZ0NXSmpreG8wYjNMdDNqMGVQSHRHNmRXdHUzTGlSYlg5UVVKREpNU01qSS9VbWdPRy84c3k1aVltSndjcktpcGt6WjNMNzltM1dyMTl2MHZVMUdnM0ZpeGZud1lNSGZQVFJSeWFkYXltVEprMmlUNTgrT0RzN2s1aVl5QmRmZlBGTXJsdXNXREVxVnF6SXc0Y1BEWTZzOGZiMlJxRlFQSldSTjJYTGxyVm9QSFBicUwxWFN6bDU4aVFaR1Jtb1ZDb2dNL0ViSGg3T3VISGppSWlJd05IUmtYWHIxaEVYRjBmNTh1V0pqWTBsS2lySzZQaFoyMnJLZWJHeHNibXV0eUdFRU9MNTUrSFJuVlp0bHFKUUtDMFM3NSs5d3dnL005c2lzWVFRUWxoT3pMVmQ3Ri9haW9aOXRtQnRWOVRzZUpYOFJxRE9TT0hzanJGSUVsZ0lJWVRJRkJRVXhOdHZ2dzNBeUpFajlaWnd6c3VjT1hPb1ZLa1NvMGVQcGxHalJ1emV2WnZPblR2ckpzRGN1M2VQQVFNR3NHZlBIcjNubHk1ZEdzaGNQckJQbno2bzFjWXYyM0RtekJtKysrNDd5cFVyWjNMZnVDVzg4Y1liUmsvMGVkRTFidHdZZ0ZPblRoVllHN1pzMmNLbm4zNUtqUm8xOFBEdzBLMDc3ZVRrUk11V0xRR2U2U0NBdkhUbzBJSEtsU3VUa3BMQy9Qbno5UjVUckZneHVuZnZEbVRlbjdHR0RCbkNwazJiOHF3Tys2cVNCTEF3U1d4c0xKMDdkeVl1TGs3ditnUDVxUWx2N3RyQkd6WnNZTnk0Y1V5ZE9wVmx5NWJScUZFanpwdzVZL1Q1NmVucHpKbzFpMnZYcmhWWWZmbTZkZXRTcEVnUklMUGNTSEJ3TU5PbVRYdHExNXN3WVFMdDJyWEQzOStmME5CUVdyUm93Y3FWSy9VZUd4OGZqNE9EZzltbG5LMnNyQmd3WUFDLy9QS0xicHV4eVZadE9lbThtTnRHN2IxYXl0NjllN0d5c2tLaFVLQlVLbEdyMWRsR1FtblhOVWhOVGRXTkNOU3VJMkVxVTg1N1VkYlVFRUlJb1o5N3hRQmF0MTJCUXFFeU81WkdrOEhPSGYyNUdHR1pkWDJFRUVKWTNzTmJZZXovdlRrTisyN0gxcUdFMmZFOC9VZWpUay9tL0o2Y3l4OEpJWVFRcnhvL1B6OWRmK1hhdFd0WnRXcFZ2bU9OSFRzV1YxZFhnb09EOGZIeDRmang0L1R0MjVjZE8zWUE4TWNmZnhnOGQ5MjZkUVFFQkhEdTNEbmk0K05OdnZhbm4zNmFZMlpsZ3dZTnFGV3JWcmIrMktmQjFPU3ZKWmVSZk5xeTlsOFhMMTRjUHo4L0FBNGNPRkJRVGVMSWtTTWNPWEtFUTRjT1pSc29FQkFRZ0kyTkRTZFBudFFsaGMxbGlkL1YyTEZqQVZpNWNxWEJ0Wk9uVHAxSzRjS0ZpWWlJTUxxVU9NRFhYMy9ON05telVTb3RNemorWlNNSllHR3lLMWV1R054bnFacndwdnJ1dSsvdzkvZm5qVGZlNEp0dnZxRlRwMDRtbmYvVFR6K1JrcEtTcjJzZk9YS0VqSXdNdmZ1ME16OXpVNjFhTlZhc1dJRktwZUxLbFN0VXFsU0o3Nzc3amdvVktqQjI3Rmk5cFlGTllXdHJTOHVXTGVuU3BRdUZDaFVDeURiRDJOWFYxYXo0ZVZHcFZBUUZCVEZ4NGtROFBEeFlzbVRKVTczZTgwS2xVdW4rTGpRYWpkNi9FVzl2YjRCc0F4Wk1tWUZjdEdoUjNZakVwN2tPc2hCQ2lPZUhlOFVBMnJYN0U2WFMvSy94Nm94VXRtMTlrNnRYMTFtZ1pVSUlJWjZtMkx1bjJMZWtLWTBDZDFDb1NEbXo0M2szbm9CR28rYkMzcytRbWNCQ0NDRmVWWjZlbm16YXRBazdPenZPbkRsRGNIQ3dXZkUwR2cwREJnd2dPanFhTVdQRzRPcnF5cG8xYS9EeThpSTZPanJQODBOQ1F2Sjk3U2VUdjJYS2xHSHIxcTBVTFZxVW1qVnJNbXJVS0lOOTJNL2FpN3JHYTgrZVBiR3lzdUxHalJ0Y3VIQ2h3TnFoVnF1cFg3OStqdTI5ZXZVQ0xEdjcxNVFsUC9YbGh2ejkvV25hdENrQXMyYk4wbnZleUpFakdUaHdJQUNmZlBLSjBiUGZWU29WUllvVWtYN3hYRWdDV0ZoVWZ2NW5pNHlNdEVncDRMZmVlb3VyVjYveTZhZWY1dGlYdGNTMHZsRXIrVTMrQXBRcVZTcmY1M3A1ZWJGanh3NmNuWjA1ZGVvVVRabzA0YTIzM3VMSEgzOWt4SWdSdEcvZm5tKy8vWmJseTVlVG1KZ0l3SlFwVXdDNGYvOStudkhidG0zTG1qVnJjc3hxdlhqeEloczJiR0REaGczczI3Y3YzKzAzeE03T1RyY21iMFJFQkI0ZUhnQmN2WG8xWDdOUGpVbWtQd3Q1L1gxbkxWbnU1ZVdWNXhjQjdZaXhZOGVPbWQ4NElZUVFMNzNLVmZyUjh2V0ZGcG41bTVhV3dKWk5YWWlNM0dtQmxna2hoSGdXNHU5SHNHOXhZeG9GN3NDaG1LZlo4U28zbVlTMVhWSEN0NDlDb3pHK3pLUVFRZ2p4c3ZEMTlhVllzV0pFUjBjVEVCQkFYRnljd1dPelZ0L0w3VGlOUnNQWXNXTzVkZXNXVTZaTTRZMDMzakFxK1d0cHQyL2Y1clBQUHVPSEgzNWd4SWdSVktwVWlWNjllcEdRa1BETTIvS2t2S280V2xsWldhU0NvYlovR25JbXlFMmxWQ3A1Ly8zM2djd0VxemJITUhQbVRJWU5HMlpXYkVzb1hyeTRiZzFkU3lhQVRWbnlVMThDV0x1VzlkR2pSemw4K0hDMmZVcWxra21USnVueU9iLysraXRyMXF3eEdGK2hVR1RMN1pRclZ3NlZTbVgyQkxxWG1TU0F4VXNqTmphVzBhTkg0K2JtaHBPVEU0OGZQeVlsSlFXVlNzVjc3NzBIWkk2T01TWnhhb3J5NWNzYkxITlJybHc1Zy9YbjY5ZXZ6NFlOR3loUm9nUTNiOTZrWThlT3hNWEZNWDM2ZE1MRHcxbXdZQUdlbnA0c1dMQ0FXYk5tY2ZEZ1FjNmRPOGVWSzFlSWpvN0czOStmeDQ4Zms1YVdSa1pHQm1xMUdtdHJhMnh0YmJHenMrUEVpUk5FUmticWtyL0hqaDFqelpvMS9QWFhYMDk5bE5WNzc3MkhsVlhtd2NhRU1BQUFJQUJKUkVGVTI0dUhod2ZuejUvbml5KytZTldxVmJtT05GTW9GTmpaMldWTHBMWnUzWnFpUll2cVNpVG54dHlSVjRiV29vYk1KSFR6NXMwQlNFNU8xanRvNFA3OSswUkhSMU9pUkFsbXpwekprQ0ZEdUh6NWNvNUJCM1oyZHJSbzBVTDM1V0Q3OXUxbXRWc0lJY1RMcjNhZFVielcrQWVMeEVwSmVjU21EUjJJaWpwb2tYaENDQ0dlbmNUWTY0UXVhVUtqd0JDS3VOWXdPMTRsdjVGWTJ4WGo1SWEzVUt2VExOQkNJWVFRNHNXeGF0VXFDaFVxeE1XTEY3bCsvYnB1dTVPVEU3VnIxK2Jldlh2RXg4Zmo2T2pJWjU5OUJtVDJRUnZUdnp4OStuVCsrdXV2QWwyYmRQcjA2VVJHUnJKMDZWSTZkdXpJenAwNzZkQ2hBdzhlUENpUTlyUnYzeDViVzlzYzIyMXNiRWhQVDBldFZxTlNxUmd4WWdRcWxZcW9xQ2lqWTN0NmVxSlFLSWlPamlZK1BoNXJhMnZHalJzSFpPWUV6UDA5REJreWhNcVZLNk5XcTVrN2Q2NXVlMVJVbEVsOTdVcWxFaTh2TDZPUEwxT21EQmN2WGpRcXJyVzFOWkM1anJRaGpvNk9SbDliSDRWQ2diMjlQWW1KaWRuNnZKczFhd2FRYmYxc0h4OGZXcmR1RGVTYy9WdWhRZ1VXTFZxa1c3TjQ1Y3FWREI0OE9NZjFrcEtTU0UxTnhjYkdoazZkT3JGcDB5YlVhalYyZG5hTUdERUNnSFBuenBsMVR5OHpTUUFMaTNvZTZ2ZFBtVEpGVis3Z1NmdjM3Mzh1Um9UMDY5ZVBPWFBtWUc5dlQxUlVGQjA2ZE9EV3JWdTYvVHQzN3FSYXRXcjA3OStmb1VPSFVxTkdEWm8zYjY1TFFPWWxMUzJOTW1YS2NPN2NPVWFPSE1uNjlldXpmWW5SeWxwQ09DOTUvVzRMRlNxa2UyMlBIejlPUmtZR3QyN2RZdEtrU1N4ZHV0U29FaVBXMXRiRXhzYWlVQ2hJU0VoQW9WRG8xa1krZE9oUW51ZFhybHpaaURzeDNkV3JWM0YzZDlmOWZQVG9VWU92eDR3Wk0vamlpeTk0L2ZYWHVYVHBVcDZ4angwN3hzNmRNdnRLQ0NHRUlRb2ErSDlCM1hxZldDUmFVbEkwRzlhMUlTYm1sRVhpQ1NHRWVQWlM0cVBZdjZRWkRmdHNwV2daUDdQamxhOFpoTFZkVVk2dWVaT005S1M4VHhCQ0NDRmVJb3NYTDg2eHpkcmEydUE2cFBQbnp6YzZka0VtZjdYV3JGbERYRndjNjlhdG8wR0RCdXpjdVJNL1B6K3paOFRteDlXclYvVnVIejU4T05PbVRkTk41dEltTWszcE14MDRjS0F1NGZ1a2tKQVFzeXFBVnE5ZW5XKy8vUmJJWE1mNTMzLy8xZTM3OHNzditmTExMNDJPWlVwL1BHUW1kcCtzN3BrWFU0ODNoVUtoNE83ZHU5amIyNU9VbEVSS1NncEtwVkkzMnpycjcrekVpUlAwN2R1WDhlUEhzMkxGQ3QzMlR6NzVoSTgvL2hoN2UzczBHZzNmZlBNTmt5Wk4wcHMveU1qSVlQZnUzYlJ0MjViMTY5ZnJiZFBLbFNzdGZKY3ZEMGtBQzR2S3o4eFNEdzhQM1d4UlN6aDE2bFNPQkhCU1VoSjc5dXhoNk5DaEZydE9mZ1VGQmVtK1dKdzZkWXFBZ0FDOVh3YVNrcEtZTTJjT2MrYk1vVXlaTWpSdTNKaHExYXJoNWVWRnFWS2xjSEZ4d2NuSkNWdGJXMnhzYkZBcWxhU25wNU9XbHNiZXZYdDFDNnJQbURIRFlGc3lNaklzTmhzNGEyMytrSkFRZXZic3ljNmRPM244K0xIUk1WSlRVemx6NWd5K3ZyNjZENDJNakF5T0hqM0t5SkVqOHp6ZjNIci84Zkh4ZWo4Z0wxNjhpTHU3T3hrWkdadzRjWUozMzMzWFlJeXZ2dnFLbEpRVTNuNzdiU3BXcktqM2IxdWowUkFWRmNYV3JWc1pQMzc4YzdQK2hoQkNpT2VMUXFHaWFiTlpWSytSY3hSc2ZqeCtmSldONjl2eDZGSGVvNGVGRUVJODMxS1RIckIvNmV2VTc3a1cxNHF2bXgydmxGY25HdmJkeXFHVm5VbEx5YnY2a2hCQ0NQRXlpNG1KNGU3ZHU5bktQdCsvZjU4bFM1Ym9YWDd3ZWJkOSszYTZkZXZHMnJWcm1UbHpab0VrZjNOejZsVG1BR1Z0MmVlNHVEaDI3dHpKaHg5K2FIU01hOWV1NmQzK3p6Ly82SjFaYWdwWFYxZnM3T3lJaVlreHFVMzZwS1dsc1czYk5xT1BqNHlNZks3V3VGV3IxUnc2ZEFoL2YzOWROVStOUnNPdFc3ZllzMmNQSDN6d1FiYmpseTlmem9vVks3Sk5waXBldkRqMjl2WmN2bnlaSVVPR3NHUEhqbHl2R1J3Y3pPVEprMm5VcUJGRml4YlZsWUtPam83bXI3LytZdHEwYVUvbFhsOEdDcURncDJ5S0Y5NkVDUk1vV3JRb28wZVBmbXJuZnZ6eHh5aVZ5anhIMUtoVUt1enM3RkFxbFNpVlNnQWVQMzVzOHV4azdZZEcxcG1mV1drVGUzbDlZRDU1bkVLaDROdHZ2NlZxMWFyMDdkdVgrUGg0azlyMU12RDA5TVRLeXNwZ3lXYUZRb0cxdFRWV1ZsYWtwYVdSbHBaN0tiSjU4K2JoNE9CZzBwb0UraXhZc0FBN083c2NjV3h0YlZFcWxhU21wajVYeWRwQ2hRcnh6VGZmQU9qV29CQkNDUEZ5VUtsc2FkWDZkenc4ZTFvazN0Mm9NRFp2NmtKUzByTmZlMG9JSWNUVG8xVFpVTHZEWENyVUhtQ1JlTEZSSnppNHZCMHBDZko1SVlRUTR0Vld1SEJocksydFVTZ1VwS1dsbVRUSnhSaFpsOEV6SnNHWGRlWm9maE9DWmN1V3pWYUY4bW5SYURUY3ZYdVhVcVZLbVhTZVFxRkFxVlRtcS8vVjBkR1JjdVhLWVdWbGhWS3BSS1BSY09QR0RhT1dGVFRHa0NGRE9IUG1EUHYzNzdkSXZOd01HalFJdFZyTndvVUxuL3ExRE5HdTAyenVrb3Y2Mk5qWU1IandZT2JQbjIvV3pPeFhsRW4vODBzQ1dJZ0M4dVNpNVVJSUlZUVFBTmJXanJUcjhCZmx5N2UyU0x6TC82NW01NDVnMHFXc3B4QkN2S1FVZURmK21Lck5qUzgvbUp1RUI1YzRzS3cxaWJFNWx4RVNRZ2doaEJCQ0ZCaEpBQXNoaEJCQ0NQRWlzck1yVHFlQXpaUW9XZDhpOFk0Zis0WkRZUlBRYU5SNUh5eUVFT0tGVnE1NkgzdzYvNFpTWldOMnJPUzRXeHhZMW9hNG1ITVdhSmtRUWdnaGhCRENBaVFCTElRUVFnZ2h4SXZHMGJFY0FWMjI0K3hjMWV4WWFuVTZlL2NNNGZ5NVh5M1FNaUdFRUMrSzRoV2FVTC9uMzlnVUttWjJyTlNrK3h4YzNwNUh0NDlZb0dWQ0NDR0VFRUlJTTBrQ1dBZ2hoQkJDaUJkSlVlZktkTzY4SGNmQ0ZjeU9sWnI2bUsxYnVoTjVjNGNGV2lhRUVPSkY0MWpNRy8vZW0zQW81bWwyclBUVWVBNnY3c3E5cXpzdDBESWhoQkJDQ0NHRUdTUUJMSVFRUWdnaHhJdkN0VVJkT2dWc29WQWhWN05qeFQ2NnhPWk5YWGo0OEx3RldpYUVFT0pGWlZPb09IN2RWK0hpM3RMc1dPcU1WSTcrMVpzN0VXc3QwREloaEJCQ0NDRkVQa2tDV0FnaGhCQkNpQmRCdVhLdjA3N0RXcXh0Q3BzZDYvcjF6ZXpZSGtoS3lpTUx0RXdJSWNTTFRxRzBvbnFyNy9Dby83N1pzVFFhTmFjMkQrYjZpUVVXYUprUVFnZ2hoQkFpSHlRQkxJUVFRZ2doeFBPdVd2VjNhTnBzRmtxbGxkbXhqaDM5aXNPSFBrV2p5YkJBeTRRUVFyeE15dGZxUjUyTzgxR3FiTTJPZGVuZ1ZNN3ZHbzlHbzdaQXk0UVFRZ2doaEJBbU1Da0JySHhhclJCQ0NDR0VNSWVqb3lPT2pvNFdqMXVvVUNFR0R4N00zTGx6TFJaUENGTW9GQ3BlYS93RHpWdk1NenY1bTU2ZXlMYXRQVGtVTmtHU3YwSUlJZlM2ZVhvSm9ZdWJrQngzeSt4WVhnM0g0dGRqRFNwckJ3dTBUQWpEYkd4cytQSEhIL0h6OHl2b3BwaE5vVkRRcWxVcmxNcG4ydzBiRkJSRVVGQVE5dmIyQm8reHQ3ZlhIV2RKOHN3bGhCQkNGRHlaQVN5RUVFS0k1MDdod29WNS9QZ3hBRTVPVHJwL1c0S2pveU1YTDE2a2RPblN0Ry9mbnExYnQrWTdWdnYyN1ZteVpBbHZ2LzAyZi8vOXQ4WGFLRjVlTmpaRmFOM21EOXpjTzVvZDYvSGpxMnpaMUpYNzkwOWJvR1ZDQ0NGZWRyWU9KYW5mWXczRnlyOW1kcXpZcUJNY1d0V1pwTWVSRm1pWkVEbU5IeitlcjcvK21waVlHRHc5UFltTmpTM29KdVZibHk1ZCtQdnZ2N2w0OFNJMWE5WWtOVFgxbVZ4WG84bnM4aTFmdmp5Umtmci9YeTFYcmh3M2I5NEVNaFBWbGlMUFhFSUlJY1JUSVNXZ2hSQkNDSkU3YldmQTA1QzE0OERGeFlWNzkrN2xldnlzV2JNWVBueDR0bTFaRThDT2pvNGtKQ1JZdEkzYTBlaUhEaDNDMzk4LzMzRVdMMTVNdjM3OVNFOVBKekF3a0ZXclZ1bjIyZGpZY1BwMC9oSnp0V3JWZW1ZZFErTFpLVnpFblk0ZE4xQ3NlQTJ6WTkyNHNZMGQyd05KVHI1dmdaWUpJWVI0VlNoVk50Um8vU01WNncwMU8xWnkvQjBPcmV6TW96dEhMZEF5OGJ5NWZQa3lKVXVXMUx2dit2WHJWSzllSFlBTEZ5NllITHQyN2Rxa3BLUVkzRitwVWlWT256Nk5nNE1Edlh2M1p1WEtsU1pmNDNseTZOQWg2dGV2ejFkZmZjV0VDUk9lMlhVTE1nRU04c3dsaEJCQ1BBV1NBQmE1NjlwdEQyWEtOaXZvWmdnaFhrQWFUUWJwNmNtb00xSkl6MGdtT1RtR3hNUzdKQ1hlSlQ0K2trZVBJbmowTUlLSER5K1Frdkt3b0pzcmNxSHRESWlJaUxCWXpNcVZLd09HRThCUFhxdGN1WEk0T0Rnd1k4WU1SbzRjbVcxZjFnUndvVUtGU0U1T05xb04vZnYzWjlHaVJmbStoOXlVTGwyYXFLaW9iTnVzcmExWnQyNGQ3ZHUzSnlNamcrRGdZSll0V3dhQW5aMGRTVWxKK2JxV0tmY3NYZ3lsU2pXa2ZjZS9LVlNvaEZseE5Kb01Eb1ZONE1UeHFiTCtvaEJDaUh3clc2MFhkVHI5Z3BWTlliUGlaS1FuY1h4ZFAyNmYvOU5DTFJQUGk2aW9LRXFVS01IeDQ4ZXpiYTlidHk3WHIxL0gzZDBkTUgxZ2FXcHFLcmEyaHRlanRyVzE1Y0NCQS9qNitwcmM1cXhhdDI3TmpoMDd6SXBoQ1czYnRtWHIxcTNjdlhzWFQwOVA0dVBqZGZ2TUdaUmJ1SERoYkxIMGVWb0pZSG5tRXMrS1FxSEMzcmtTaFl0WHhyRjRGUnljUGJCMUxJV3RRMGxzSFVwaVpWc1lsY29XcFpXdFJkYTVGMEs4V3RaOWFkbUJUOCtJU1kwMmI5RXhJWVFRcnhTRlFvVzF0UU5ZTzJBTE9EaVVvWGh4L2NjK2ZIaUJPM2YyY2VkMktOZXVicENFOEhPcVNwVXFSaC83emp2dllHTmp3OHlaTS9YdXo2c0RJK3UxRkFvRmtaR1JPRGc0Y1BEZ3dSekhabDBmS3lQRCtIVk56NTgvejZ4WnMzUS8rL2o0VUw5K2ZaWXNXV0pVeDBEUm9rVUpEQXprekprei9QUFBQOW4yNlp1Rm5KYVdSbzhlUGRpN2R5LzE2dFZqOGVMRnFOVnFsaTlmbnUwNFl6dFRudWJNYkZGUUZOU29NWVRHVGFlalZGcWJGU2toNFJiYnQvWGh6dTFRQzdWTkNDSEVxK3JXdVpVOGlqcU9YL2ZWT0pXc25lODRLcXRDK0hWZnphVUQzM0ordDZ4SC83SkpUVTJsWHIxNjJiWVorcjZhMS9kZGxVcEZXbHBhbnFXY1o4MmFwVXYrSmlZbTZwS1R4aWhkdWpSRmloUUJRSzB1K0lGeUNvV0NiNzc1QnNnc2FXMG9ZYXR2TnJRMlNmN2t2aWVUNTZkUG42Wk1tVEs1dHVQMDZkTUdYNCtzejEweE1URUdZN2k0dU9qK0xjOWM0dWxSNEZ5MlBpVXF0YUZZK2NZVUs5ZlE3SUZLUWdqeEtwTUVzQkJDaUtmQzJia0t6czVWcUZadEVHcDFHamV1YitYU3hUKzRkbTBEYVdtV0xlY3JubzBmZnZnQkJ3Y0hnd2xnVXpScTFJZ3laY3FRa0pEQSt2WHJjK3pQMmhHUm5wNXVkTnhEaHc1eDZOQWgzYy83OXUzRHlzcUsyclZyMDZsVHB4eWp5Yk55Y25KaSsvYnR1bitQR3pjdXoxSDFrTmt4MWFWTEZ3NGZQa3lwVXFWd2MzTXp1cjNpNVdabFZZaG16ZWRRdVVxdzJiRnUzTmpLenBCK0pDWGxYbEpkQ0NHRU1GYkNnMHY4czhpZm1tMSt3dDEzc0ZteHZCcU5vMmpwZWh4ZDI0ZlVSTU5KSlBIcUtsbXlKQXFGZ29jUERROE0vdnJycnhrNGNDQ0ppWW1rcHFiaTZPakl1SEhqakZyM3RWZXZYdnoyMjI4QXJGcTFpajE3OWxpbzVmblhwMDhmZkh4OE9IcjBxSzV0K3JpNHVPUjQ3dEFtS2UzczdQUnUxeXBXckJqRkRZM0svbi9PenM1R3RUZXZPRnJ5ekNVc3JZaHJEY3JXNkVQWmFyMXhjSzVVME0wUlFvaVhoaVNBWDBGL3IyMWUwRTBRUXJ5UUZDaVZWcWhVTmloVnRsaGIyV05YeUJYN1FpVW9aRjhLWitjcXVMald3Y1hGQjN2NzdHdEZLWlhXdUZjTXdMMWlBT25waVZ5OXNvN3dNN081YzJkZkFkMkxLR2c5ZXZRQTRPKy8vOVk3eWx1bFVnR1pJL2ZOR2FFZEVCREF0bTNiOFBQelk5dTJiZmo0K09nZC9WNnNXREZDUWtMdzlmWGwyclZydEdyVnlxaU9DSzNidDI4VEVCQ0FnNE1EKy9iSjM3V0FJa1VxMGE3REdseGM2cGdWUjZQSklPemdKNXc4OFoyVWZCWkNDR0Z4NnZSa1RtMGV3djNyZTZuZGNUNVdObzc1anVWYXNSWE5CeDdqOEovZFpWMWdrWU9mbng4QXQyN2QwcnQvd29RSmpCOC9udFRVVkxwMTZ3YkE1czJiV2JWcUZlKysreTYvL3ZxcjN2UHM3T3lZTW1XS2JrbVpGU3RXMEs5ZnZ3S2ZBVnlrU0JHbVRadUdXcTFtNk5DaHVtZWFxVk9uY3VYS0ZaWXNXV0tSNjVRclY4N2d2bWUxQnJBOGM0bjhzTEl0UWtYZklaU3I5VCtLdU5Zd2VKeGFuVWJjdmJQRVJwM2s4ZDFUSkQ2K1FXcENOTWtKZDBsUGlVV2Rua0pHUmdxYWpGUjVYaEpDaUNkSUFsZ0lJWVNSTktqVmFhalZhWkNXUUFvUGlJL1gveEJwYjE4S0Y1YzZ1SmJ3eGIxaVowcVdiS0RiWjJWbGo1ZDNIN3k4KzNEaitoWU9oVTNnM3IzamV1T0lsNU5TcWRRbGdILy8vWGU5eDFoYlo1YktOYVg4czZHWnlSRVJFZmo1K1pHWW1NalBQLytzOXhoYlcxdHExODRzZjNqeTVFbEdqUnFsOTdnTEZ5NFl2TTZKRXllTWJxdDR1VlZ3YTAvck5zdXd0VFZ1dG9VaDhmRTNDZG5XVndiTENDR0VlT29penk3blVkUng2cjJ4QXFlUytSKzhWTWlwQWszNjcrUDBsbUZjUDZrL1lTZGVidGJXMWpScDBvVEl5RWhpWW1KSVRrNm1SbzBhVEpreUJZQzllL2RtTzE2bFVqRjkrblNHRFJ0R1JrWUdmZnIwMGMwUTdkMjdOMy84OFFjTEZpeWdVYU5HakJvMWlzZVBIK3ZPYmRPbURULy8vRE9WSzFjbUl5T0R5Wk1uTTNueTVHZDNzN240OHNzdktWMjZOTE5ueitiSWtTTUF0R3ZYampGanhxRFJhRGg1OG1RQnR6Qi81SmxMbUV0bFZZaUs5WWJoOWRvNGJBcmxuSFdlbHZ5UU94ZldjdjltS0xGUko0bUxPWWM2STdVQVdpcUVFQzgrQlNBTEh3Z2hoSGlxaWhTcGlLZFhiN3k4ZTFPOGVLMGMreS8vdTVyRGh5Yng4T0dGQW1qZHEwazdHbHloVUxCejUwN0tsaTJiNXpuZTN0NG9GQW9pSWlKeTdLdFNwVXEybUZvdUxpN2N1M2N2Mi9aV3JWb1JFaEpDWkdRa2JtNXVla2VIVjY1Y21Rc1hNdjhlU3BjdW5Xc1pzU2Z2NlduYXVYTW5yVnExTXVwWU96czczUnBZcHE1SFZhaFFJWktUay9QWFNGRmdGQW9WOWZ3bTRGZi9VeksvWnVkZnhJVWxoUDR6a3RUVTNOZkpFMElJSVN4SnFiS2hTclBQOFdyMEVlWitsbDAvOFF1bnQ0MUVuUzdmYVY1RVVWRlJGQzFhVkc4SjR1dlhyK1B1N3E3N0dmNzd2cXRRS0hqOCtER09qamxuazkrK2ZaczZkZXJvbmc4QUZpNWN5SUFCQTBoS1NxSjM3OTQ1bG9kcDFxd1pxMWF0b2tTSkV0eStmWnRQUC8yVUN4Y3VNSEhpUk5xMGFRUEFwVXVYQ0E0TzV1REJneGE3ZjNPMGFkT0dyVnUzY3ZQbVRXclVxRUZjWEJ3T0RnNkVoNGZqN3U3T3I3Lyt5cUJCZzNTdlhlSENoUTJXZ0g3eU9TSzNjNTZrZlo3dzhQQXdPUFBhMUJuQThzd2w4a3VwdEthQ3owQXFONTZJWGVIczYxWm5wQ1Z3SjJJZHQ4NHVKL3JLZGtuNENpR0VZU1o5UVpjRXNCQkNpR2VxV0xIcStQaU94YnR5RUFyRmYrdThhalFaSEQzeUJjZU9mb1ZhYmZ5YXJ5Si9zbllvWEx0MnpldzFsQlFLaGRFSjRLVkxseElZR01pWFgzN0p4SWtUOWNacjBLQUJZV0ZoQUxSczJaTGR1M2ViMVQ1TDZ0V3JGOU9uVDgreHZWU3BVdGwrbHM2SVY0dURRMWxhdGY2ZHN1VmFtQlVuSmZrQmUvWU01dksvZjFxb1pVSUlJWVRwaWxkb2dtL25KZGdYZFRjcnp1UG9NeHo5cXhkeE1lY3QwekR4ekVSRlJWR3laRW05KzNKTEFBTXNXN2FNV3JWcVlXZG5oNDJORFFrSkNlemJ0NDh2dnZoQ2wyelU4dmIyWnZYcTFRd2VQRmozL2Y5SkpVdVdaTjY4ZVhUcDBpWGI5dGpZV0w3NjZpdW1UNTlPYXVyemt6QTZmUGd3Zm41KzNMdDNqNWlZR0d4dGJYRnljcUo0OGVMRXhNUlF0V3BWWW1KaW5ub0MrRVVtejF3dmx5SWxhbEszNnpLS2xLaVpiWHZpbzZ0RWhIN0JyWE1yeVVoTExLRFdDU0hFQzhXa0JMQ1VnQlpDQ1BGTVBYaHdscDA3Z2psKzdGdnFOL2djRDgrZVFPYk1PYi82bjFHaFFqdDJoQVFSRzN1NWdGdjY2dEIyM2hqeXl5Ky9NR2pRSU4zUCtWMGJDakk3S3JScmVxMWN1ZExnY2E2dXJycC9WNjllM2VRRThPZWZmNDZ0clczK0d2bUVjZVBHWmZ1NVVLRkNCanZEeEt2SjNiMFRMVnY5aHAxZHpoSm1wcmh4WXl1N2RyNUZZc0lkQzdWTUNDR0V5Si83TjBMWi9VdHRhcmI1aVFxMUIrUTdUcEVTTldrMjZCaG50bzNrK29sZmtUa0lMeGExV3MzeTVjdXpiUXNNRE16elBHT08wYnA0OFNKMTZ0UXhPTE8wWHIxNjlPL2ZuNlpObStiWVoyOXZUK3ZXclVsTVRHVDM3dDJjUDMvK21jeFF6Y3V4WThmdzgvUEQxZFVWVjFkWFVsTlRzYkd4QVdEVXFGSEV4TVFVY0FzdFE1NjVSRjRVQ2lXVjZyOUh0WmJmb2xUWjZMWW54OTBpSXZRTGJweGFKTE45aFJEaUtaSVp3RUlJSVFxVWk2c1BUWnBNcDNTWkpycHRhV254N0F0OWovUG5GaUVmVTArSG9SSGxUK3JmdnorTEZpM2k2dFdybENsVEJsdGJXNFBuR0RNRDJNN09qckN3TUdyWHJzM0NoUXNaT0hDZzNsaGp4b3hoNnRTcEFLeFlzWUkrZmZxWWRIL3g4ZkU0T0RpWWRJNGh1YjFHdVkwNGw5SG9MeitWeXBhR2phWlNxL1pJcytLa3B5ZHhZTitIaElmUFJkN3poQkJDUEc5S1YzbURPaDNuNjEycjBSUzN6cTNrMUtiQnBLWEk4Z1l2QWxOTFFPdGJKc2FRMTE5LzNXQkpZa2RIUnhvM2JreW5UcDBJQ0FpZ1FvVUt1bjFoWVdITW5EbVQ2T2hvUm8wYVJidDI3Yko5ejQ2TmplWFlzV09jUDMrZWlJZ0lybDY5U2xSVUZIZnYzaVV5TXZLWkpZZkxsaTJMaTRzTFVWRlJQSGp3Z0QvLy9KUE9uVHV6WmNzV09uVG9vRHZPVWpPQVo4NmN5YkJod3l4K0g5V3FWZVA4ZWNPejkrV1pTK1RHcm5CWmZEdi9obXZGLzhwNVo2UW5jV0hQSks0ZW5VVkdlbElCdGs0SUlWNVlVZ0phQ0NIRWkwV2hVT0hqTzViNkRTYWpWUDVYbk9MTTZabnNDMzBmalNhakFGdjNjakltQWR5Z1FRTjI3OTZOdGJVMWpSczNadWZPblRnNE9KaVZBSWJNR2IwblRwekEydHFhNXMyYnMzZnYzaHl4dEd1QlFlWmFZY2FzVVp5VnRqUENuTm5LeHNTUXpvaFhWMUhueXJScHV3SVhsenBteGJselp6KzdkdzNrMFVQak8wMkZFRUtJWjgzV3NSUzEyOCtoZE9XdVpzVkpmSFNObzJ2NzhQQ1cvbEsvNHZsaGFnTFlGRzV1YnR5NGNRT1ZTa1hseXBYeDhmSEIxOWVYSmsyYTRPUGpnNVhWZjgrRTE2OWZaL1hxMVN4YnRveVRKMDltaStQdDdVMWdZQ0E5ZS9ha2F0V3FCcThYRmhaR28wYU5DbVIyY05ldVhWbTdkaTJQSGoyaVJvMGEyUkxmMnZaRVIwZm5hSnQyOXV2ZHUzZjFicythQUo0NmRTcnZ2UE9PM3VzN09Ua0JFQmNYaDFxdE5xck4yblBLbFN0bk1GRVA4c3dsREhNcTVZTi83MDNZT1piV2JZdU5PczdSdFlIRTM3OVFnQzBUUW9nWG5pU0FoUkJDdkpoS2xLaEhxemJMS0ZyVVc3ZnQydFgxaEd6dlMxcGFRZ0cyN09XVFZ3TFl6OCtQa0pBUW5KeWMrT2lqajVnNmRXcWVEK2ZHSm9BQmZ2enhSOTUvLzMwT0hqeElvMGFOY3NTS2lJakEyOXViVzdkdVViWnNXV3JXckVsNGVMalI5NmR0YTVNbVRmSSsySUR0MjdkVHFGQWhpM1JHbUVvNkk1NW5DcXJYZUlmWEd2K0FsWlY5dnFPa3BjWng4TUJIbkQwN0Q0M0d1TTQ0SVlRUW9xQ1ZxZEtkV3UxbVl1dFlLdStERGRDbzA0a0luY3lsL2QraVZxZFpzSFhDa2t4TkFDc1VDbjcvL1hlQ2dvTHc5ZlhseElrVDJjNXpjWEhoN3QyN1BIcjBDRmRYVjlScU5iMTc5ODVSWWpvOVBaM0RodzhURWhMQzVzMmJPWHo0TUsxYnQyYkdqQm1jTzNlT045NTRRMjk3cTFTcFFzdVdMV25Sb2dXTkd6ZldyUldyMFdpb1Y2OGV4NDhmdDhUTFlwSml4WXB4OXV4WlNwVXFSZi8rL1ZtOGVIRzIvZVlrcEkxZEExaDdqYXBWcTNMaFF0NkpOd2NIQjEzY0lrV0tFQmNYWi9CWWVlWVMrcFQwN0lCZjkxV29yTFd6d3pWY09qQ1ZDM3NuU2JsbklZUXduNndCTElRUTRzVVVIWDJVMVN0OWFmbjZiM2g0OWdEQXZXSm51blRidythTm5VaE12SnRIQkdFSkRSbzBZT3ZXclRnNU9URnIxaXhkS1daTCt2Nzc3eGs1Y2lRTkd6YWtSbzBhMlpLNzd1N3VlSHQ3azVpWXlNOC8vOHlVS1ZQbzFhdVhTUWxncmREUVVFczJPOTh1WHpadVRXc1BENCtuM0JKaGpzS0YzV2pSY2dIbHlyZksrK0JjWEx1Nm5uLzJEaU0rUHRKQ0xSTkNDQ0dlamRzWDFuRHYyaTZxdC9vT3R6cjZsL0xJaTBKcFJaVm1reW5sM1lYajY0T0p1M2ZXd3EwVUJlWEFnUU1FQlFYUnFsV3JIQW5nOXUzYm8xUXFDUWtKMGMxRVhiRmlCWUdCZ1NnVUNnNGZQc3podzRjNWNPQUFqeDgvem5hdXA2Y25sU3RYNXRLbFN3YXZmZUhDQlM1Y3VNRHMyYk1CS0ZHaUJMVnExY0xKeWFsQWtyOEFjK2ZPcFZTcFVxeGR1elpIOGplci9KU0FmbG9jSFIyQnpQV2ZqVWt3Z3p4emlmKzQrNzVEcmZhelVTaFVBS1NseEhKa1RVL3VYUWtwNEpZSkljU3JTUkxBUWdnaG5pdHBhUWxzMzlhTGhuRlRxT016R3NpY0dkeXQrMzcrL3FzWkNRbUdTMUFKODczMTFsdk1uajBiVzF0YmxpeFp3b2dSSTU3S2RTSWpJemw4K0REKy92NjBhdFVxVzNLM2MrZk9BT3pidDQ4Tkd6WXdaY29VK3ZUcHc2UkprMHp1OExERWFIUkw4UFQwTk9xNGdpaExKNHlob0ZxMWdielcrQWVzYlFybk8wcGk0bDFDL3huQjVYLy9SSXJ3Q0NHRWVGR2xKVC9rNU1aQlJJYi9RWjJPODNGd3psOHlwV2pwdWpRZmRKd0xleWZ4YjlqM2FOVHBGbTZwTUplMXRUVkxseTQxK3ZpZE8zY0MwS3RYTDc3NzdydHMrL3IzN3cvQW1qVnJzbTBQQ0FqSU02NmJteHNBVjY1Y01ib3QwZEhSN05peHcrampMVzNZc0dIMDdObVRPM2Z1OFBiYmIxTzhlSEdxVmF0RzllclZjWE56WS96NDhRWFd0dHdVS1ZJRWdNZVBIeHY5YkNMUFhBTEFxOUZIVkd2NXJlN25wTmdiSEZ6UlFRYjVDQ0ZFQVpJUzBFSUlJWjViTldvT3BVblRHU2dVU2dCaUgxM2k3N1hOU1VpNFhjQXRlL0U5T2FLOFVLRkNmUC85OTd6Nzdyc0F6Sm8xaS9mZWU0K01qUC9XWDdaa0NXaUFtVE5uTW16WU1CWXNXTURiYjcrdDJ4NGVIazcxNnRVWlBIZ3c4K2ZQNS9UcDA5U3NXWk91WGJ1eWJ0MDZvKzd2ZVZpUFNyc2ZNTHEwbUtuSGk2ZlAwYkVjelZzdW9FS0Z0bWJGdVhCK0VmdjNqeVlsK1lHRldpYUVFRUlVUEpWVklTbzMvUlRQaHFOMU03N3k0K0d0UXh4ZjMxL1dobnlPUkVWRjZkYWJmWktoRXRBQXg0NGR3OWZYTjFzWjZLcFZxM0wyN0ZudTNidEh1WExsU0V2TFh2cTdWYXRXaElSWWRvWmdYdXZYUGszMTY5ZG4vLzc5V0ZsWmNmZnVYWlJLSmE2dXJycjk0ZUhoMUt4WlUvZmE1V2NHOE5NcUFWMjNibDJPSGozSzFhdFhxVlNwVXE3SHlqT1gwUEwwSDAzMVZ2OE4rb2lOT2s3WWlrNGt4OThwd0ZZSkljUkx5YVFQWGVYVGFvVVFRZ2hocnZBenM5bTJwUWZxLzU4TjRGVFVpeTVkZDJGdm4vODF4MFJPcjcvK09tZk9uT0hkZDk4bEl5T0Q0Y09ITTN6NDhHekpYd0NsMHJKZkc3U2wzWW9XTGFyYjFxSkZDNnBYcjA1U1VoSi8vdmtuZ0s1YzJyaHg0MHkraGthanlmZC9EZzRPZVYvQUFFOVBUd0lDQWtoT1RpWTVPUm1GUXNHMGFkT29YcjE2am1NSERCaEFsU3BWQUhUSGk0S25VQ2lwV20wZ3ZmdWVOU3Y1ZSsvZWNmNWE4eHE3ZHI0bHlWOGhoQkF2bll6MEpNN3RHc2Z1K2JXSnViWXIzM0djeXphZ3hUc244V3c0Qm9WU2l0VTlENnlzcklpUGowZWhVR1Q3THk4TEZ5NEVZTktrU2JwdFgzLzFnMDlPQUFBZ0FFbEVRVlQ5TlFxRmdsbXpadVZJL2dJa0pTVngvZnAxZy85cDNiNTlPOWZqYnR5NG9UdjIwYU5INXR5K1daUktKVlpXbVgvSEpVdVd4TlhWbGZqNGVJNGRPOGJTcFV1Wk5tMWFnYlV0TDhXTEZ3Zmd3UVBqdjdmS005ZXJ6YVBCcUd6SjM1anJlOWkzcEpra2Y0VVE0amtnTTRDRkVFSTg5eXA1dkVIYmRxdDBzd29lUGp6UHVyVXRaRTFnTTJoSGdnOGJOb3haczJZQmNQUG1UZnIzNzgrdVhUazc3MXhkWFltT2ppWStQcDdDaGZXWHdNMXJCckN0clMycHFhbEFac2ZDUC8vOFE3VnExWmd6Wnc1RGh3NUZvVkJ3Nk5BaC9QejhtRGR2SGtPR0RBRXlFOFNSa1pFNE9EalFwMDhmVnF4WWtlZjlhVWVTZi9YVlYzcjMxNnRYait2WHIrdmFwcy9Zc1dPeHRyWTJlVFI2VUZBUWMrYk00YzgvLzJUQWdBRkE1cHJISDN6d0FiR3hzZi9IM25uSE5YVitmL3lUaEVEWVU3YUN5blFnTHB6VnI3aHJyZlhycnJQdVZXZXJ0ZFpxSGJYdDEycmRzMHJkMW1xdHE2SzFyVmJjVzFCVVJFUVVFSkc5Q2VmM0I3L2NFakpJSWhySGViOWVueGZrM21lY2UzTnpiL0tjNTV3SE5XdldSR3BxS2dCZzZ0U3BXTFJvRVI0OGVJQm16Wm9oTVpGL0pMOEtPRG9Hb2RWL1ZzSE5yWVhCYmVUblA4WFowek53NjlZbUVNa3Jyc0F3RE1Nd3J6MGl1QWY4RjNYYUw0YTViVFdEVzhsOGNoM1hEby9CczRUVGxXZ2JveThGQlFWSVQwOVhpUUltSXEwUndES1pETEd4c1hCemMwTzdkdTFnYW1xS3c0Y1BJeWtwQ1Q0K1Bzakp5ZEhManBDUUVKdzdkdzQ1T1Rsd2NuTFM2cmh6ZEhURTA2ZFBVVlJVQkZOVFU3MzZxVXhrTWhsV3IxNk5temR2SWlvcUNsRlJVWWlQajFkSlBmd3FSZ0FQR2pRSVAvMzBFNDRjT1lMT25UdHJMY3UvdVpnYWpTZWdic2Vsd3V2VStIOXdaa2RueUl2MCs1d3pETU13T3FOWEJEQlBxMlFZaG1GZWVXTHY3Y1hSOEg3bzBIRUhSQ0lKN08wRDhmNEh4L0hicjIyUWw2ZjV4eVJUTVR0MzdzU3NXYk1RSGg2T2lSTW5JaU1qQXhLSkJES1pUQmljTVRVMXhjS0ZDd0VBTVRFeEJ2ZlZyMTgvTEY2OEdObloyWEJ6YzROVUtnWHc3enBnZ3dZTlF1UEdqVkZRVUlCdnZ2bDM3YUQwOUhTc1hMa1MwNlpOdzVJbFN4QWVIbzYwdERTMWZZaEVJamc0T0dERGhnMlF5V1Q0NG9zdmhQWEd3c0xDQUFCTm16YkY1TW1UVWFOR0RYVG8wQUZ4Y1hGcTI3S3lzb0pNSm9PWGw1ZFM1SUVtSEJ3Y3NIcjFhdlR1M1JzQUJCdkhqeCtQS1ZPbUFBQW1UcHdvREVRQXBkSE5ZOGVPUlkwYU5mRDc3NytqVmF0V1FtUTA4L0tSbWxvakpHUU9ndXBOTkRpTkpaRWNONjZ2d0lYelg2R2dRUDExeWpBTXd6QnZKb1RIMFh1UWZPOTMrRGFiQnQvbTB5RTJrZW5kaW8xekVONFpFb0VIVjMvRXplUFRVWmlYV25FbHBsS1J5V1F3TlRWRmJtNnUzblh6OC9QeDVaZGZZdjM2OWRpNGNhUHduWC9xMUtsNk8zOEJZT2JNbVFDQVgzLzl0Y0tvVFZ0Yld3RDZSYSsrQ1BMejh3V241T3RHNjlhdEFRRDM3OS9YV0laL2N6RUFVTDNST0NYbjc3T0hFVGk3ODExMi9qSU13N3hpRUl2RllyRllyNE44ZmZ2U21IRnlHanVlYU94NG9qNzlycE5NNW1SMHUxNUhLUUJBTGk0dVN2c3NMQ3lvcUtpSXNyS3lLREV4a1FvS0NvVHlvMGFOMHFsTmhaeWNuSVR0Ym01dVZKYk16RXlhTkdrU0FTQWZIeC9LeU1nZ0lxS0ZDeGVxdEcxcmEwc3BLU2xFUkhUa3lCR1NTQ1JxYmVqWXNTUGw1T1RRb0VHRE5OcGxibTVPeDQ0ZEl5S2lodzhmVXZYcTFZVjlWbFpXOU1rbm41Q2JteHNCb0srKytvcUtpNHRwNE1DQmF2dHpkbllXMm4vOCtERVJFYVdscFZHL2Z2MElBTDMvL3Zza2w4dUppR2oyN05scTI2aFZxNVp3N01lUEh5ZFRVMU9qWHg5dm4wVGs0OU9iQm4vMFNMaS9HS0p1SHh3bkI0ZmFyOER4c0Znc0ZvdGxmRm5ZZVZOSXp6M1U3UXN5V0oyblBpV3Y0R0VrRW9tTmZqeHZrK3JXclV0RVJLZE9uVkxaUjBRVUZ4ZW45THI4YndBQWRQVG9VV0hmOXUzYkRiSmp5SkFoUkVSVVZGUkVnWUdCRlpadjNydzVFUkZGUmtacUxOT2tTUk1hTVdLRVVjK3Z0N2MzaWNWaTRmeFlXVm1wUGMvcXpxdTJPdXFrSUNBZ1FLbi9uajE3VWtoSUNOV3NXWk5jWFYzSjM5K2Zac3lZSWZ4MjZkKy92OFkyK1RjWHk3dkJLS1Y3OVR0RFRwT0pxYlhSN1dLeFdLeTNRSHJCYXdBekRNTXdydzEzNys3RThUOEdnYWdFQU9Eb1dCZnZmL0FIWkRKSEkxdjJlcE9jckp4S096YzNGNUdSa2JDeXNvS3JxeXNrRWdsaVltSXdhZElrckYrLzN1QitFaE1URVJ3Y2pCWXRXcUJPblRwd2RIVEVEei84QUNzcksremV2UnMyTmphNGVmTW12dnJxSzVXNkdSa1orUGpqandFQUhUdDJ4SW9WSzlTbUNSczdkaXdzTEN6dzhPRkRqWGJrNWVYaC9mZmZ4OTkvL3cxUFQwOHNXYkpFMkZlM2JsMzg3My8vdzhXTEZ3R1Vyak1ta1Vpd2FkTW1mUERCQnlwdGhZU0VDUCs3dWJraElpSUM5ZXJWdzQ0ZE85QytmWHZzM0xrVFlyRVlZV0ZoYW84TEFHN2V2SWsrZmZwQUxwY2pORFFVcTFldjFtZzdVL25ZTzlSQzEyN2g2TkJwRnl3dDNRMXFJelgxQmc0ZmVoKy83V3VIWjgraUt0bENobUVZaG5rOXlVMlB3L2xmZWlCaXkzL3dMT0dNUVcyWW1qc2krTDBOYURuNEg5aTZOcWhrQ3hsTjFLbFRCd0IwU2htc0RnOFBEemc0T0FpdmE5YXNxWkpLdWlMNjlPbUR0V3ZYQWdEbXpadUhXN2R1VlZqSDA5TVRBSkNVbEtSMnY3dTdPNDRjT1lKMTY5WmgyYkpsa0VnTXkvaWlEMVpXVm1qVnFoV21UWnVHdlh2M0lqRXhFYkd4c1MrOFgyM0laRExzM3IwYjU4NmRRMHhNREJJVEV4RWRIWTJ2di80YVlyRVk1OCtmeDg4Ly82eXhQdi9tZXJ2eHFqOGM5ZDVkSTd4T2Uzd2VaM2QwUm5GaGxoR3RZaGlHWVRSaGJJODFpOFZpc1ZoNnlUOWdFSTBkWHlKRTNmWHVlNFZrTWtlajIvVTZTZE9NOHJJU2lVUmthbXFxTWRwV2x6YkxSZ0NycTJOaFlVRW5UcHdnSXFMczdHd0tDZ3JTMnNmbXpadUY5alp2M2t4U3FWVFlWNzE2ZFNvdUxxYjQrSGdTaVVRcWRvbkZ5cEVqTmpZMjlNMDMzNUNGaFlXd2JjcVVLVVJFdEhmdlhtSGJ2SG56aUlnb0x5K1BXclpzcWRURzNyMTdpWWlvcEtTRXZ2NzZhekl4TVNFQTFMVnJWOHJQenljaW9vTUhEeXJacVVtVEowOFdiUDMwMDArTmZvMjg2Ykt3Y0tYVy8xbWpsRlZBWHcwWWRJLzgvUHR6VkJLTHhXS3hXQlZLUks1KzcxT2JVVGVlS3lLNFFiZk5aRzViN1JVNG5qZGJXN1pzSVNLaUNSTW1xT3dqMGg0QjNLUkpFM3IwNkJFUkVWMi9mcDBTRWhLRXlNMHVYYnBVMkxlWm1Sa3RXclNJU2twS2lLZzBlcmo4OTNoTldyUm9FUkVSclZ1M1RtT1ppUk1uQ3RHaUJ3OGVKRXRMeTBvL2Y2TkhqNll0VzdiUXpaczNoYjdLOHVEQkE2Vnpad2pQRXdGc1ltSkNNVEV4bEphV1JnVUZCU1NYeXlrN081dWlvcUpvL3Z6NVpHZG5wN0U5L3MzMWRzdXIvbkNsZTNMcllSZElLdE44dmJCWUxCYXIwcVUzeGphWXhXS3hXQ3k5RlJENEVUdUJuME1LWW1KaUtrMEt5dmFqelFIczVPUWtPSC9sY2psMTY5YXRRcnRsTWhsRlJFUUliVjY2ZElscTFhcEZBR2pkdW5WRXBKcjJLekV4a1lpSXVuYnRxclZ0YjI5dnVuZnZIaEVSalJrelJ0Z3VFb2xvOSs3ZFJFVDB6ei8vS05WeGNYR2hxS2dvNnR1M3I3Q3RWNjllVkZoWVNFUkU0ZUhoWkdabXB2UDdzbXZYTHVGOFZHUXZ5ekJKcFpiVXFQR1hOR0pVdHNHTzN5RkRFNmxPblRFa2xuRHFPQmFMeFdLeDlKRklKS0dxZFFkUysvSDNEWFlDZDUyUlQ3VkNGNUxVek5ib3gvTW15dHJhbXRMUzBvaUlxSHIxNm9LekRTajl2a3hFZFB2MmJXR2JBbnQ3ZTFxNWNxWGc4UHpqanovSXhzYUdQRDA5NmZyMTYwSzVRNGNPVWFOR2pWVDZsVXFsTkhEZ1FJcUxpeFBLTGwrK1hLbC9vRFNWcjdlM045bloyUWtUVldVeUdmWG8wWU55YzNPSmlLaDM3OTVhajdGSGp4NlVsNWRIUkVSbno1NGxCd2VIU2oySHg0OGZGNDZocUtpSXpwNDlTNHNYTDZiZXZYdFR0V3IvVG1CUVVGeGNyTE1VUEk4RCtIbkV2N25lWG5uVkg2RjBMLzdQOEVza2xka2IzUzRXaThWNnk2UVhJa01xTVF6RE1NeXJRR0N0b1dnVHVnR2xqelBnNmROcjJMK3ZIZkx6bnhyWHNOZUFVbi9zaTZGc2FtWW5KeWVrcEtTb2JBOEtDc0wrL2Z2aDVlVUZ1VnlPd1lNSFk5dTJiVHExYjJOamcvRHdjRFJ0MmhRQThQSEhIMlBWcWxYNDg4OC8wYUpGQzFTclZnMkppWWxDK1hYcjFtSEVpQkVnSXNUSHh5TS9QMStsVFRNek0xU3RXaFVTaVFUSnljbnc4L05EWm1hbXNOL0N3Z0p6NXN6QnZIbnprSldsbk5ySzFOUVVoWVdGQUlEbXpadmo1TW1Ua0VnaytPdXZ2OUNsU3hmazVlWHBkRnhBYVlxNGMrZk9vVmF0V29pUGo0ZVhsNWZPZFJudGlFUVNCQVFPUVpNbTgyQmg2V1pRR3dVRjZiaDg2UnZjdUw0Y3hjVzVsV3dod3pBTXc3dzlpQ1ZtOEdvd0F2NHRaOEhNMHRtZ05ncHpueUw2NUJ3OHVMd09KU1ZGbFd6aDI4dm5uMytPQlFzVzROS2xTMmpVcUJFMmJ0eUlybDI3SWlNakE2NnVyckMwdE1UZXZYdlJvMGNQQVAvK3JqaDA2QkM2ZE9rQ0FGaTdkaTBtVEpnZ2ZFZTJzYkhCamgwNzhPNjc3d3I5ckYyN0ZxTkhqMGF0V3JYUXQyOWZEQnMyRE83dXBjdHhKQ1FrWU9MRWlkaTdkNitLZlVlT0hFSEhqaDJGMTBWRlJaQklKQkNMUzFlNU8zZnVIRnExYWlYMHJZa09IVHJndDk5K2cwd213OVdyVjlHNGNXTVVGeGNiZXRxVStQREREeEVVRklTLy8vNGJwMDZkUW5aMnR0cHlpbk5uYlcydHNjenoxbEdVRHd3TU5EaWx0d0t4V015L3VkNVN2QnVNUkwxMzF3cXZNNUl1NC9TMjlpak1lMlpFcXhpR1lkNUtWTmZEcTZBd080QVpobUdZMTVhQXdDRUliYnNSaXVkZmF1b05ITnpmQ1RrNWo0MXIyQ3VPWWlCQTNUcTZsZG1tSmdld2g0Y0hUcDQ4Q1ZkWFZ3d2NPRkR0NEk0MkxDMHRzWEhqUmp4Ky9CaVRKMDhXdHZ2NStlSE9uVHRLWlcxc2JMQnc0VUs4Ly83N2NIZDNGd2FIeXBPYW1vcUlpQWhNbno3OXVRWkhQdm5rRTNUdDJoWHZ2dnN1Y25KeTlLN3Y3KytQWmN1V1ljU0lFWWlQanpmWURxWVVrVWlDbWo0OTBhanhMRGc0MURhb2pkemNaRnk3dWdSUmthdFJXSmhaY1FXR1lSaUdZWFJDSXJXQVYvQncrRFQ3Rk9ZMm5nYTFrZlBzTG02Zm1vK0V5TzJna3NweDRMM04xS2hSQS8vODh3L0dqQm1EL2Z2M1k5S2tTY0w2clNVbEpiaDA2Ukw2OSsrUHUzZnZBdmozTjBCSVNBajI3Tm1ERVNOR0lEdzhYRzNidlh2M3h2ZmZmdzliVzFzMGFOQUFNVEV4V0xSb0VhWk9uUW9BU0U1T3hwSWxTN0J5NVVxTnpzMjVjK2RpK3ZUcE1EVTFGYmJKNVhJOGZQZ1F2L3p5Q3hZdVhJaG56M1J6U25YcTFBbS8vdm9yeG84Zmp4OS8vRkczRTFTSnZHNE9ZQVg4bSt2dG9rYmpqMUczNHpMaGRYcmlKWnplMWg1RitXbEd0SXBoR09hdGhSM0FETU13ek51RmY4QWd0RzBYQnNVek1Ec3JIZ2NPZEViYXM1dEd0ZXRWSml3c0RBQXdaTWlRU210enpabzFBSURSbzBjTDI2eXRyYkYrL1hvQVFOKytmWlhLKy9yNnd0cmFHcGN2WHphNFQ3RllqSktTRW9QcnZ5aEVJdEVMamJKbUtrWXNOb0dQYjE4MGF2UUY3T3o5RFdvaksrc0JybHorRHRHM05xRzRXUGVvQW9aaEdJWmg5RU1zTVlWbjNRSHdhLzRaTEIxOERXb2pKeTBXZHlJV0lPSDZGbzRJZms1OGZYMEZCeTlRK3AzYnpNd014Y1hGS0NwU1ByZmp4NDhIQUt4WXNRSm1abVlvS0NqUTJyYWxwU1hxMUttRGMrZk9BUUNrVWlsKytPRUgvUFhYWHpodzRFQ0Y5Y3ZhWkdwcUNvbEVnb0tDQW9PamR6MDhQUERvMFNPRDZqNHZpdDlOR3paczBObitBUU1HQUFCMjd0eXBVNTI0dURnQVFOdTJiWEh2M2ozRERIMUY0ZDljTHhhUlNJeGFvZC9BcDltbndyYjB4eGR3ZW5zSEZPV25HOUV5aG1HWXR4cDJBRE1Nd3pCdkgzNysvUkhhTmd4aXNRbUEwbFN0dngvcWhzZVBUeHJaTW9aaFhpWmlzUlIrL2dQUXNORk0yTnJXTktpTnRMUm9YTDYwRUhmdjdPQUJaSVpoR0laNWlZaEVFcmdIOW9Cdmk4OWg2MUxQb0RaeU14N2dic1JDeEY4TFE0bGNOMmNpd3pBTTh5OWlpUmthdkI4R2o5ci9UdUorbG5BYVozZDJZZWN2d3pDTWNXRUhNTU13RFBOMlVyVnFlM1RxdkFkU1Uyc0FRSW04RU1lUGY0UzdkN1liMlRLR1lWNDBVbE5yQkFRTVJuRHdWRmpiZUJ2VVJ1TGpmM0R0MmcrNEg3c1BSSzllWkRuRE1BekR2RDJJNE9MVEdUV2JURWFWNnUwTWFpRXZNd0gzemkxRy9MVk43TEJnR0liUkVWTUxKelR1OFF1Y3ZGb0wyeEtqOStMU3ZnR1FjMVlraG1FWVk4TU9ZSVpoR09idHhjbXBIcnAwUFF4TFMzZGgyODJiR3hEeHp5UVVGZW0vTmhERE1LODJ0bmErcUZ0M1BBSURQeEltZitoRGNYRXVia2R2UWVTTmxVaE52ZkVDTEdRWWhtRVk1bm13Y2d4QTlVWmpVYTNlRUpnWThLeVhGK1VnL3ZwbTNMK3dIRmxQYjcwQUN4bUdZZDRNbkx6Ym9HRzNyWkJaL3p1ZUVudCtLU0tQVFFXUjNJaVdNUXpETVA4UE80QVpobUdZdHhzcnE2cDRyK3RoT0RqV0ViYWxwVVhqV0hoZlBIMTZ6WWlXTVF4VEdZaEVZbFN0MmdGQjlTYWdtbGRuZzlySVNMK0xHemRXNG5iMFR5Z280S2dnaG1FWWhublZNVEcxUnRXZ2dhamVhQnlzbldvWjFFWks3REhFWGxpTzVKakQ3TXhnR0liNWY4UmlLZnhiellaZnk4L3hyMitCRUhsc0t1NmRXMkpNMHhpR1lSaGwyQUhNTUF6RE1GS3BGZDVwdFF3QmdSOEoyK1R5QXB3NVBSMDNycS9nQVIrR2VRMnhzcW9LUC8vK0NBd2NDbHM3WDczcmw1UVU0VUhjSVVSR3JrYkN3ejg0elRQRE1BekR2SmFJNE9UOUgxUnZPQWF1ZnQwZ2xwanEzVUp1K24zRVg5dUVoemUySURjOXJ2Sk5aQmlHZVUyd2RQQkJnL2MzdzhHem1iQXRQenNSbDM4YmlKVDd4NDFvR2NNd0RLTUdkZ0F6RE1Nd2pBSmZ2Mzc0ejMvV0txV0dUVTI5am9oL3BpQWhnWC9NTU15cmpsUnFoUm8xL3d2L2dFSHc5QXlGbnQ5MUFRQkpTV2R3SjNvTFltSitSbjUrYXVVYnlUQU13ekNNVVpESzdPQWUyQXRWZ3diQnNXcExnOXA0K3VBRUhsNy9DWTl2L1lMaXdxeEt0cEJoR09iVlJDcXpnMS9MTDFBalpBTEVZcW13UFRubU1LN3NINEtDM0JRaldzY3dETU5vZ0IzQURNTXdERk1XVzl1YWFOOXhCNXlkR3l0dGo3dS9IeEVSbnlBai9hNlJMR01ZUmgxaWlTazhQUDREUDcvK3FGR3pCNlJTUzczYnlNaTRoenUzdCtETzdXM0l5SWg1QVZZeURNTXdEUE1xWVdGWEhWWHJEa0RWdWdOaDZhQi9waEI1Y1I0U28vZmk0WTJ0ZUJyM0YwcmtCUy9BU29aaEdPTWlFcHZBdS80SUJMU2VDMU1MSjJGN1NVa1JidjR4RGZmT0x3VzdDeGlHWVY1WjJBRnNLT2JtNXFoUm93YWlvcUswbHZQMTlVVjhmRHdLQ25UL01lRHM3QXd2THk5Y3VIQkJaVit0V3JWdy9mcDF5T1Z5bUptWjZXMzM2NFNWbFJVQUlEczcyK0EycWxXcmh2ajRlSlh0VGs1TzhQTHlRbFJVRlBMejh3MXVYeGZNemMzUnNHRkRBTUNwVTZjcXBjMldMVnZpd29VTEZWNVhibTV1Y0hOenc5V3JWMUZTOG5xa3JuUnpjNE5FSWtGQ1FvSk81VjFkWFdGaVlxSnorWmZOaEFrVDRPUGpnN1ZyMTFaNHYzZ1IyTnJhUWlRU0lTc3JDM0k1cHpIV0ZiSEVGSFhyamtmamtDOWhhbW9yYkM4cEtjYk5xTFc0Y1gwRjB0S2lqV2dodzd6ZHlHUk84UEorRjk3ZTc2RnF0WTR3TmJYUnU0MnN6RGpjdi84Yll1N3VRbExTV2ZEWFhJWmhHSVo1R3hIQjNyMHhQR3IzZ2F0Zk4xamExOVM3aGVMQ2JEeUpEVWZTblFONEVuT1lJK0VZaG5udEVadkk0QkhZRTc3TlA0TjFsZHBLKzFKaWp5SHkyQlJrcGtRYXlibzNoMDgrK1FRQXNHYk5tZ3JIdndjTUdJQ1RKMCtxSGVkK2t3a09Ea2JMbGkxUlhGeU1EUnMyb0xpNDJOZ202WVdUa3hPZVBuMzZVdnBxMXF3WlB2cm9JNHdiTnc1RlJVVnF5MHljT0JHZE8zZkc2ZE9uTVgvKy9OZkdYOEFZRER1QURjSFoyUmtSRVJGd2RuWkdhR2dvTGwyNnBMYWNuWjBkYnR5NEFibGNqbEdqUmlFOFBMekN0bTF0YlhIdTNEbDRlbnFpUjQ4ZUtuVWFOR2lBUzVjdUlUOC9IK2JtNXBWeVBLOGkxdGJXeU16TUJGQjZUaFQvNjBOd2NEQ3VYTG1DcUtnb2RPalFBWThmUHhiMnpabzFDM1BuemtWa1pDVHExcTFiYVhhckl5QWdBTGR1M1FJQWlFVDZwNklzajUrZkgyN2Z2bzJjbkJ3MGI5NGMxNjlmMTFoMi92ejVtRGx6Sm1KalkrSGo0d09pVi84am5KU1VCQmNYRjUzUDFZTUhEMUN0V2pXWW1abWhzTEJRNy81RUloRjhmWDFSdjM1OTdONjl1OUlmZkxkdTNVSkFRQURxMXEyTHlNaVgvK1U0TXpNVDF0YldhTnk0TVM1ZXZQalMrMy9ka2NtY0VOSmtEbXJYR1EyUlNLSzA3L0dqRTRpS1hJUFkyRjhoNXhuL0RQTkNFWWtrY0hTc2c2clZPc0c3ZWxlNHVqYURTQ1RXdTUwblR5NGk3djV2dUIvN0cxSlRJOEZmYlJtR1lSaUcrUmNSckt2VWdwdGZON2o2ZDRPOWU0Z0JiUkNlSlp3cGRRYmZPNExNSnpkQXhCTnhHWVo1UGJCeThJTjN3MUdvR2pRRXB1WU9TdnV5VTI4ajh0aFVKTWNjQnYrT3Fod1U0N1JWcTFiVkd0Z3lmUGh3ckYrL0huRnhjV2pUcGczaTR1SmVrb1hHcFc3ZHVqaHg0Z1RzN2UwUkh4K1B4bzBiNDhtVEo4WTJTeWVrVWluV3IxK1BMbDI2b0VtVEpvaU5qZFZZMXM3T0RtZlBuZ1VBQkFVRjZUMitMWlBKTUdQR0RIeisrZWN3TVRIQmlCRWpzR0hEQnJWbEwxKytqUHIxNjJQWHJsM28yN2V2WHYyOERHUXlHUll0V29SRml4YTlOZGY1QzBZdlo1VEppN0xpZGVQSmt5Zll2MzgvcGt5WmdzT0hENk5GaXhhSWlWRk5GN2gyN1ZwNGVub2lMaTVPNThpL2pJd003TisvSDU5Kytpa09IRGlBZnYzNlljK2VQY0orUmRTdklZNnVzcnhJUjJCWng1MlRreE5TVXJUUGZsMjVjaVhHangrdmNiK2hVWXM5ZS9ZRVVCcUJXOWI1Q3dCOSt2UUJBS1Z6KzdxZ3VEay9ldlFJTjI3YzBGcTJWNjllQUlEdzhIQzkzdlBLdmo0Q0F3TVJIZjFpb3lVbEVnbFdyVm9GZDNkMy9QZS8vMVhyeUhWMmRrYk5talhoNCtPRDRPQmdOR3pZRVBYcjE0ZU5UV25rV0dKaUlrNmVQRmxwTm5sN2V5TWdJQUR4OGZFYW5iOWZmLzAxaGc0ZHFsTjdycTZ1ZXR0Z1lsSjY2OVkwODR2UlRuNytVNXc4TVI0M2JxeEM4eGIvZzVmWHU4SStkNC9XY1Bkb2pmejhwN2gxY3lQdTN0bU8xTlFiSU9MWmN3enp2RWdrWm5CMmJnUTM5M2RLNWRaQ0tScGZWK1R5ZkR4NmRBSnhzYi9oL3YzOXlNbDU5QUtzWlJpR1lSam16WUNRbFJLRnJKUW8zSW40R2pKcmQ3ajZkb1dyZnpkVThXb0RzWWxNaHpaRWNQQnNEZ2ZQNXFnVnVoQkZCUmw0bG5BYXFROU9JdlhoUDBoL2ZKSFRSVE1NODBvaGxkbkR1V1pIZU5jZkFTZnZVSlg5aFhuUGNQdmtITVJkV29PU0VoNWJNZ2FIRHgvR28wZVA0TzN0alJNblRxQlZxMVo0OE9BQkFLQkRodzQ0ZlBpd3dXMHJ4ZzMxUWQ5eFkwTUNvbng4ZkhEMDZGSFkyOXNqTXpNVDFhcFZ3NmxUcDlDaFE0Zlh3akdvR0lkMWNuTEN3WU1IMGJScFU0MEJiaVltSnZEMzl3Y0FpTVc2VDNRWGlVVG8zcjA3dnYzMlcvajQrQ0ExTlJWanhvekI3dDI3MVpZUENBaEEvZnIxUVVTWU4yK2Vua2RVR3BSMitmSmx2ZXZwMHE3Q2Q3Tmh3d2IwNzk4Zm5UcDFRc3VXTFpHVWxBUkFOeCtUTGtpbDB0Y3Vpdnhsd2c3Z01reWJOZzBOR2pRUUhFamxIY0FUSmt4QTc5NjlrWmlZaUhidDJ1bVZubmJhdEdtUVNDU1lNbVVLZHU3Y2lROC8vRkQ0NENvY3dQcWtsTmJHN2R1M0s2VWRBTUtOU3RlK1BEMDlZV2xwV1dIRXBhRU80QjQ5ZWdBQXRtL2ZyclE5T0RnWXRXdVhwaS9adG0yYlFXMHJjSEJ3RUp4M2l4WXRNcmdkR3hzYmpCdzVFZ0N3Wk1rU2pjY3NFb2t3ZVBCZ0FNQ0tGU3UwUG5BYk5td0lQejgvQUVCWVdKaGU5dWh5WFlqRll2ajYrdXBVdnJLdVYyMFVGeGRESkJLaFc3ZHVtRGR2SG1iT25Ba0FHRHQyTElZUEh3NGZIeDlZVzF1cjFDc3NMTVMxYTlkdzVjcVZTbmtBU0NRUzRZdE50MjdkQUFBSERoeFErNFdxdUxnWU5qWTJjSEZ4ZWU1K3RkbWo2SXN4bkxSbk4zSG9RQmRVY1c2SU9uWEd3TmZ2UTVpWWxHWmhrTW1jVUwvQk5OUnZNQTM1K1UrUjhQQTRFaEtPSStIaEg4ak12RzlreXhubTFVY3F0WVM5ZlNBY0hPdkF3YUVPcXRmb0JsdGJINFBha3NzTGtKUjBCbzhTL3NMalIzOGpPZmtjUitnekRNTXdER01RK1ZtUEVYZDVMZUl1cjRWWVlnWjdqeEE0ZWJXQms5ZC80RkMxT2NTU2lwZmxrcHJad3FWbVo3alU3Q3hzeTBtTFJkS2RmY2g4Y2dPWktWSElTcmtKZVZIT2l6d1VobUVZQVltSk9SeXFOa2VWNnUxUXhic3RiTjBhcXMydWxQbmtPdTVmV28yRUc5dFFYSmhsQkV0ZlRYUlpxdERMeXd1cHFhbVYxdWZqeDQvUnJWczNuRHg1RXRXcVZjT2ZmLzZKMXExYkl5RWhBV0t4V0JqN2V4NHFjdXIrK09PUEdENTh1TksybkJ6dHp5NUxTMHVEYkduUW9BRisrKzAzdUxxNjR0aXhZK2pUcHc5MjdOaUJqaDA3NHZUcDAramN1VE91WGJ0bVVOc3ZrN0ZqeHlJa0pBU0JnWUhZdW5VcnVuWHJWaWxCVnpLWkRMMTY5Y0xVcVZOUnIxNDlBTUR2di8rT1ljT0dJVEV4VWFsczJZQXNSUUNVWEM3WEdoUVhFQkNnZHJ0WUxEYjRQZFZHV2FmM25EbHowTDU5ZTlTc1dSTkhqeDVGNjlhdGtaYVdodUxpWXJYK0J3OFBEMWhaV2VIaHc0Zkl6YzJ0c0svWElUdXFNWGtyVTBDL3JFaFpkV3pZc0FIRGhnM0Rnd2NQRUJBUWdQejhmUFRvMFFPLy9QSUw3dDY5S3pqM0RFRnhYUHJNd0JrNWNpUk1UVTJ4WXNVS25kc3NPenVqN0hhUlNJU0VoQVM0dTd2and3OC94STRkTzVUYXNyVzFSWHA2T2dEQTFOUlU3K2pGK3ZYckN6TlNBZ0lDbEc0UVlXRmhHRHg0TUU2ZVBJbldyVnZyMVc1NWRFbnZyRXNaYjI5djNMOWY2aWd5TnpmWHVDNXhhR2dvamg4L2pveU1ESGg2ZW1yOTByRnUzVHFNR0RFQ2QrN2NRWXNXTGJRZVIyWm1wdDVSNVhaMmRraExTd05nMkV3dVF6OWI1ZE5ZS0ZKQW01aVlRQ3FWNHZMbHl3Z0lDRUNuVHAxdzlPaFI5T3paRTd0MzcwWmVYaDVpWTJOeDkrNWRmUERCQndCSzAycEVSMGVyWEYvUE01TXRQejlmNS9XNUZmWEdqeCtQQ3hjdTROeTVjeXBsM056Y0VCOGZqOXUzYjZOT25UcDYyUVVBSlNVbEVJbEU4UFB6dzkyN2QvV3V6NmpIek13ZS9nR0RVS2Z1V05qWmFiNFhaMmJlUjBMQ2NhUTh1WVJucVRlUW1ocUp3c0tNbDJncHc3d0tpQ0NUT2NMS3loT09qblhoVkNVWXppNGhjSE5yK2R3dEZ4Zm5JZVhKUlR4NjlCY2VKZnlGcEtTemtNdlZQME1aaG1FWWhtRXFDN0dKREE0ZVRVb2R3dDV0WU9mV0NCS3B4WE8zK3l6aE5OSWVuVU5HMGhWa3BrUWlQek1CQmJsUDhSWU94ekVNVXdtSVJCSlkyTmVBalhOZDJEalhoV1BWZCtCWXJhWEdDU3dsOGtJOHZyVWI5eSt1d3JPRU0rQjdqeXE2akJsV3FWSkZwM1ZmZFUwQnJhQi8vLzdZdW5VcjB0TFMwTHg1YzRPekxWcFpXU0VycTlTcHJ4aWJyT2k0Tm16WWdCRWpSaWlWcldnODJCRC9ROSsrZmJGeDQwYVltNXZqMEtGRDZObXpKL0x6OHlHVlNoRVdGb1lQUC93UStmbjVtRDU5T3BZdlgvN0tPL1NDZzROeDd0dzVIRDE2RkFNR0RFQkdodXFZWUZuL2lUYS9nSUp6NTg0aEpLUjBtWXJJeUVqTW1UTUhqeDQ5UWxCUUVOYXRXNmRVMXBEelU1R1BJeWNuQjFaV1ZocnI2M3BkYXpXUWRVd0FBQ0FBU1VSQlZDclhxRkVqL1AzMzM3QzB0RVJFUkFUYXQyK1B2THc4dFcyY09YTUdUWnMyUlZCUVVJV1pVdDlTT0FXMHJ1Z1NFZW52N3c4aXdwMDdkeW9zcHd1alJvMUNYbDRlbGl4WkluendxMVNwQWdBdmJmSHdzaXhldkJpV2xwWWFIY0Q2MEx4NWM3aTd1eU1uSndmNzkrOVgyVjkyNW9jaGtZdGp4b3dCQVB6OTk5OUs3NTJibXh2Njllc0hBR2pWcXBYZU44RzFhOWRpOU9qUmV0dnpQSGg2ZXVMaHc0ZEsyMnh0YllVSGRWbXNyYTJSblowTkd4c2JmUGpoaHdCSzB5aFVsQ0toZS9mdTJMZHZYK1VaclFPYVBsTStQajZRU0NRYTl5c21CaWhRUEpUa2Nqbmtjam1HRGgyS2ZmdjJDV3RrSHpod0FKNmVubmo4K0xId2ZpditWdlJneU0zTjFYaU5pRVFpV0ZnOC93LzgwYU5IWS9ueTVUaDkralJhdG15cDB0K1lNV05nWW1LQ1hidDI2ZDIyVkNvVnpzL3pwbzFubENrb1NNUDFhMHR4L2RveWVIcUd3c2UzTnp5cnRvZU5UWFdsY2pZMjFWR3IxbkNnMXIrekpMT3pFNUNWRlllc3pBZkl6bzVIVmxZODh2TlRVVkNRaG9MOFp5Z29TRU5SVVE1S1NvcFFVbEtFOTdvZWhwdjdPeS83RUJubWxhT29LQWRQbjE1QnlwTkxwVXE1akxTMGFGNVhqMkVZaG1HWWwwNUpjVDZlUGppQnB3OU9BQ2ZuUUNTU3dNclJIM1p1RFdIbjFoQzJyZzFnNjFvZkpxYWFCMGpWb1VnZnpUQU1VNWFuRDA3Z3pMYjJFRW1rRUl1bHBYOGxwcENhMlVGcWJnOVRtVDJrNWc2UVdickMzTllMNXJiVllHSHJCVXNISDBqK1AzdVpKa3JrQlVpTi93ZkpNYjhqNGNZV0ZPUStmNXJWdHdGMVR0NFg3WXpjdG0wYjZ0V3Jod01IRGxUNlVudWFuSDV6NXN6QjdObXoxVG91eTlaVlpPTDg1WmRmRE9yZjNOd2M4K2JOdzlTcFV3RUFxMWV2eHNTSkUrSHY3NC9JeUVnVUZSVmh3SUFCdUgzN05tYlBubzJsUzVmaTNYZmZ4ZENoUTFXV2ZueVZ1SHIxS3VyWHI0K2JOMjlXV3B0SGpoeUJqWTBOdnZycUsvejg4ODhnSWtSSFI4UEx5d3VIRGgyQ1ZDckYxS2xUaFhPWm5KeXMwN0tDU1VsSkx6UkxwYTVjdkhnUmd3WU53aSsvL0lJV0xWcGc5dXpaK095eno5U1dyVkdqQmdCb1hXT1owWjIzMmdGY052VDluWGZld2FsVHAxUnU2a1NFM054Y2xUQjVlM3Q3dlBmZWU5aXlaWXRRVGhma2NqaysvdmhqcFczR2RBQlhKb3IxZWZmdDI2YzJYWVFpZFVWSlNZbmVEMDliVzF2QitibDI3VnFsZmRPblQ0ZXBxU2x5Y25LRU5CbTZwakVHSU9TZE54YWFVa09YVC9VeGR1eFlXRnBhb3Fpb0NNK2VQZFBZbnJPek0wUWlrVkdjZzVyU1NTZ2VOcHIybDBjc0ZpdWxFVDk3OWl5OHZiMkZTUk1GQlFWNDlNaXdOUi85L2YwMXpsUlM1NWdIU3ROd0FNQ3FWYXN3WnN3WURCdzRFRnUzYmhYMjE2cFZDMUZSVWNLRGFldldyWmc1Y3lhYU4yK09NV1BHWU5XcVZVSlpKeWNuVEpvMENmbjUrVmkvZnIxS1g5YlcxdkR3OE5Cb3Y4SVdvRFQ5ak1JcHJndEpTVWtxem5aR0hWU2E3am5oT0FEQTFyWW1xbGJ0QU05cTdlSHBHYXAyelZJckswOVlXWGxXU3ZRanc3eXBaR2JHSWpuNVBETFNZNUNlSG8yVUo1ZVFubjZYbmIwTXd6QU13N3lTRU1tUjlmUW1zcDdleE1NYnBXTS9JcEVFbGc2K3NITnJDR3VuQUZqYSs4RGVvd2tzN0twWDBCckRNSXd5VGw2dDBmWHp5aHU3eTBpK2hwVDd4NUFTZXd5cDhmOUFYcXcrdW80eERETXpNNTFTUlN1NGZmdTIwdmgzNDhhTmNldldMYlhaRjZkTm0xYTV4bGFBdDdjM0FHZ2RXNVZJSk1MeWxZWmtpV3pidGkzV3JsMkxtalZySWo4L0h4OS8vREhDd3NLd2YvOSt0R25UQnUzYXRVTkVSQVNJQ0hQbnpzVS8vL3lEYmR1Mm9XUEhqcmg3OXk1KytPRUhmUGZkZDFxZDFDOERoYk5jRnd3NVR3b1dMMTZNdVhQbm9rK2ZQZ2dPRHNibHk1ZXhhTkVpckZ1M0RtdldyRUdUSmsxUXBVb1YyTnFxamttK0x1emR1eGNMRnk1RVNFZ0k1cytmcjdhTXBhVWxuSjJkOGVUSmt3clRrVE82OFZZN2dCVk1talFKUzVZc3dZWU5HekJxMUtnSzE2KzF0TFRFb1VPSDBLeFpNMWhaV1dIMTZ0VnF5NVZOdmFBTFhidDIxY3N4MnJ0M2I0MExnTDlzeEdLeDRBQldPTVhMSTVWS0FSaTIvdStRSVVPRWZQUkhqeDRWdHZ2NStXSHMyTEVBU3RkbzNyaHhvOUtEVkZlSG96RlJ0NDVzMldNQVNxKzVLVk9tQUFCbXpacUZiNy85Vm1ON1dWbFpzTEt5UWtGQkFRSURBM0hnd0FHZGJTa2JwVjErRFd4dGRPM2FWVWlKYlFqbFo3aTV1TGhBTEJhcm5ma1dGQlJrRk9lMms1TVRCZzhlakh2MzdtSG56cDFLK3dZT0hBamczMnN6T3pzYkV5ZE94SjQ5ZS9DLy8vMFBFUkVSd2pvV3k1WXRnN1cxTlpZdlg2NTI4a0hIamgxMS9seWZPSEZDcjJNWU5XcVVTdG9RcG1JeU11NGhJMk0xN3R6WkRsZTM1cWhac3dlY25SdkQwc29EWnFhMkVJbjVVY293WlVsTWpNQ2poRCtSbG5ici96OC9NU2pJMXp4eGlXRVlobUVZNW5XQlNJN3MxR2hrcDZyK1ZqVTFkNENsdlE4c0hYeGc1UmlBS3Q2aGNLaXFmZWttaG1FWVF5a3V5a1ZSYmdxeW44VWdLZVlnbnNRY1FjNnpPeURTUHE3TkdJWklKTkpycmRUeUdRWXJZMDFmUTdDMHRJU3RyYTFTUkszQ0FheExpbXA5cVZhdEd1Yk5tNGRCZ3dZQkFLNWN1WUtCQXdjaUtpb0tRR25teHM2ZE8yUC8vdjFvMHFTSk1QNzgxMTkvb1Y2OWVsaStmRG42OU9tRHp6Ly9IS05IajhiaXhZdXhhZE1tbzBVRTUrYm1hbDM3MmNMQ0F1Ym01czhkS1o2UmtZRkdqUnBoMjdadE9IVG9FTjU3N3ozczNMa1R5NWN2eDN2dnZRY0F1SFBuRHViUG55K01RNytPekpvMUN5WW1Kc0xZZnQrK2ZWV1dFUVZLQTl5MG5WTzVYSzdXcDhLb3dtY0p3Sm8xYTlDelowOE1IejRjaFlXRkdEZHVuTWF5VmxaV2d2TjM1ODZkUm5XbWFIT0NIVDkrWEdzVW9RTEZ3MGlkbzAwZjUybG9hQ2c4UFQyUmtKQ0FZOGVPcVMyaldKUmNLcFhDMWRWVjU4aGJtVXlHVHovOVZIaGQxa0cvZVBGaVNLVlMzTGh4QTJGaFlUcmIrN294WmNvVVZLbFNCWW1KaVZpK2ZMbldzb3FiWDJGaEljek16RkN6WmsyRCt0U25ucTdyNDJwQ1V3cDFkZHZGWWpFaUl5TTEzdVNmOTFyV3hOU3BVMkZoWVlFSER4NmdWcTFhdUg3OU9vRFNoZWxIalJvRkFFcnJHTy9kdXhkaFlXRVlNbVFJOXUvZmoxYXRXcUZkdTNibzE2OGZFaE1UTVd2V3JPZTJTVjgwcmEzQXFFTUVXOXVhY0hWckRsZlg1bkIxYXc1SHh6clFjNWtGaG5sdHljOS9pb0tDZEJRVXBLT3dJTDAwblhsQk92THpueUl6OHo2ZXBVWWlPL3NoOHZKU0lKY1hHTnRjaG1FWWhtRVlvMU9ZOXd5RmVlZVI5dmc4QUNENnhKY3FaY1FTTTVoWlZvRzVUVlZZVjZrRFM3dnFNTFZ3Z2xSbUI2bk12dlN2bVIya01qdVlXamk5N0VOZ0dPWTF3a1JxQVJOYkw1amJlcUZLOWJaQSt5VW96SHVHdEVkbjhTemg5UCt2UDM0ZThpS09vcXNNOHZQemRZcncxSGNOWUhWMWRVRVhXMEpDUW5EdzRFR2NQMzllY0NJQy96cUE5UW4rcVlqcTFhdGp4b3daR0RKa0NLUlNLZkx6OHpGLy9ueDg5OTEzS0NvcUVzcDkvdm5uYU5DZ0FkcTFhNGQ5Ky9haGFkT21RbVIxU2tvSyt2YnRpdzBiTm1ERmloWHc5L2ZIL1BuejhkVlhYK0hvMGFOWXRtd1pqaHc1VW1rMjY4SjMzMzJINzc3N1R1MCtjM056WEwxNkZYNStmbGl6WnMxejkzWHg0a1djT1hNR1hicDBRZS9ldlRGNThtUmh6UDN3NGNQbzM3Ly9hNS9ac2FTa1JNbW5sWm1acVpUQjFjYkdCbTV1YmtoUFQwZHljckxhTm5SZGlwVXBoUjNBS0wyQnYvLysrN2h3NFFMR2poMkxNMmZPS0tWM0xjdjI3ZHZScWxVcmJObXlCUjk5OUpIV2FOYnM3R3pZMjl0WDJIOXNiQ3pzN2UzUnMyZFBIRDkrdk1MeVNVbEpNRE16MCtvQXJsbXpKcnk4dkNwc1M4SHpmbkNHREJrQ0FBZ0xDOU1ZUVcxblp5ZjhIeGdZcUxNRGVQVG8wV3FkMllNSEQwYVhMbDBBQUo5ODhrbUZrZHV2Szk3ZTNwZ3hZd1lBWU9iTW1jak56ZFZhWGpHanJMQ3dFRmV2WG4ydTlCT0dvTzNMaXJwOXQyL2ZWckV4SXlNRGxwYVdrTWxrYXRlTERnZ0kwRGh6N2tVOUJHN2N1SUVMRnk0Z05EUVUxNjVkdzhXTEYvSGpqeitpZS9mdXNMZTN4ODgvLzR4TGx5NHAxUmt4WWdSY1hWM1JxVk1ubkRwMUNpNHVMaWd1THNhZ1FZTTBwakQ1NVpkZktuelBuang1Z2lwVnFxQjE2OVk0ZWZKa2hiWmZ2SGdSRFJzMkZGSm9NNXF4dHcrRXIxOC8rUHIyaGEyZHIwNTFDZ3N6a1pYMUFGbFpENUF0L0gySXdxSXNGQmZuUVY2Y2grTGlQQlRMLy85dlVTN2s4andVRitkejZsdUdZUmlHWVJpR2VZc29rUmNnTHpNQmVaa0plSlp3eHRqbU1BeGpWRVFRUzB3aGtacERZbUlPaWRRY1loUEYveGJDZGxPTEtyRDRmMGV2aFowM0xHeTlJTFAyZ0Vna1ZtblIxTndCTGo3dndzWG5YUUNsOTV6a21NTklpTnlCNUpoRGtCZHBIMU5rakk5Y0x0ZnFPUGIwOU5RNW1qZ3lNaEpFaEM1ZHVxQlpzMlk0YytZTUxDd3M0T25waVpLU2trcGJjN2h1M2JxNGZQbXlFS3l6Zi85K1RKa3lCZmZ1M1ZNcEs1ZkwwYjkvZjF5N2RnMHVMaTRJREF6RWhRc1hsTXI4OGNjZkNBb0t3dWpSb3pGdDJqUjRlSGlnYytmT2FwZlNNeWJ6NXMyRG41OGZZbU5qbFlMWG5vZk5temVqV2JObTJMVnJGd0FnUFQwZFU2Wk13YVpObTVUS09UazU2ZlQrT1RucE5wbk0wdEpTcHdrSTZwWk9mQjRPSHo2TXc0Y1BDNituVHAyS1JZc1dZZm55NWZqeVM5V0pkTUNMWDVmN1RZTWR3UC9QczJmUDBLMWJONFNFaEdoMC9nTEF4eDkvak5PblQrUGJiNy9WNldLcmFGWkdqUm8xQkNkeFJFU0VUck00VEUxTkFXaVBBRmJNNU5IRSt2WHJNWHo0Y09IMTh6Z0pyYTJ0MGIxN2R3QVFiazdxVUt4MURBQzFhOWZHWDMvOVZXSGJscGFXYWhjRTkvTHl3ckpseXdDVXBwd3VteGI2VGNQT3pnNW56cHlCaVlrSndzTENZR1ptaG9JQ3pkRldpbFRiMnNxOGFBb0xDM0gvL3YwS3kybHkxbHBZV0VBaWthQkdqUnE0YytlT3l2N3kwYitiTm0wU0ppRzhLSWYzOXUzYnNYMzdkdFNyVncvanhvMUQvLzc5bGRLL3E0dEFMeTR1eHNpUkl4RVZGUVZQVDA4QXBTbE56cDgvYjdBZElwRUlEZzRPQUhSZk4xeXhiakJIQUt2SHhxWUdmSHo3d05ldkx4d2RnelNXazhzTGtQTGtFcEtUenlJNTZSelMwKzhnS3lzT0JRV3Y5K3c3aG1FWWhtRVlobUVZaG1GZU5vUVNlUUZLNUFVb2duN2pDbUt4RkRJYkQxalllc1BXSlJqMm5zM2c0TmtNNWpaVmxjdEp6T0RtM3gxdS90MGhMOHBCNHUzZjhDaHFCNTdFSGtXSi9PVXZyOFpVVEZKU2t0WngvWVNFQkoyeWZnS2w2WXUvL2ZaYmZQLzk5MWl3WUFGQ1EwTVJFaElDaVVTQ2UvZnVhUjBuVkl5djZ1TC91SEhqQmc0Y09BQlBUMDk4OXRsbitQUFBQN1dXZi9Ma0NicDE2NGFFaEFTTnFaMExDd3V4Yk5reXJGbXpCaDk5OUJHQ2dvTHc2NisvVm1qTHkrS2RkOTdCNU1tVFVWeGNqTUdEQnovM2VyV0JnWUVZTjI0Y2hnMGJKbXdyS1NsQlNFZ0k3dDY5cTFKZUlwRlVhaEFVRWVISmt5Y2E5N3U0dUFBb2pkTFdGb1NuS0tlZ3VMaFlaY0tDdWJtNXhpQWx4VEdWalFwbW5vKzMyZ0dzYVpaRStZWFhMU3dzVk1vcW5FM1BTNU1tVFFBQWlZbUpPa1hFbXBxYUNqZGdROWRCSFRKa0NJWVBINDc3OSsvRDNkMzl1ZFAzRmhVVjRlN2R1NmhYcng0bVQ1NnNkS01xUzJCZ29QQi9peFl0c0dMRmlncmJuanQzTGx4Y1hCQVZGWVhhdFdzTDI4VmlNWktTa3BDWm1Za0pFeVpvckYvUlRKaU5HemRxVE9NQTZQYVFlOUd6VHE1ZXZZcTJiZHZDeHNZR00yYk13TGh4NDlDNmRXdTFhVHJLM2xETE80QmRYRnowWGpOV0c2MWJ0OWFZaXVIKy9mdG8yN1l0ZHUzYWhTbFRwZ2dPenhZdFdtRHQycldZUFhzMjl1elpvL2JjbVptWkNRNWVQejgvdFE3Z3N0alkyS0IzNzk3UGVUUzZjKzNhTld6WXNBSE5talZEblRwMVVGSlNBckZZak1PSEQrUDgrZlA0NktPUGNQUG1UZGpaMldIVXFGSDQ3TFBQWUcxdGpheXNMRmhiVzZOTm16WjQ4T0FCbGk1ZGlrMmJOdUhCZ3dkNjlXOXZieSs4ejlyV29DaUx3Z0ZjVWZUNDI0YWJXMHMwYURRRFhsN3ZxdDFma1A4TUR4OGVRMUxTR1NRbG5jSFRwMWY1QnhMRE1BekRNQXpETUF6RE1FYWxwS1FJdWVseHlFMlB3OU1IZndQbmZ3QUF5S3c5WU8vUkJBNmV6ZUJZclJYczNVT0VPaEtwSlR6cmZBalBPaCtpSU9jSjdwMWJncmhMcTFGVW9ENURIYU9lZXZYcVlkR2lSUmc4ZUxEUjFxWFZoOVdyVitPVFR6NUJtelp0MExadFc4RVhjZmJzV2EzMXpNM05BVUJueCthZ1FZT0VWTTRBc0dMRkNxM0xiRlpFV2YvSDJyVnJEVzduUmVEdDdZMDllL1pBTEJaajBxUkpPSFhxMUhPMytkMTMzd2xwdXYvODgwOWtaR1NnZS9mdUdEQmdBR2JQbnExU1BqazVHYTZ1cmhXMm01U1VwT0tVVlVkZVhwN1c5aFJqK0EwYU5OQWFvVjUrckQ4cEtVa1k1OWZGRHNVeWpoWDVBeGpkZWFzZHdMck9raENKUkM4c3JXeW5UcDBBUUNtTnE0ZUhCeDQ5ZXFTMnZNS1JBeGdXNGRta1NST3NXclVLeGNYRjZOZXZINDRmUC83Y0R1RDgvSHowNzk4ZlY2NWN3ZENoUTdGNTgyYTFqc2F5RHVCV3JWcFYyRzc5K3ZVeGNlSkVBS1Vwbm4vLy9YZGgzLzM3OTlHaVJRdjQrUGhvalpxdTZIMXpkbmF1MEk1WGhlenNiTFJyMXc3dTd1NDRmUGd3bWpadGltZlBuaW1WVVVTSEE2clhoMVFxcmRUcldCRnBySW1rcENSSUpCSnMyYklGOWVyVmcwZ2t3cG8xYTFDMWFsV1ZWTWxsS1JzcFhxZE9IUnc4ZUZCclA0TUhEeGJXc2daS25jWkZSVVU2UlNEcmcwd21RNGNPSFRCbXpCamhjL3ZYWDM5aHdJQUJhTnEwS2FaT25RcDNkM2VJeFdMODl0dHY2TlNwRTB4TlRTR1h5N0Y2OVdwODhjVVhDQW9Ld3NxVksxR3JWaTNNbmowYnMyZlBSa3hNRE1MQ3dyQmd3UUtkN1BEMUxVMUxYRkJRb0hNRXNPSXp6aEhBQUNCQ05hOU9hTmh3QnR6YzMxSFpXMWlZZ2RoN3Z5TG03aTRrSkJ4SFNVbVJtallZaG1FWWhtRVlobUVZaG1GZUxmS3pIaUV4ZWk4U28vY0NBTXh0cThFanNEYzhhdmVCblZzam9aeVpwVE5xaFM2RWI0dlBjUC9pU3NTZVg0cUNITTNSZjI4TEtTa3BGWlpadlhvMW1qVnJoamx6NW1Ea3lKRXZ3YXJuSXk4dkR3c1hMc1N5WmN1d1lNRUNZU3d4SWlKQ2F6M0ZXS3V1RHVDeXpsK2dkRnhZM3loT1IwZEhPRGs1cVYwTzhGWEJ5c29LKy9mdlI1VXFWYkJod3dZc1g3NjhVdHI5NUpOUGtKbVppYVZMbCtMOCtmTndjbkpDKy9idE1YWHFWS3hac3dhSmlZbVYwazk1Rk9QN1lyRnFTdm5LUUpFUkUxQjFEdS9mdng5K2ZuNUsyNnBYcnc0QTJMRmpoOWJyUUNLUktBWCtLUnpIakhyb2JaTUNZN2Nwa1Vnb0pTV0ZpSWdHRHg1TUFHamN1SEZVV0ZoSUgzMzBrZG82VmFwVUVmb0tDZ3JTeTRiR2pSdFRlbm82RVJGTm16YU5BRkIyZHJiV091cmFkSEp5VXJ0OXlaSWxSRVIwK3ZScHRXM2R2bjJiaUlnU0VoS0lpS2hPblRwYXo4K2VQWHVJaU9qSWtTTkt0dGpaMldtdFoyZG45MExlNDdJS0NBaW9zQTl2YjIraGpFd21VOXJuNmVrcDdFdElTRkRSbzBlUGhQMVdWbFpDUFJjWEYwcE1UQ1Fpb2ovLy9KTk1URXlVMnJXeHNSSHFlWGg0YU95ek1xNTFUMDlQamZ1am82TUpBQVVIQjFOS1NncTFiTm1TK3ZUcFEvbjUrZFM3ZDIrMVpSVnExS2lSME1ldVhidTAyaUtWU3VuQmd3ZFVWRlFrMUVsTVRLVEV4RVFLRGc3V3kyNU41Mmo0OE9FVUhoNU9XVmxaU24wTUh6NmN4R0t4VU03UjBaSGF0R2xEOWVyVm85emNYTXJKeWFHTkd6ZXFmRTdGWWpIMTd0MmIvdjc3YnlvcEtTRWlva21USnVsOC9vY1BIMDVFUk5ldVhkTzVUbXBxS2hHUnlqbDUyMVMxYW52cTNmY0tqUjFQU2hvOXRvamFkOXhCM3RXN2trUmlablE3V1N3V2k4VmlzVmdzRm92RllyRXFVNWIyTmNtMytXZlVidXhkNnZZRkthbnJaM2xVcC8xaWtwclpHdDFPWTBoQmNuSXlKU1VsS1VtQms1TVRBYUIyN2RvUkVWRlJVUkg1K3ZwcWJFdlQrS08yY1dzaW91TGlZb3FMaTlPbzR1Sml0WFd0ckt3MHRpdVR5WVN4WmtYOWdJQUF0WFlyWHZ2Nys2c2R0NjJNc1dWMUVvdkZkT1hLRlNJaVdyNTh1ZEd2Q1hXeXNyS2lreWRQQ3VmQTF0YVd4b3daUStQR2pWTXBXOVovVXQ0dlVKSE16TXhvOGVMRndyang3Tm16VmQ2RHBLUWtuZHBTWE1PYTlnY0hCeE1SVVY1ZW5rNmZFVzNqNmhXVkszOCtJaU1qcWJJdzlyWHhrcVUzeGpiNHBXdklrQ0UwWk1pUVNtMnpaOCtlMUxOblQ3M3F0Ry9mbm9pSTVISTV1YnE2RWdCYXRXb1ZFUkdWbEpUUStQSGpWZXFVZFZENSsvc3I3ZE4yd1RkcDBvVFMwdEtJaUdqRmloWEM5c3AwQUh0NmVwSmNMaWNpVmVldXdobWFrNU5EMDZaTkl5S2llZlBtYVQwL1E0Y09wWnljSEtwZXZicVNMYStMQTFpYnlyNlBGVkhXQVF5QVdyZHVMVHlzeXo4UXkwNFFVSHd4VWRlbkpydWFOR2xDVDU4K3BWdTNibFY0VFZUa0FPN1lzU050M2JxVmZ2NzVaOXE2ZFN0dDNicVZmdnZ0TitIL3NtWEwxdi92Zi84cjlCRVRFNlAxUEE0Yk5veUlpSGJzMkNIVVdiZHVIUkVSWldabVV1dldyWFcyVzlNNTZ0U3BrN0R0L1Buek5IVG9VREkzTjFlcE8zUG1UQ0lpMnJseko3Mzc3cnRrWTJPajAzVXdmUGh3Y25GeDBmbmEyYkJoQXhFUmJkKytYZWM2dWJtNVJFVGs1K2Yzd2o0VHI3SXNMZDJwUThlZEtvN2ZrYU56NloxV3k4amEyc3ZvTnJKWUxCYUx4V0t4V0N3V2k4Vml2V2lKUkJMeXFOV2IvalBpaW9vanVOT2tSUEtzM1k4QWtkSHRmSm5TTkphcWFaL0NDYmhqeHc2TjVRMTFBT3RLK2JyYUhNQUFhTUtFQ2NMK3UzZnZhdXhiOGJwejU4NUVSSFR3NEVHdDVTcExZOGFNSVNLaTFOUlVjbkJ3TVBvMVVWNDJOallVRVJHaDlCN1VxMWVQQ2dzTGlhZzBnTTNOelUwb2I2Z0R1RW1USm9Kak5EWTJsb2lJN3QyN1J5TFJ2NTlKb3NwekFEZHIxb3lJaUZKU1VyUzJVOUYxclVzNVE4NEhTNjMweHRnR0cxWFIwZEdWSWtQNjNydDNMeEVSaFllSEM5dEVJaEg5K09PUHdnZWlmR1NnWXZZTkVWRzFhdFdVOW1tNkFROGRPcFR5OC9PSmlPaW5uMzVTdW1GVXBnTVlBSjA1YzBhdDNZcUhUSGg0T0FVR0JoSlJxWE92ckMzbFpXNXVyaFFKcmVCRk9vQ3RyS3pvZ3c4K29BOCsrRUJyT1YwZHdKcmFxOGdaVy9ZWXlqdUFBZERjdVhPRi9mMzc5eGUyZTNoNENOdXRyYTMxNmhQNGR4WmJRa0pDaGRkRVJRN2dTWk1ta1RiS2xpMWJYK0ZJZmZqd0lSR1JNRG1pdkN3dExZWFphMDJiTmhYYUZZbEV0SDc5ZWlJcW5YRFF2bjE3bmV6V2RvNzY5KzlmNFFOdTgrYk5SRVMwWU1FQ3ZhODdYU1VXaXlrNU9abUlpRWFNR0tGVEhaRklKTXdZS3g4Vi9xWkxMRGFob0hvVGFjVElUQ1hINy9DUjZkU2s2WHd5TjNjMnVvMHNGb3ZGWXJGWUxCYUx4V0t4V0M5ZkluS3UyWWxhRGpxaDRnaHUzdjhQc25MME43SjlMMDhLZEhVQXQyM2Jsb2hLZzdwcTE2NnR0cnloRG1CdFk3SUFoTXlhNWJkWDVBQ1d5V1QwNU1rVElpSmF0bXlaeHVOVXZGYU01WC8vL2ZkYXkrbXJvVU9IVXRldVhaVzJ1YnU3MDdObno0aUlhUFRvMFVhL0hzckwzZDJkTGx5NFFFUkV0MjdkRXM2QmxaVVZ2ZlBPTzhJWWRuSnlNclZyMTQ0QS9SM0F2cjYrdEh2M2JpSWl5c2pJb0U4Ly9aUk1UVTNwNnRXcnd0aDMrZmRBSHpUMTI2RkRCeUlxZFRicjhobGhCL0FySWIweHRzRkdWV1doYjcvZTN0NUMydHBldlhvcDdST0x4YlJ0MnphaDdaRWpSd3I3R2pkdUxHd3YvMUFxYjR1NXVia1FVVXhVR3ZrcmtVaVU2bFMyQTNqRmloVkVSTFIrL1hxbDdZcVpLNHBqdVg3OU9oRVJkZXZXVGUvMzZrVTZnSFYxN0Q1dnVlZDFBRXVsVXVFY1ptVmxDVGRWSHg4Zm9aNVVLdFdyVDZBMGtwMklLREl5c3NMM1FaY1UwR1d2TTNVVEpkU1ZWVVR6VHA4K25ZaElLV1YwV2MyYk40K0kvcDFBVWZiWVJDS1IwTTc1OCtkSkpCSlZhSGRGNTBneGlhSXlLWjl1cFNKMTZkSkZwK01vSzJ0cmE2R09yZTNiazhySHhxWTY5ZXgxVGlYcXQwM29qeVNUcVg2aFo3RllMQmFMeFdLeFdDd1dpOFY2RytYcTE0MDZmUHhBT1MzMGpBS3FFVEtSM29ab1lBVzZPb0FCMFBuejU0bElOUXE0b25FN1l6bUFxMWF0S3ZnaTd0eTVvekp1WEw2dVltbkd2THc4U2s5UDExaE9IeW15b1JZVkZkR0FBUU9FN2IvLy9qc1JFWjA0Y1VKcnNKZ3gxTFJwVTNyOCtERVJsVHAvWFYxZGhYT2dHTE4zZEhTa28wZVBFbEhwcElCZXZYcnA3UUFlTm13WUpTWW0wdHk1YzhuZTNsN1l2blRwVWlJaW1qSmxpdEkxRUI4ZlQ5SFIwVXJ2cVNKUWthZzB1MngwZERURng4ZHJ2YWI2OU9tak1sNWRHYkFEK0lWS2I0eHRzRkdsNEdYWFYwUUxQbno0a0V4TlRWWDJTNlZTT25ic0dCRXByeWtRR2hvcTlHbGhZYUhSbHJadDIxSk1UQXdSbGViMlY1ZUxIdmczTmF3K3g2Zk5BZnoxMTE4VEVkSHUzYnVGYlczYXRDRWlvdHpjWENHRnc5U3BVNG1JNk15Wk0zcWZhM1lBbDZwQmd3YVVscFpHdzRZTkU3YlZxVk5IZU0vTGw5ZkZBYXg0WDQ0ZVBWcmgrL0NpSE1BUEhqeWd4TVJFSVczNHBrMmJWT29GQlFWUlFVRUJsWlNVVUVoSWlOcHIxZFRVbEZhdFdrWE96czQ2MlYzUk9icDkrN2JHOVRmS3J0bjg4T0ZEcld0MXhNWEZDUkc1aXZUbXVrZ2tFdEdsUzVlSWlPajQ4ZU02MTNOM2R4ZHNLejhCNUUxVlRaK2VOSHhrdXBManQwKy82K1RtMXNMb3RyRllMQmFMeFdLeFdDd1dpOFZpdldxU1NDMnBWdWczOVA3blJVcU80Q2E5ZnlOVDgxY3ZKVzlsU29FK0R1QWVQWHJRVHovOVJMVnExVkpiL2xWekFQL3ZmLytqc3BSZmVySnNYVE16TTBwUFQ2ZVNraEpodVVkRnVhdFhyOUxWcTFjMTJ0ZW1UUnN5TVRFUlhpOWF0SWdXTFZva09QMFdMbHhJUktVT3lqRmp4cENabVJsTm5qeVpvcU9qbGRaVW5qUnBFaDArZkZpcHJaZXRWcTFhVVVGQkFSRVIzYng1VThoU3FhRHNtTDFFSXFIdnYvK2VJaU1qeWRyYVdpY0hjUGZ1M1duQmdnVkNnRkI1NS9la1NaT0VGTk83ZHUxUzI0WWljcnFzZjRtSUtEczdXNmRqVkdUd3pNL1BWMW4vV3QxYTJFK2VQTkdwbkw0T1lFUEl6ODgzMnJWaFpPbU5zUTAycXNyZTNGNVcvZnIxNndzM1QyMXBEYXl0cmVuTW1UTktFY0lmZlBBQkVaWE9KaWwvVTFBd2R1eFk0Zi80K0hnS0RRMVYyNzVpdmRpc3JDeTlqcS9zRGF6c3pjWFIwWkdpb3FLSWlHalZxbFVFbE42NEZET2kxcXhaSTVTMXM3TVRvby83OXUycjE3bld4d0ZjRWVVZnFxK1RBeGlBeWpxelRabzAwZmllNnVJQS92bm5uNG1JYU9uU3BSVytEeFU1Z0RkdTNDaXM5MXRVVkVRWkdSbkNhMDFyQUh0NWVSRVIwWjQ5ZXdnby9WS1RuSnlzNUxpVVNxVjA1Y29WSWlJS0N3dlQrYk5Za2QyNm5pTjFHamR1SEJHVlBnUjFjYklxSHQ3dTd1NDY5L0haWjU4SnRuWHMyRkhuZW9wck1EYzNWNjlqZWgwbGtjaW9WZXVWU283ZjBXT0xxSDZEYVNRV1M0MXVINHZGWXJGWUxCYUx4V0t4V0N6V3F5eHJwMXJVZXRoRkpTZHdod254NUZEMXpaMVVyMEFmQjNCRmJiMUtEbUEzTnpmS3lzb2lJaEpTQ2o5NThrUnBYRGs0T0ppQ2c0TUorSGM5M24vKythZkM3S0ZsNWV2clMwUkVpWW1KZ3BOUFFkbnhmRVZXUnlLaXlaTW5xN1JqYjI4dkhLZkN4MkFNS2NaVS8vNzdiNldvWEFYcXh1d1ZBWHU2T0lBblQ1NU1SRVFuVDU1VU9mNTkrL1lSRWRFdnYveENYOGNDRmdBQUdkRkpSRUZVUkVRM2J0eFFxVzl1Yms0bEpTVktFZG9LKzNSMUFDc2lqSC84OGNmbnVxNTFLYWZ0ZkNqUWRUbFdJbllBNjRxSnZoWGVWTUxDd2w1S1AyWm1admpwcDU4Z0Zvc1JHeHVMSDMvOFVXUFpyS3dzTkcvZUhLWDMyRkpzYkd3QUFEazVPVXJieTdKejUwN01talVMNGVIaG1EaHhJakl5TWlDUlNDQ1R5WkNUa3dNQU1EVTF4Y0tGQ3dFQU1URXhCaDlQdjM3OXNIanhZbVJuWjhQTnpRMVNxUlFBc0dmUEhnREFvRUdEMExoeFl4UVVGT0NiYjc0UjZxV25wMlBseXBXWU5tMGFsaXhaZ3ZEd2NLU2xwUmxzaHladTM3NnRkWDlTVWxLbDkva3l5Y3pNVkhwdGFXa0pBTWpOemRXN0xTY25KM1RxMUFsQTZYVldwVW9WcEtTa0dHemJoeDkrQ0RNek0rRzFqWTBOK3Zmdkw3d2VNR0NBU3AxdTNib0IrUGY2T1hqd0lFYU5Hb1hRMEZBY08zWU1BRUJFY0hSMHhMTm56ekI5K25TRDdhc3NMQ3dzOE1rbm53QUFkdTNhQmJsY3JyVzhWQ29WUGllNnZrOGRPblRBM0xsekFaU2VtL0R3Y0ozdHM3T3pBNkI2cmJ4cFdGcTZvM09YZlhCMmJpeHN5ODFOUXZqdnZaQ1llTXFJbGpFTXd6QU13ekFNd3pBTXc3d2VaRDI5aVg5K2FvbWdUaXZnRlR3TUFHQnVVeFV0Qi82TjYwZkdJKzd5V2lOYitHYmo0ZUdoY2N6ZlVCWXNXQUFyS3l2RXhzYWlRNGNPaUltSlFaVXFWVEJqeGd6TW1ERURBSEQxNmxVQWdLT2pJNzc0NGdzQXdOcTFhN0ZtelJxMWJZYUZoV0h2M3IwNGRPaVFNQmJhcTFjdkFNRE5temVSbjUrdjBaNVpzMmJCeXNvS2t5Wk53dUxGaTNIejVrMkVoNGVqU3BVcTZONjlPM2J0Mm9WZXZYcmh4SWtUR0RObURHN2V2SWtWSzFaVTJ2blFsZWpvYUh6OTlkZjQ2cXV2VUZoWXFGTWRmY2JrYlcxdEFRREp5Y2tBQUlsRWdtSERobUhPbkRsd2MzUER2SG56OE9XWFh5SXpNeE9Pam80cTlXdlhyZzJSU0lTN2QrOVcyTmVDQlF2dzg4OC80OXExYXlwdEFOQ3BqUmVOWEM1SFFFQ0FUbVVyK3pQeXBtTnNqN1ZSVlZubzJ0OFBQL3dnMUduYnRxM2U5aW9XWUgvMDZKSEdZd0ZBTGk0dVN2c3NMQ3lvcUtpSXNyS3lLREV4VVVoZlFFUTBhdFNvQ3M5UDJXMWxaN0M0dWJrcG5ZZk16RXlhTkdrU0FhWHIwV1prWkJBUjBjS0ZDMVhhdHJXMXBaU1VGQ0lpT25Ma1NJV1Jrd280QmJSbUtTTEUxUzNjN3Vqb1NBY1BIcVNEQncrcTdCT0x4YlIzNzE2bDk3S2dvSUIrL3ZsbmF0Kyt2VkswK1pBaFEyaklrQ0VxS2NqTHZrK0dwb0NPaUlpZzNOeGM0Wmc3ZHV4SVJFVGJ0bTFUcWpkOStuVHEwNmRQaGRlcXV2MlZIUUc4YnQwNklpcGRFME9YZFhuTGZuNTBTV1BTclZzM1lmM2hodzhma3FPam8xN1g5SC8vKzErMTc4bWJKR2ZuUmpUNG8wZEtrYi9kZTV3aUMwczNvOXZHWXJGWUxCYUx4V0t4V0N3V2kvVTZ5cXYrQ09vNm8wQXBHamlvNDNJU2lZMlhsdmRGU0VGMmRyYUtGTHlzQ09EaTR1SUtsNWFMaTR0VHFhc3BBamcwTkZSWWlxNWZ2MzRFL0p1R09TOHZqNnBXclNxVUZZdkZ0SC8vZmlJaXVuYnRHa2trRW8wUndBcmZRbzBhTllSdGlveU5JMGVPVkRrZjVjZnpSU0lSaFlXRjBaSWxTNFJ4NTNmZWVZZUlpQjQvZmt3QWFQejQ4VVJVdWp4bXExYXRsT28zYWRLRVJvd1lZZFRyUmR1WXZTNFJ3Q3RYcmlTaTBreWNIM3p3QWQyNmRZdUlTak43OXUvZlh5aVhrSkJBQlFVRkt2Vy8vUEpMSWlKYXZYcTFpbjNsSTRCVFUxTlZiREV4TVJIZTMvZmZmLys1cm10ZHlwVS9INkdob2NMNHZ1TGExK2M5NEFoZzNURzJ3VWFWcGh2dWk2aGZOalh6MnJWckRlcHYvZnIxUkVSMCtmSmx2VzFSM0lRVkg2aTdkKy9TeElrVFNTd1c2M1Y4NWRjQXJsZXZIalZ2M3B4cTE2NHRMQ0J2WldVbDlCY1ZGYVh4UnRlM2IxK2hyZFdyVjJ0ZDZGMEJPNEExYStUSWtVUkVkUDM2ZFozck9EczdDdzkzSXFLNWMrZlNrU05IaEM4SFJLVU81Wmt6WjVLYlc4VU9OU0xESE1CQlFVRkVwT3pzbFVxbDlQVHBVeW9zTENRUER3OWh1NW1abWQ3WHY0TEV4RVJLU0VoUXE4VEVSSjJ2SGJGWVRJc1dMUkxLYTFwbnU3eUNnNE9KU0h2cWRhQjA3WWk1YytjSzZlSWZQMzVNZm41K2VsL1Rtelp0SWlLaThQQnd2ZXUrRHZMeDdVT2p4dVFwT1gvZmFiV014QkxWdGRWWkxCYUx4V0t4V0N3V2k4VmlzVmk2eTk0OWhEcE1lS2prQkc3ZS80ODNhbDFnWFhoVlVrQnJram9Ic0lPRGc1QksrWTgvL2hDMk96czdVMjV1TGhFUmJkNjhtWURTY2NpdFc3Y1NFVkZoWVNIVnExZVBBS2gxQUZ0YVdncDltWnViRXdDcVc3Y3VFWlU2NWNxTzNTdFFONTVmM2llaEdOYytkdXlZc0czSGpoMUVSSlNjbkN5Y1UzZDNkMHBMU3lNaW9tWExsdW0wSE4rTHVGNmUxd0c4Wjg4ZUlpTDY5Tk5QNmR0dnZ5VWlvb2lJQ0twWnM2WlN1ZlQwZEpMTDVVcmJiRzF0aFRWM08zZnVyR0pmZVFkd1FVRUJaV1JrS0cxVEJGNFZGUldwTERPcDczV3RTemtGam82T3RIVHBVaW9wS2FFRkN4WUkrOWdCckxQMHh0Z0dHMVdhYnJpVlhYL3c0TUZVWEZ4TVJFVG56NS9YK01IWEpqYzNOMkZoNzU5Kytza2dXMFFpRVptYW11cDhZMVRYWm5rSGNIbFpXRmpRaVJNbmhKdE5VRkNRMWo0MmI5NHN0TGQ1ODJiQmlhekpsamZOQVZ3UitqaUF0MnpaUWtSRXg0OGYxK2w2K3VxcnI0UUhwbHd1cC9Ianh3djcvZjM5YWZueTVaU1ptU25ZVWxoWVNGdTJiS0VHRFJwb3ZXWU1jUUR2MkxHRDVISTVCUVlHS3BYNTVwdHZpSWhvNWNxVmVsK3I2dmJyaXJhKy9Qejg2UGp4NDBKWmZkYWptREZqQmhGcGQ5SUhCZ2JTcVZPbmhQWmpZMk1wSUNCQWJkbjY5ZXRUWUdBZ3ViaTRDRis2Z05Jc0FETm56aFFjK1ZPblR0WDc4L0JxUzBTTlEyWXJPWDVIanM0bFAvOEJyNEJ0TEJhTHhXS3hXQ3dXaThWaXNWaHZoc3dzbmFuRmdEK1ZuTUJ0eDk0bVN3ZGZvOXRXR1ZMd3ZHc0FseDJUZG5aMnJyQk0rWDM3OXUyakRSczJHSFFNMWFwVlUyclgxTlNVL3Zyckx5SWl5c2pJVUlyVXhmKzFkKzlCV3BWM25zQi9mZWZXeEJaaEVNSkZJS1ZjZ3hzdlkwaldTd2JGN0dvUVNhMUpDR1BXVk1LNkptNXd0OHhzNVkrWXNsSkd0S2hrVENZVmpVV2xYSlU0TTVIRU1VeFFVOFpSaVFncUNsNGlGeUVRQlVUUWJpN2RUZi8yajU3M25XNzZRaU5Jdyt2blUvVXI4Wnp6bnZPYzk3emRiOWZ6UGM5ekl2S09PKzdJMy8vKzkzbmhoUmZtNE1HRGMrblNwWm5aMmo5Y0dDa2NFY1ZuQjdmdHJ5ODg2M2ZIamgzRlpZVkJhNHNYTDI1M25FTFFQSHIwNkVPZVF5RWp1T21tbTRyTEJnNGNtT3ZYcjgvTXpKLzk3R2ZGNWRkZmYzMXgwTXhERHoyVS9mdjNQK2FmbCs3NjdOdGU1NjVtYzN6dHRkY3lNL1BLSzYvTXFxcXEvUHJYdjk0aHN4a3laRWhtdGdiZ2hXVjkrL1l0WHE4WFgzeXhRNUNlMlQ0QUhqaHdZR2EyRHRKcnUxM2grY0tQUC81NGo4KzV1d0M0b3FLaXkrMkdEaDFhWExkcDA2Yk1iQjJCWHZpc1pRcUFENk1PVzI4M3VGZXJvS2NQbU83c2dkT2QvY0p1V3pmZWVHTXhoTm04ZVhNT0d6YXMwKzM2OXUyYk45eHdRMTUxMVZWNXdRVVg1TmxubjUyVEprM0tjODg5TjcvMnRhL2xoZzBiaXNlYlBuMTZsK2Z5K3V1dkg3WHE3UHk2QzRCUE9lV1VZdmg3NE1DQi9Oem5QbmZJYTlDblQ1OTg4c2tuaS90Y3VYSmxUcGd3b2N2ek8xWUI4TkhXOWpodEErRG01dVpPcTZEdGwwbGxaV1ZlY3NrbCtmR1BmenlIRGgyYUF3WU15SXFLaWh3MGFGQis0eHZmS0g3eGRUYmxkbVZsWlo1NTVwazVmLzc4Zk9TUlI5b2Q0OVZYWCswd2xVYWhCZzRjbU4vODVqZUxYN1lGZi9qREgvS0tLNjdvOUV1bUp3SHd1SEhqTWpOenhZb1ZlYzQ1NTJSTFMwdUhxWjRMNzFWVFUxTTJOVFhscEVtVER2bXpmS2oxNzNjSzZJcUtpcnp3d2d2enZ2dnV5NmFtcHN4cy9ZeTMvYU9rVURObXpNaHAwNmJsR1dlY2tTTkhqc3doUTRiazJMRmo4OXBycnkzKzRYUExMYmQwK2w3ZmZ2dnQyZGpZV0d6SHd3OC9uSFYxZFYyMnVlM283Y3pNbHBhV2R0YzJzL1Yzd3VIY1NIQzhWMFZGbi95YjZmZTBDMy9uekYyWHA1enk4VjV2bTFKS0thV1VVa29wcFZTcFZWbDVaVTc4ekszdFF1QkxiM2c3QjQzc3ZEL3hSS3FDd3dtQXAwMmJsaE1tVENqMnp3NGFOS2o0Nk1jOWUvWjBPY3Zsa2ZSYlIwVFcxZFZsYlcxdGNZQlhXVmxaRGg4K3ZOMUkyWWpJNzMzdmU4WGpmUDd6bisrd24wS2dlK21sbCthV0xWc3lzM1VrNk5WWFg5MXV1MEllTVdmT25PTEFzZ1VMRm1SbTYyalZpTmFSeG9YK3pvc3V1cWpkNjFldlhwMlptVC8vK2MrNzdOT3ZycTdPV2JObUZmdERwMDZkMm03OU9lZWNrei82MFkreXVycjliSDlYWG5sbDd0MjdOek16bHk5Zm5pZWZmR3hHcFJjY3FxKzE4R2pNaFFzWDV1REJnN05Qbno3WnAwK2ZIREprU041MDAwM0ZmdHlSSTBkMnVZL2JiNzg5TTFzZm54blJPclBreXBVck03TjFkc21EMzZ1SXlLYW1wbXhwYVNsbVVKZGRkbGxtWnJ2SFFrNmNPTEdZSTdTZGJ2cFE1MXpvVjYrcHFlbHdQYjd3aFM5MCtkNTg5YXRmYmRkWHZXTEZpbmFEd040UEFYRFA5WGFEZTdXT2xzNzJQV2pRb0Z5eVpFbHhtNDBiTjNhNDIrYmdLc3pIM3AyMmQ3dDhFT2ZTbWJiSDZTb0FuakpsU203Y3VERXpXMFBObnZ6eUtOVEFnUVB6NmFlZkx1NjM3VWpVZzgrdjFBTGdRNTNEd2I4dzMzcnJyVzZQczJ2WHJ1THpHK3JxNnZMdXUrL081Y3VYRjcrSTIxcXhZa1hPblR1M1J5UENLeXNyODh0Zi9uS3VYYnUyM1Q1V3IxN2Q3aTZ3eks0RDRDOSs4WXU1YWRPbWZQWFZWNHQza04xNTU1MjVkdTNhM0xGalI3dHBudHRXNFprSTNZMXM3dTc5Ykx2K2NBUGdTWk1tNWE5Kzlhdmk4Nm9MVnE1Y21aLzYxS2M2M2MrS0ZTdTZ2VVliTm16bzlPNnZjZVBHRlg4SE5EUTA1QTAzM05EdEZPMFJrZC8vL3ZlN1BFNWpZMk11WHJ5NHk1dE9Uc1RxMjNkd1huSGx2N1VMZno4Mzg3R3M2Vk02VXc4cHBaUlNTaW1sbEZKS0hZLzEwWWxmeU12K2JsOHhCTDdzL3pibWlDbHplNzFkUjFLRmdWQ2REY0M0N2JiYjhyYmJic3QrL2ZxMVcvN3NzODkyMlI5M3p6MzNkSG1zSXcyQWYvZTczM1hiNTdoZ3dZS01pQncxYWxUdTNyMDd2L3ZkNzNhNm54RWpSclRMTGJadDI1Ym5uMzkraCswS0kzczdVNWh0Y1B6NDhmbkhQLzZ4MDlrT3YvS1ZyM1RiM29NZFBJTDRVSFh4eFJjWFErRG5ubnN1S3lzLytPZFRGeHdxQVA3SlQzNXl5UE45OE1FSDI3M21tV2VleWFlZmZqcVhMVnZXcmc5Ky92ejVlZDk5OXhVSC9XemJ0aTNQTysrOFRvLzd3Z3N2WkdibXUrKyttK3ZXclNzRzYvUG56eTl1VXhqQXQzbno1aTVuWSszc25Bdjk2b1hIZXU3YnR5OTM3ZHBWN09mUDdEalNPQ0tLbjdXV2xwYjh3UTkrME9FNkZSek9vRXdCY00vMWRvTjd0UW8raU5kUG56NjllQ2ZGaXkrKzJPM2RISVY2N0xISGlxTUwyMnBzYk16bHk1ZDN1QXZuYUo1TFQvZlpWUUE4ZlBqd1hMZHVYVFkwTk9Tc1diTU8rMWo5Ky9mUHhZc1g1OEtGQzd0dHl3Y1pBQi90K2lDZUFieHMyYklPbjQvTTF0R29qei8rZUo1NTVwbnR0aTlNQ1pIWkdpbysrdWlqZWVPTk4zYVlhcm1uVlY1ZW5yTm56ODVWcTFabFp1YThlZk02WEtlREErQ1JJMGZtOE9IRGM4cVVLYmx6NTg3Y3RXdFh2dkhHRzdsbzBhSWNPWEprUHZ2c3N6bHo1c3h1cittYU5XdDZaUVJ3VlZWVjhRdjN3SUVEdVhUcDBwdzVjMmEzejZ1KysrNjdjLy8rL2UyZW85elUxSlFiTm16SUgvLzR4MTFPQXhNUitablBmQ1ovODV2ZjlHaHFsSWpJMnRyYUhEdDJiRTZZTUNHblRwMmFaNTExVnA1NzdyazVhZEtrZGxOQ2wwTFYxWTNQT1hQWHR3dC9MN3pvTHMvN1ZVb3BwWlJTU2ltbGxEcEdkZkpIejhzWjg3ZTFHdzA4L29LYnM2eXMrMEVNcFZSMzNYVlh1MzYvek5hcGx1Kzk5OTR1cC95Tk9QSis2NXR2dnJuVFB1RS8vZWxQK1ozdmZLZGRzSFp3SC9IQjdTajA3UzVac3FUTHdTTjFkWFc1YU5HaTNMeDVjOWJYMStkNzc3MlhHemR1ekZ0dnZiWERnS0t1UnVCZWNjVVYrZUNERCtZTEw3elFhWmkzWnMyYWZPU1JSL0w2NjYvdk1LcTBKelZqeG96Y3UzZHZYblBOTmNmazJuZlZaMzl3OWUvZlB4Y3NXSkRyMTY5dk4xdmovdjM3YzkyNmRYbnJyYmQybUxyNnFhZWU2bkJ0Rnl4WWtGVlZWZm5FRTA5a1p1YXZmLzNySERwMGFKZkhuVFp0V3I3MDBrdkZZelkwTk9RdmYvbkxyS21wS1c2emNPSEN6TXljUFh2MllaMXpvVi85OU5OUDcvQTV6R3lkM3JtellIcnMyTEc1WmN1V3ZQenl5N3ZjdnltZ2UxeUhwZXo5dktpVVhIZmRkUkVSY2NjZGQ3eXYxOCtaTXljaUl1NjU1NTVPMTMvNzI5K09DUk1teEx4NTgyTFBuajA5M205RlJVVlVWMWRIWldWbFJFVFUxOWRINi9kQzF4WXRXaFFSRVZkZmZYV1BqM01vUC8zcFR5TWlZdDY4ZWNWbHRiVzFjZWVkZDBaRXhGVlhYZFZ1KzQ5OTdHTlJXMXNicTFhdGV0L0hMQzh2ajVhV2xpN2I4cTF2ZlN2Mjd0M2I1ZXY3OXUwYkN4Y3U3TkR1M2xCZFhSMWp4b3lKaUloWFhubWx1THlxcWlvbVRwd1lFUkhQUC8vOFllKzNYNzkrMGI5Ly8ralRwMDlVVmxaR1pzYjI3ZHVqb2FHaHc3WlRwMDZOeVpNbngrclZxMlBObWpYUjNOejhQcyttbzA5Lyt0UHh4Qk5QSFBGKyt2WHJkOGlmaitycTZtaHNiT3h5L2NhTkd5TWlZdlRvMFoydUwvd3NIZXI4Tzl2dS9QUFBqOUdqUjhkdmYvdmIyTFp0VzdldlAxaFpXVmxFeENGL2Z1bmVSMGY4VGN5NDlCK2p1dm9qLzc0azQrbW5ib3puVnQwV0gvS3ZNUUFBQUlCanF0OUpvK092Lzl0RFVUdDRZbkhaMXBjZmlGVkwvallPTkhmZGIxdHFLaXNybzZxcUtzckx5enZ0bHoxWXYzNzk0aGUvK0VWRVJNeWVQZnVJamx0UlVSRVJFWTJOamUrcjMzSDQ4T0h4eVU5K01oNTQ0SUgzM1k3anhmRGh3MlBMbGkzSDVGaExseTZOaUlpWk0yZkd2bjM3anVxK0owK2VITU9HRFl2eTh2Sm9iR3lNdFd2WHhsLys4cGVJaUJnMmJGaE1uRGd4bGkxYmRzVEhLUzh2ajJ1dnZiYkhtZGlBQVFNaUlxS2hvU0V5TThyS3ltTFVxRkZSVTFNVFZWVlZVVkZSRWJ0Mzc0NU5teloxbXV0RVJQVHAwNmZMOSt2KysrK1BBd2NPeEplKzlLVWV0ZWYrKysrUHhzYkdtRHQzYm8rMkx6RmxoN3V4bm5NQWpsTmxNV255dGZIcC8vekRLQ3RyL2NPMnVYbFBMUHZkbDJMRCtnZDd1VzBBQUFBQUgwNlZOUVBqN0ZtTFk4allHY1ZsNzJ4OUpsYjg0K3pZKys3bVhtd1pRTWtTQUFOdzRxdXBxWXNMTDdvcnhveWRWVnpXMExBMUhuN29zdGkrL2YzUE1nQUFBQURBa1NzcnI0ekoweGZHYVdkZlYxeld0TytkV1BYcnI4U2JyeTNweFpZQmxDUUJNQUFudGxOUG5SYlRMNzQzQnRTT0xDN2J2bjFWUFB6UTVkSFFjR3ltZEFFQUFBRGcwRTQ3KzdxWWZQRVBvNnlzdkxoc3c0bzc0cVZILzArME5CL2RhWElCUHNRRXdBQ2NtR3BxVG9xeno3a3BKay81bjhVcG55TWlYbnJ4Si9IVWsvODdtajlFejVFQkFBQUFPRkVNR3ZHcCtNUVY5MGJmZ1NPS3krcmZmaVZXLytzM1kvdjZJMzl1S1FBQ1lBQk9NR1ZsNVhIRytLdmpyOCs3SmZyMkhWeGN2bi8vcnZqOVk5ZkUrblgvM0l1dEF3QUFBT0JRcXZ1ZUhGUC82OC9qMU5ObnRsditsMWYrT1Y1NjVJYllzMnRqN3pRTW9EUUlnQUU0TVpTVlZjUnBwMTBlLyttc3Y0c2hRODV1dDI3TG54K0x4eDc5Ny9IZWUyLzBVdXNBQUFBQU9EeGxjZHBaL3lNbVhIUkxWRmJYRnBlMk5PK0w5U3YrUHRZL2UwZnMzYjJwRjlzSGNNSVNBQU53Zkt1dS9raU1uM0JOVEpueWphZ2RPTHJkdXZyNnpmSGt2ODJQZGEvL1UvaUtBZ0FBQURqeDFBd1lHaE12dWlWR1RQbmJkc3N6RDhUV2wvOHAxai96dzlqNTU2ZEQzdzlBandtQUFUaisxTlRVeFlpUkY4ZW9VWitOTVdOblJWWFZnSGJyRHh6WUg4K3R1alZXcmJ3bG1wdjM5RklyQVFBQUFEaGFUdjdvZVRINWtyK1BrMDc5UklkMXU5OWNGVnRmK1ZXODlmckQ4ZTViejBkbVN5KzBFT0NFSVFBR29QZlYxTlJGM2NualkvandDMkxrcUV0ajZOQlBSbGxaZVlmdDl1N2RIbXRlK29kNDZjVi9pRDE3M3V5RmxnSUFBQUR3UVNrcks0OGhZeTZKc2VkK0t3YVBtZDdwTnZ2cjM0eTMxaTJOYmV0K0c3dmVmQzcyN05vUTJkSjhqRnNLY0Z3VEFBUHdRU2lMeXNvK1VWVTFvR05WMTBadDdhaW9xenNqVHFvN0krcnF6b2krZllkMHU3ZWRPOWZFQzg4dmpOZGUvWDl4NE1DK1kzUU9BQUFBQVBTV2dZTW54Wmh6LzFlTW1Ed255aXRxdXR5dXBhVXBHbmIrS2VwM3ZCTHZ2ZjFLMUwvOWFqVHVlVHNPTk5WSGMrTi8xSUhHK21odWFoQVdBeDhHcFI4QVgzdmRDZGRrZ0ErOXpKWjQ2ODNsOGNZYi94SnZiUHlYMkxGamRaeUFYMEVBQUFBQUhLR3Ftby9FNERFWHgxK04rMno4MWJqUFJrMy83Z2NTQUJ4TlMyNCtyQ3oxZUhGWWphNzhvRm9Cd0lkYlUxTjl2UFBPeTdIejdUV3hlZk95Mkx6cFgyUGZ2cmQ3dTFrQUFBQUE5TEttL2J0ajY4c1B4TmFYSDRpeXN2TDR5S21maUtIai9rdWNOUHljcUIwMFB2cWROTHEzbXdod1FoTUFBOUJqemMxN282bXAvaitxOGIzaXYvZnQyeEh2N0h5NU5mVGR1VGJxNi84Y1J2Z0NBQUFBMEozTWx0aTFkVVhzMnJxaXVLeWlxbjhNR0hSNjFKNHlQbW9IVDRoK0o1MFdsZFcxVVZrOW9NMS9CMFRGdi85L1dWbDVMNTRCd1BIbmhKd0NHZ0FBQUFBQUFPQkQ0ckNtZ0haYkRBQUFBQUFBQUVDSkVBQURBQUFBQUFBQWxBZ0JNQUFBQUFBQUFFQ0pFQUFEQUFBQUFBQUFsQWdCTUFBQUFBQUFBRUNKRUFBREFBQUFBQUFBbEFnQk1BQUFBQUFBQUVDSkVBQURBQUFBQUFBQWxBZ0JNQUFBQUFBQUFFQ0pFQUFEQUFBQUFBQUFsQWdCTUFBQUFBQUFBRUNKRUFBREFBQUFBQUFBbEFnQk1BQUFBQUFBQUVDSkVBQURBQUFBQUFBQWxBZ0JNQUFBQUFBQUFFQ0pFQUFEQUFBQUFBQUFsQWdCTUFBQUFBQUFBRUNKRUFBREFBQUFBQUFBbEFnQk1BQUFBQUFBQUVDSkVBQURBQUFBQUFBQWxBZ0JNQUFBQUFBQUFFQ0pFQUFEQUFBQUFBQUFsQWdCTUFBQUFBQUFBRUNKRUFBREFBQUFBQUFBbEFnQk1BQUFBQUFBQUVDSkVBQURBQUFBQUFBQWxBZ0JNQUFBQUFBQUFFQ0pFQUFEQUFBQUFBQUFsQWdCTUFBQUFBQUFBRUNKRUFBREFBQUFBQUFBbEFnQk1BQUFBQUFBQUVDSkVBQURBQUFBQUFBQWxBZ0JNQUFBQUFBQUFFQ0pFQUFEQUFBQUFBQUFsQWdCTUFBQUFBQUFBRUNKRUFBREFBQUFBQUFBbEFnQk1BQUFBQUFBQUVDSkVBQURBQUFBQUFBQWxBZ0JNQUFBQUFBQUFFQ0pFQUFEQUFBQUFBQUFsQWdCTUFBQUFBQUFBRUNKRUFBREFBQUFBQUFBbEFnQk1BQUFBQUFBQUVDSkVBQURBQUFBQUFBQUFBQUFBQUFBQUFBQUFBQUFBQUFBQUFBQUFBQUFBQUFBQUFBQUFBQUFBQUFBQUFBQUFIRDgrLzg0eERJK05OT3JIZ0FBQUFCSlJVNUVya0pnZ2c9PSIsCgkiVGhlbWUiIDogIiIsCgkiVHlwZSIgOiAibWluZCIsCgkiVmVyc2lvbiIgOiAiMjQiCn0K"/>
    </extobj>
    <extobj name="ECB019B1-382A-4266-B25C-5B523AA43C14-3">
      <extobjdata type="ECB019B1-382A-4266-B25C-5B523AA43C14" data="ewoJIkZpbGVJZCIgOiAiMjEzNDExMDkyMDMyIiwKCSJHcm91cElkIiA6ICIxODcyMTk5MzciLAoJIkltYWdlIiA6ICJpVkJPUncwS0dnb0FBQUFOU1VoRVVnQUFCekVBQUFRUUNBWUFBQUJpR0tZZkFBQUFDWEJJV1hNQUFBc1RBQUFMRXdFQW1wd1lBQUFnQUVsRVFWUjRuT3pkZVhCYzEzM20vZWZlMjkxb29MRURKTGlBNGs2UkVoZGJvdlpkOUNJblZoekhUaHhuZmUxNUV6dmxtdFJVVXU5NFpzb3pWWk5NVWhWbnltTTdqaWYybE9YRVU2NDRMdHVKWXp1MlpFbldZc3VTU01ta1NJcWt1TzhFQ0JCcm83ZTd2SDhjZ0ZqNmRxTWJhQUFOOFB1cDZpSnc3cjNubm02SU5OeFAvMzdIa2hRSUFBQUFBQUFBQUFBQUFLcUV2ZEFMQUFBQUFBQUFBQUFBQUlDSkNERUJBQUFBQUFBQUFBQUFWQlZDVEFBQUFBQUFBQUFBQUFCVmhSQVRBQUFBQUFBQUFBQUFRRlVoeEFRQUFBQUFBQUFBQUFCUVZRZ3hBUUFBQUFBQUFBQUFBRlFWUWt3QUFBQUFBQUFBQUFBQVZZVVFFd0FBQUFBQUFBQUFBRUJWSWNRRUFBQUFBQUFBQUFBQVVGVUlNUUVBQUFBQUFBQUFBQUJVRlVKTUFBQUFBQUFBQUFBQUFGV0ZFQk1BQUFBQUFBQUFBQUJBVlNIRUJBQUFBQUFBQUFBQUFGQlZDREVCQUFBQUFBQUFBQUFBVkJWQ1RBQUFBQUFBQUFBQUFBQlZoUkFUQUFBQUFBQUFBQUFBUUZVaHhBUUFBQUFBQUFBQUFBQlFWUWd4QVFBQUFBQUFBQUFBQUZRVlFrd0FBQUFBQUFBQUFBQUFWWVVRRXdBQUFBQUFBQUFBQUVCVkljUUVBQUFBQUFBQUFBQUFVRlVJTVFFQUFBQUFBQUFBQUFCVUZVSk1BQUFBQUFBQUFBQUFBRldGRUJNQUFBQUFBQUFBQUFCQVZTSEVCQUFBQUFBQUFBQUFBRkJWQ0RFQkFBQUFBQUFBQUFBQVZCVkNUQUFBQUFBQUFBQUFBQUJWaFJBVEFBQUFBQUFBQUFBQVFGVWh4QVFBQUFBQUFBQUFBQUJRVlFneEFRQUFBQUFBQUFBQUFGUVZRa3dBQUFBQUFBQUFBQUFBVllVUUV3QUFBQUFBQUFBQUFFQlZJY1FFQUFBQUFBQUFBQUFBVUZVSU1RRUFBQUFBQUFBQUFBQlVGVUpNQUFBQUFBQUFBQUFBQUZXRkVCTUFBQUFBQUFBQUFBQkFWU0hFQkFBQUFBQUFBQUFBQUZCVkNERUJBQUFBQUFBQUFBQUFWQlZDVEFBQUFBQUFBQUFBQUFCVmhSQVRBQUFBQUFBQUFBQUFRRlVoeEFRQUFBQUFBQUFBQUFCUVZRZ3hBUUFBQUFBQUFBQUFBRlFWUWt3QUFBQUFBQUFBQUFBQVZZVVFFd0FBQUFBQUFBQUFBRUJWSWNRRUFBQUFBQUFBQUFBQVVGVUlNUUVBQUFBQUFBQUFBQUJVRlVKTUFBQUFBQUFBQUFBQUFGV0ZFQk1BQUFBQUFBQUFBQUJBVlNIRUJBQUFBQUFBQUFBQUFGQlZDREVCQUFBQUFBQUFBQUFBVkJWQ1RBQUFBQUFBQUFBQUFBQlZoUkFUQUFBQUFBQUFBQUFBUUZVaHhBUUFBQUFBQUFBQUFBQlFWUWd4QVFBQUFBQUFBQUFBQUZRVlFremNtR3hiV3JOR2lrUVdlaVVBQUFBQUFBQUFBQUNZZ2dRSFM4ZVh2cFEvOWxkL0paMDZsVCsrYVpQMHAzOHErYjdVMVNWZHZHZ2VyNzFtdnIrUmJOOHUvZnQvbnovKyt1dmhyMmtoano4dXZmZTlrOGZPbjVmK3gvK1kzZm9BQUFBQUFBQUFBTUFOaHhBVE42WmR1OHlmdGkydFhHa2V1M2RMeDQvUFBNUnNhNnZjK3E1ZGs0S2djdk1WVWxzci9lN3Y1by9uY3RLM3YxMzZQSFYxMHA0OStlTXZ2amp6dFVtbVV0WnhaamRIcGZpK2VWMEFBQUFBQUFBQUFNQ2NJOFRFaldubnp2eXhkRHE4YXJOVWYvbVhNNzkycXIvNksrbVRuNnpNWEIvN1dPRmp2L1ZiVW5Oei92aVBmaVQxOUpSK2o4Y2ZONEhvUkNNajBzc3ZsejVIb2ZYZGQ5L3M1cWlVa3llbFQzOTZvVmNCQUFBQUFBQXdPNWFrVFpLR0pGMVo0TFVBQUZBRUlTWVdqNXFhL0xGTXB2eDVPanFrNWN2eng0OGVsVHl2L1BrV3F3Y2ZsTzY4TS96WTQ0K2JSekZQUGlsOTV6dlM2dFhTd3cvbkg2K3JrejcvK2RMVzhzb3IwaE5QbEhZdUFBQUFBQURBWXRVcTZZTWg0MStlaDN2YmtyWkllcHVrUmtrRGtyNGxxVnJlRGxzajZUMGg0NmNrUFYzR1BMc2wzVFpsckVmU2QyYTRMZ0RBZ2lIRXhPTHhtYytZOXFJVEZhc3lMR1QzN3ZEeEF3ZktuMnV4MnJCQit0Q0haaitQNDBnZitZaHB5d3NBQUFBQUFJRHFGSmYwQVVtSkNXTk5rbTZYOU9xRXNZaWtlK2JnL2tka2dzUkNZcEllREJuM0pMMVN4bjFxSkcwUEdUOWF4aHhoSEprUXVCb0VrdHlGWGdRQXpBOUNUTnhZTEV1Njk5NzhjZCsvY1VMTTVjdWxUM3dpUHhDZWlROThRRnF6WnZiekFBQUFBQUFBWU82a0pmVnBjb2dwU1RzbEhSODlKcG1nYnRzYzNQK2lpb2VZOXl0L2JaTDBDNW0ydDZXNlhTWVFuU2dqNmEweTVnaHpuNlN0czV5alVxNUkrdGVGWGdRQXpBOUNUTnhZdG02VjJ0dnp4MjNiVkhxV2E3RzFRVzF1bHY3NGo2WDYrdnhqNTg5TDJheTBiSm5VMkpoL3ZMZFhjaWQ4ekd2clZtbnQydnp6a2tscGVOaDgzZEV4K1pqcm1ubW1HaGdvL1RrQUFBQUFBQUFzcEQrc3NqbjdKWDJ6aFBOZWxkUTVaY3lXQ1JDL040djd6OVl0TW50MGh0azkraWhtdjh4emF4MmRhNm9hU1I4dGNTMG5KRDFiNHJrQWdEbEhpSWtieTMzM3pkM2NIL3VZOUtVdjVZOC84WVFKTzZjcWRtNDBLdlgwNUFldXI3NHFQVjFnRTREM3ZVKzY5ZGJKWStuMCtOZk56ZEtmL3FrSkthZmF1MWY2eWxla0lKRFdyWlArMDM4eVZhc1RIVDBxZmUxcjV1dGR1NlEvRFBudGVtUkUrb3UvR0E4cVAvbEowN3Ayb3YvMXY2Uyt2dnhyeS9IWGZ6MzlPV0Y3cVBxK2xNdk43SjZwMU15dUF3QUFBQUFBcUFZOWtrNUxXajlsZktXa3pUSVZtZk50dVNyVHZ0YVc5SWlxcCtVckFLQWlDREZ4NDJocGtkNys5b1ZlUldseU9lbmF0ZndRMDdhbHMyZkRyMG1FOU55NGRHbjg2OXR2TjYxa3B6cDFTdnFIZnpBQnBtVG1mL1paYWMrZXllZmRkNS8weGh1bTdlNmFOU2JVYTJnWVB4NEUwbGUvT3JuUzhybm5Kb2VZa1lqMDduZEwzL2hHK0hNbzFZa1QwNS96dWM5SjhmamtzUXNYcEQvLzg5bmRHd0FBQUFBQW9OcmRFVEoyUXFZOTY4UVEwNVhaTC9MaWZDeHFpa1pKajhuc056bGJkMGxxcThBOEFJQ3FRb2lKRzhkamoxVm1IOGo1RXRaaXRhV2w4UGtyVnVTUFhiNDgvdlVMTDBqdmVwZXB5QnpUMnl0OThZc21ORzFxa3Q3NVR1bTIyNlF2ZkVHNjY2N3h0ck45ZmRMcnI1dnpnMEQ2L3ZlbEgvMUkycjNiekxsNnRmU3RiNW1RYzZMOSs2Vk14bFJGRGcrYmdMUy92L1RYWURhbVZwSktrdWZOejcwQkFBQUFBQUFXVXRqbitIc2xuWkowWHFiNjhvaWtBeko3UnU2U2xCb2QrM0tSZVcrVkZKVUpQdE1GemltbE5XNUMwaTlKaW9jYzY1RUpWeHNsMVlVY0g1STA4UzJlMVpKQ0dvOHBQV0dOelZPT2VRcmZhek5aZU1rQWdQbTNpQklkWUJhYW02WDc3MS9vVlpTbm5CQ3pwU1cvNmxDYVhJbVp5MGxQUFNYOXhtK1k3L3Y3cGM5K1ZuSWM2Y01mTnBXVzBhZzU5cnUvSzMzbk8xSm5wN1J2bjZuV0hLdlVIT082MHNzdm04ZTZkZEtaTS9uM3oyU2t6My9lM0t1bjJPN3RjOEFPNlI5Q2lBa0FBQUFBQUdicnF5V2NZOG5zNWJoOUJ2TjdrbDZUZExqRTg0UHBUNW5rSlVsWm1kQnlyYVI3SlRWSThtVUN4S3NGcm92S1BLY2FTYmZMVkhZZWxIU3R6UHNuSkQwdUUxSk9kVkxTTTZOZkw1ZjBQcG5YY3FKTGtwNGYvWHF0cEhlRXpKT1I5TThhRHlyZko2bGp3bkZMMHI5SkdpNXo3VlA5YXdublJKVC9IQUtab0hZbXNqTzhEZ0FXSVVKTTNCZ0tWV0dlUG0yQ3ZVSnV1a2w2ejNzbWp3MFBTMS8vdXZuNldnbS9wWDMwbytaUnJyQ0t4ZVptOHp6Y0tiL2xyRmtUUHNmRVNreEordWxQcGZlKzExei9tYzlJM2QwbUFMM3p6dkVBVXpJdFlNK2NrZjdwbjhiSC92aVA4L2ZjcklSQ2U0Yk9saFBTaTJUcTZ3WUFBQUFBQUZDdTNEVEhteVE5cXZEcXdDR1p3SENxSGtsanV3bzVrdTZVcVRCOFhyTVAycVlhKzl6OEZra1BUeGkzWlFMQmJ5czhLTHRWSnNBY1crUE5vNC92eXdTTHBkcWc4QUN6VzlKekU3Ni9LdW1RcEIxVHpydFowbGxKWjJSZXM2eWsyZ25IQTBrLzBlUkt5emMxT2NTMFphcFBmMWJHdXNOY0tlR2NqOGdFd0JQMXlyek9BSUNpQ0RHeDlLMWFKVDM0WVBpeGwxNHliVklMV1JieTIrYUZDOFd2cVpTd1NremJObTFqTDF5WVBMNXhZL2djbDZiOEJwbkpTRC84b1hUd29OVFZaY2I2K3FTdmZVMzYrTWNubi92b285TFJvMllQek1YR2NjSXJNWFBUL2I4TUFBQUFBQUNBR1lyS3RISGRvZkI5SG8vTFZDNytXc2l4SDBoNnJ5YnY2N2hhMG0vS3RHN2RyOHFIbVNjazdaVFVPbUdzUWRMOWtwNmRjbTUwOU55cFRxcThBRk15Z2VJdVRXNFZPeXpwU1prcTFMclJlMjJROUNOSm16WGVkallwNmJUR1g0dlhaUGI1M0RUaHVid3M2ZHlVZTU2VzlJRE11K0ZwbVlCMHZsckhodXg0VkhiMUxBRGNvQWd4c2ZUOXp1K0VWK1ZKSnVBc1p0MjYvTEdwMVkxenBiczdmSHoxNnRKQ3pQNStFMUJPRlZaNStvdGZTQysrS0Qzd3dPVHgzL3M5NmMvK0xEeFFYV2lKaE5RUTl0RkZTYkZZK0xqamhPOGRXb3pyem44clhBQUFBQUFBc0hpTVZTWGVyc2tWZ1dOY21SYXVSelU1TUp3b0krbDdrdlpJbXRod3k1WjBpNlN0TXFIak1VbVZlbXZLbDZsOGZMOG1CMjJiWkNvZFQwNFkyNm44L1N1SEpiMDRnL3Q2TW50eDNqUDYvWWhNTmFjbEU2RGVyUEVRK0VGSnI4cThicWNVWHZub1MzcHI5TEZNNGUxd1habjJzVW1GNzRVNWw4SkNUSCtlMXdBQWl4UWhKcGEyKys4dlhLVW9GVDhtU1d2WDVvOU5yVzZjS3hjdlNyNmZYMUU0TlhoMW5QQ3c5YTIzeXJ2ZnQ3NGw3ZGhoV3RhT3FhODM3V2ZIMnVkV2s0Y2VrdDczdnZLdTJicFYrdS8vdmJ4cnJsNlZQdldwOHE0QkFBQUFBQUJMWDYxTXdIaUx3c05MeVZRcHZxanhGcTdGWkdVcUQyK1hxZWljR0g3Wk11MWZ0OGdFY1Nka2dzWnV6UzRRNjVIMGhreGw1RVRyTlI1aXhwWGYwaldRcWRhYzZmNk1SeVRkSmhOb2ZsL1NvS1I2U1JzMXVZcDF1Y3h6ZkduQzJDOUo2cHpoZll2NWlVeTFiS1dGTkF1VE53ZjNBWUFsaUJBVFM5dGRkeFUvM3RrcHhlTlNPcDEvckwxZGFtdkxIeSszRW5Oa1JNcUcvRVkzTVN3TWs4dEpWNjdraDVicjEwLytmc3VXeWZ0Wmppa1dZbjdwUy9salR6eGg5c0Q4Mk1mTTl5ZE9TRC8rOFhnNzJXZWZsZmJ2TDc3bTZmejJiOC91K29YZzg5RTRBQUFBQUFBd3lwR3BsTndrYWEzQzI4WktwcnJ3VlpucXdISUVrdmJKdEVOOVNGSkx5RGtKbWRCeGwweUZZYmRNV0ZyTzdrZVBhYngxYlZqSXRrSFNIMDZ6emoyalgvZkpWRG1XdzVWcGtYdFdVdi9vMkxDa0Z5UzljOHE1MnlWZEhEMTNzYkVWWG9ucHp2ZENBR0J4SXNURTB2WXYveUw5MnErRjc0OG9tZkh0MjZWOSsvS1BiZCtlUCtiNythMWNwL09OYjBpdnZKSS9IaFlrVG5YK2ZINkl1V0dERkltWU5xZVN0R3ZxUitWR0hUdFczam9sczlmbmQ3OHJ2Zm1tZE9iTTVHT0hEcFUvMzFTTE1jVDArR2djQUFBQUFBQ1F0RTNTWFpJSzdHSWp5VlFtdmpINkNBdXFzc3JmcnpGTXQ2UnZqOTd6ZHVXM2NoMFRrYlJLVXE2RU9TZXFrd2xEWjhxZWNIMUliVUJKRG9TTW5aYXAwdHcyWmZ3aFNkK1NDWWVyVFZ6RmZ6NWhiRW5UMURmazhXVXFWZ0hnQmtLSWlhWHQ1TW54SUxPUTIyNHJQY1E4YzBaS3BTcTJ2R2xkdUpCZlRScU5tbXJNNDZQOUxjSkN6UDcrd250cVR1ZmZ5djNvM0JKSGlBa0FBQUFBQUNTcFMxSklNNnhKWXBKMmp6N0tVYXpxc1JUbFZueFdzMWRrcWx6ckpvekZaY0xjbWV6Qk9kZHVVZmsvNzlXU2ZxUE1hd1lsZmFQTWF3QmdrVnZhSWFabDVmL3ArMUlRTE55YTVwaFZYeThGZ1lKTVp2eDVCc0g0NDBiMDFGUFNMYmVZL1JBekdhbW1adkx4N2R2TldDWXpQaGFQbS9PbmV2UE51VjNyVktkUGg0OXYzV3BDekhYcnBOYVFIZUVyc2M1U0trV240N3JTSno0eCsza1dFaUVtQUFBQUFBQ1FwR3N5KzBSdVd1aUZUSkZUYWRXZDFTZ3N2UDJKekI2WTd4ajkvb3BNWmV0WU85bERrczdNOHI3M3ovTDZoY0NPUi9QQ2RpekZhaU5LdE1SVlV6ZmRweFl3blZ6R1U3SXZwZlJ3VHI1M2crWVRtSldsRjJKYWxoU055a29rNU5UVnlVNGtaTmZWeVc1b2tCV0pLSGZoZ3JKbnpwajlCcGNheTFLa3ZWM3hiZHZrdExYSlN5Ymw5L2ZMRzNzTURNZ2ZHbHFhejcyWUlKQysvblhwdi8wMzZTdGZrVDc4WWFsbHdvWUNOVFdtMnZHRkY4Ykg3cnd6ZkovSkkwZm1mcjBUblR4cDl0U3NxNXM4ZnR0dDB2ZStKejN3UVBoMWUvZk8vZHJtUXp5a0Y4ZFlHOTBubjVTZWVTYjh1b2NmRHErK2ZlS0o0dnQ2ZnVZenBsWHZSSVNZQUFBQUFBQmd6RUdaRURNckU2YmR0a0RyK0tha2RhT1BRVW1WZVB2aXF5V2U5NUVLM0dzNnAyVDJCcjBnMDFwM29rb0V0b1NZS0dEVDdoVzZhWHU3V2xZbUZLbFpldkhKZkF0OFgwTzlHUjM3K1VXZDJIdGxvWmVEUldqUi95Mk1kblpLc1ppY3hrYlpkWFd5YW1wazE5ZWI4REllbHhXUHk2NnBrVlZiSy9tK1V2RzRjcGN1S1ZpS1FaNWxLZExSb2ZpdHR5cTZlclg4VkVwK01pay9tWlEzUEN3L21WUXdNaUp2ZUZoZVg1K0NYRTcreUloeUowOHU5TXJuWG5lMzlELy9wMmtIdTNXcjlPaWprNDgvK3Vqa0VQTysrL0xuU0tlbFU2Zkt2L2RIUDJvZU0rSDdwcXB5OTVTZUZLdFdtU3JNTys3SXYyWndVRHA2ZEdiM3F6YkZRa3pQS3h3d3RyZUhqM2QxVGE2NG5TcHM3OVNsK0c4RkFBQUFBQUNZbWF1U25wZlp1ekdyaFFzeGh5VHRIMzFZRlpxejJ0NENlWDJoRjFCbEtHS2JGenYyck5XcUxhMXFhSW5Mam9TOFY0aXlaVVp5U3JUVUVHSmlSaFo5aUZtN2U3ZnNoZ1pGMnRwa056UmNEeXp0YUZUV2xFRENTeVlWYlcrWDVUaEw5dC84c1REWGprWmxSNk5TWTJQZU9WNHlLYmU3VzM0NkxiZW5Sd00zUW9ncG1RQlRNbFdLVTBQTWxTdWxIVHVrZ3dmTmZwUHIxdVZmdjNldkNSWG4yOEdEK1NHbVpJTFJxYTF4SmVtMTErWnVuY2xrOGVPSjJld0lINksyTm4rc2xGQngxYXJ3OGQ3ZTR0Y1JZZ0lBQUFBQWdPa2NtK2I0a3pJVmhKV3dVdEl2VFhQT1VuMmpjOHhzOXd1VlRLWHFWMlp4ZmFXQzR0bWdFbk5lM0xTOVhUVjFVUUxNQ29yR0kxcS9jL2xDTHdPTDFLSVBNZU5idDhwcGE1TVRGblpNWVVVaXNoc2F3b09LcGNDeVpNZGlzc0xhb0U3Z0pCSnkxcTlYNExyS2hZU2NpOUs5OTVaKzdxbFQwb1VMVW1mbjVQRVBmRUE2ZkZoNjMvdkNyM3R4Z1hZT1AzVEl0TVMxcHZ5MjFORVJmdjZycjg3Tk9seFgrcE0vS1g1T0pmYlJuQ2lzRW5Oa1pQcHIxcS9QSDA4bXBhR2h3dGROYlNNN2hoQVRBQUFBQUFDVXcxZGwycnVPelRWZjJQNnZzTERYWnV4bnZGK216WENZV3lUZEZUTCtFeFhmMS9QM0pVMTlDNXNRYzE0a21rTGVqOFNzMkxZbE83N29veWdza0VYL1gwNzIxQ25GNityQ0s3YW1pa1JrMTlmTGNweTVYOWhDc0N4WmlZU3NzT3E4RUlIdnl5c1c2aXdHSzFkS3YvM2IwdWJONVYzMzNIUFM3L3hPL2x5Ly8vdlN0bTM1NTU4L0w1MDltejgrSDRhSHBXUEhUQnZjNlZ5K1BMT1d0OVdxcVNsL2JIaTQrRFUzM3l5Ri9SMmZydUs0MEw4TGhKZ0FBQUFBQU9CR01COTdYUzVXc1pDeHNSRFRWK0dBc2FIQWVMK0t0KzhOcS94MGk1d1BBRXZVb2c4eC9YUmFRWW10TXkzYmxsMWJLN3UrWGw1L2YrSDk5QllwcTY1T1RsT1Q3TERxdFRDK0wzK3hoSmkySFI0eWZlcFRoU3ZvaW5uNVplbnh4L05Ec3J2dkRqOS9ObFdZSXlOU05wcy8zdHhjK2h6UFBWZGFpUG5VVTZYUFdTN0hrZjdqZjV5NythZHFiZzV2VHpzNFdQeTZlKzRKSHo5K3ZQaDFoU3FZdzM1MkFBQUFBQUFBaGJ4bm9SZHdBMGhQYzd6U3hYUmhieHVWOHBaMGE0SHg2ZDZTRFFzeGw5WmIyUUJRa2tVZllybzlQUXBLckpTeUxFdVc0NWlXc282enRFSk0yNWJUMENBN0hzL2JDN1NRd1BQa2RuWE44Y0lxWlAzNi9IYXEwc3dDVE1sVTF6MzVwUFFidnpIOXViMjkwczkrTnJQN1NOSTN2aUc5OGtyK2VEbXRWdzhja0s1ZGsxb0wvZVlqcWE4di9ENlZZbG5TeG8xek4vOVVVOXY5amltMnIyVnJxN1JyVi9peG8wZUwzNDhRRXdBQUFBQUFvUHA1a3I0MnpUbVYyRWR6b3JCS3pNdzAxMFFsaFcwRG1GSHhFTGJRVzd0TDZLMXNBQ2pWb3Q4Y01uZnBrb0xNZFArTE1ZSGp5R2x1bm5iZnlFWEh0dVcwdE1pS2hmMHZhZ0dlcDF4Mzk5eXRxVktpVWVtREg2ejh2TTgvTDEyOU92MTUzLzJ1MlE5eUlmbStXVzh4VHorOXRJTDUxYXZEeDRzRjcrOTVUL2lldDVjdlMrZk9GYjlmb1FwbVFrd0FBQUFBQUlBYlcxM0lXR3FhYTFZci9OMzNLOU5jUjRnSkFOY3Qra3BNcjdkWFFSa2hnK1U0Y3BxYVpFVWlDdVp3WGZOdUxNUXN0Wldzeko2WWk2S2Q3TTAzU3hzMkZEOG5rNUZLM0F2ME90ZVZ2dmxONlJPZktIek91WFBTcTYrV04rOXMzSHl6dEdLRjJmZnhtV2NtSDl1N1Yzci8rOE92YzEzcHB6K2QrL1hOcDBJLzh5c0ZmdFByN0pUdXZ6LzgyTTkvUHYzOUN1MnJXODZISkFBQUFBQUFBSG8wZmJ2VFV0VklXbGFodVNiNnpwVHYveDlOcmpaMEpUMHgrdlhVcXNZVGtwNmRneldWeXBIMEsvTjR2NFRNejJHcTZYN0dXd3FNVHhkaUZuckhuajB4QWR5QUZuMklHZVJ5OHJOWitaNG5PMnpQeENrczI1WmRYeTlydW5NakVSTjBCb0VKaU1iMjNiU3M2dzlyckwycGJadkg2UGZGMnJsZTM3OHpDTXhEa256ZmpBY1RZdFd4OHlJUldZNWpqaGNKYXkzYmx0UFlLTHZFSUMvd2ZmblpiSGxWckF2bDhHR3B1MXRhSHRKL3dmZE5xOWZ2ZlUvNjlLZkxuM3ZzWjF2b1ozYjgrT1NmeTJ4RW8rWTVkSFNZUjVqNzdqTi92djc2NUJEVHNvcTN2bzFFcEQxN3BCLzhvREpyRGVPNnhRTmZxYndXdWNYRTQ5S3R0K2FQQjRGMC9ueitlQ1FpL2Q3dmhmOGNjN25TUXN5R0FqdXRweXYxL3pvQUFBQUFBTUFOWWEra2tMY3ZabVNWcFBkV2FLNUNXcFRmTHJXVXQwUGlNbnMrWHFyNGlxYTNZaDd2TlpOOUxlc2xyUzF3N09JMDl5UEVCSURyRm4ySUtkK1hkKzJhZ21SU2FteWMvdnpSU3N4Sis5OVoxbmdRYWR1eWEyb1VhVytYM2RRa2VaN2MzbDRUOWdXQkZJdkpjaHp6aU1Va3k1SWRpOG1xcVRIaFpTUlNlRzg5eWJUN3pHYWxJSkNmeTVrQU01ZVRuOG1NNyswWkJLYTYxUGZsTkRmTGFXcVNuMHdxZC9HaWdsek9CS3Rqb2VkWXdHWlpzdVB4d21IY0ZJSHJ5dXZwa1Q4eVV0TDVDeW9JVEtEMzRROVBIbi9yTGVrZi8xRzZOTVBmbEI1NFFQcXQzeXIrbXUzWlk0NS84NXZqd1hLNWZ2bVhUUVZsYzNQNHZwNWhwcTdwZmUrVDN2YTI0dGM4L3JoMDhhSzBmLy9NMWxsTmR1MEsvM3QwK2JLVUN1blY4YUVQU1dzTC9HYjRrNTlJZzRQVDM3TzVPWHc4N0g0QUFBQUFBQUJMUmNqbnlGWENEa3lxbFFsWUJ5VWRsNm5RSEtqZ3VxcEZXNEh4L2lMWHZFMVMyTnVBZlRLVnVzVVVlbXM1TjgxMUFMQUVMZm9RTS9COXVWMWQ4b2FINVpRUVlscVJpQ0lyVnNpT3grWFYxTWhPSk9RME5wcXdzTDFkVGxPVG91M3RpbloweUU0a1RNdlpxVldTWTBIVWhEK3RpZUZVc2FCcTRqeWpYd2NUdzhpcDU5bTJMTXVTNzdweXIxMlQxOXNyOStwVnVYMTk4Z2NIRmFSU0NqeFBnZS9MV2JhczVIYXlnZXVhY0hhaDkzb3MxVXN2U2IveUsxSWlJWTJNbUZDeGxPcTZNRFUxMG0vK3BuVHZ2YVdkLzhnanBsWHAzLys5MUZQZ3Q0d0hIelFoWXBoQ1ZaZkZUS3dVdnVNT3M5ZmpkQ3hMK29NL2tQN3U3NlNEQjh1L1p6VzUvZmJ3OFpNbjg4ZmUrVTd6K29kSnA2VW5ueXp0bm9WK1RvU1lBQUFBQUFDZ0hDVzhqVk0xVmtuYUZqSityb1JyeDk2K2FwUjArK2pqaWNLbkwxb2h6ZUVrRlE1czJ4VCtta29tN0ozTzFLcllNWVNZQUc1QWl6N0VsR1NxR0VzTjQyeGJrYVltTmI3WDlHR3c0L0h4cXNwbzlQclhWaXdtTzFJOUw0L2wrN0pyYStVdlc2YWFqUnROUmFibm1Vck8wY3JNU0Z1YjdHSlZvQlA1dnFuMnJGU3IxTG1XelVvdnZDQnQzQ2g5NVN0U2Y3R1BPaFd4WVlQMCs3OXY5cDBzeCtiTjBuLzlyOUkvLzdOWlIxaFZaaW1Wd0tVYSsyL3YxbHZOZXN1NTd1TWZsNzc2VlduZnZzcXRaMnp1MmJTTExhSGRzeVR6czlteEkvellHMjlNL243UEh1bURIeXc4MTdlL2JmWVhuVTQwS3UzY0dYNHNtWnorZWdBQUFBQUFnTVZtbWFSM0tyOWlNQzBwNUhQa2VhYUdiVG5OVDh0VFQ5SlhwamxuNmo2ZU14V1Z0S2JBc2JCYUIwZlNnd3F2d25RbHZWWENQUXZWcUJCaUFyZ0JWVTlLTjFOQklHOWdvT1M5SFMzTGttSXgxV3pZSURsT3lVRmw0SGx5Ky9va3p4c1BEMzFmY3QzeGZUT0RJTy9ZZGJZdGErSzlJaEZaMGFocFFXdmI1dXV4NDVZbHA3bFpkbXo4TndITHRrMndHaXYwVVp6eUJLNHI5K3JWOFJhMmk4R1BmbVRDekptMGRhMnJrMzcxVjAzRlhyRksyVnl1Y0R2Z2VOeTB0SDNrRVJObUhqZ3dIZ0wzOXBhL3BqQmRYZExwMDlLUkk5STk5eFRlNTdHWVNNUlVaTjUway9Rdi96THpOcmlWRnJhbnFXUmFMRS8wL3ZlSFArZE14cnd1a2puKzY3OHVQZnBvNGZzZFBtd0NaOG04Rm8yTkp2d2VIRFQvSGVWeVpwN09UdE91ZDlteThIbXVYU3YrdkFBQUFBQUFBQmFiTFpMdVYvaTd3NjlvY2hqcFM1cjRWazNUNlBlcnBseTNGRDhIdmxiakZhY1Q5VW5LaG96Zkl4TU9oM2xUVWlrN2V5VUtqQytpdDNFQm9GSVdmNGpwKzNKN2V1U1hVbTAxa1cwcnlHU1VHeHlVbjBvcEdHMFphVGMxS2RMY25GZlJHR1N6U3YzaUYyYi9UZGZORHpGSGc1aEpJZWJFY01hMlpVMnNSSE1jV1pGSWVJZ1ppNm5oZ1Fka1R3bFZBdCtYbDB6SzdlcFM0SGxtalpZbDFkYWFOY2RpWnI1UzVIS0xMOFJNbDdLaitCU1JpR2szK3A3M21GYTB4ZlQzUzUvOXJQVDJ0NXRRcTVBVks2US8raU1UT0Q3empQVDg4NFhieklaSnBhUXJWNlQxNi9PUC9lQUgwaXV2U0k4OVpzSzhRbnA3VGJYbEgvMVI0ZWYxN25kTFc3WklYLys2ZEw1U3U4blBRQ1JpUXVSQ3IrbkVkcTBiTmhUZSszUC9maE04dHJaS0gvbUllVzZGOVBkTFgvdmErUGVkbmVWVnRJNUpKcVcrdnZLdkF3QUFBQUFBcUVadGt1NlMxRm5nK0hGSng2YU1wVFE1V0ZzbTZmOE51WFp3MXF1clBoc0xqRjhKR2RzcDZaWUM1K2NrN1MveG5zMEZ4a3VyNFFHQUpXWHhoNWhCSUwrdlQ5N0lpQUxmTHkzRUN3SjV3OFBLbmowcnI3dGIzdENRdk1GQldiYXQrUGJ0c210cjgwUE1YRTdwdzRlVlBYMDZ2M0tzd3F4RVFuVzdkaWt5dFRMTTgrVDE5aXE1ZDYvODRXR3p4a2hFVG11cmFuZnRVblQ1OHBLZWYrRDc4ck5aZWYzOWs2dEZsNko3N3pVVmpkUHA3cFkrOXprVFJsNitiUGJkL05DSGlsZEJkblNNVnhkZXUyYXFNc2VxUElQQUJHbFhya3grWEw0c0RZdzJ6Qy9VbW5YTGx1SUI1c2lJOVBuUG0vbis5LytXL3NOL0dHOC9POVg2OWRKLytTL1NuLzJadWZkc2xkcGF0YTdPdkJhUmlQUzNmMXY4M0s2dThhOGJHZ3FmOStLTDBzTVBTNy8yYTJaZjAwTFNhZWx2L21aeXkrRlRwMHBhZHA1RGh4WlB5MlVBQUFBQUFERC9wbXRyT2xkbSt2YmtPaFVPTUU5TGVqNWsvTEtrVFNYTWZiSElzVW8yQ25NMHUzYXhwVFk5YTVaMFU0RmpVL2NNM1NIcDdpSnp2U0xUcG5jNlRwRjdFbUlDdUFFdC9oQlRNdFdRcVpUOFhFNU9zWEJqak8vTDcrdFQ4c1VYbFgxcnZCRzVWVmVuNktwVmhVUEtJSmlmUUtQQVBZTFI4RFYzOXF6Y2krTy9GZGpOellvc1g2NUlhMnZoVnFnVDUvRTgrU01qQ3BMSnBSL1F2UGlpdEhLbHRHNWQ0WE1PSHBTZWVNS0VnMk9lZTg2RWEzL3dCNFVySFM5Zk51MWFKVk1oK04zdm1qQnpMTEFzc2NWeG51UEhUZWkyWVVQK01kZVZ2dW5mQlVnQUFDQUFTVVJCVlBoRk0vL1l1WC8zZDJZZnpFSkI1cjU5bFFrd1hWZjZrejhwN2R6Ly9KK0x2K1pqZW5vbVY3RWVPQ0E5KzJ4K205ano1ODF6dmYzMjRnRm1MbWVDM1FzWEpvOTNkWm1mYjExZGFldVh6TitOSC8rNDlQTUJBQUFBQU1DTloyNXJIU3J2TlptV3B2ZHJmTi9HUU5JQlNYdEh2NTVxdjZUMUNtK3JPbVpZcG9xelVDTzBhcXFqYUN3d1B2Vm5lYWNLNzIwNTl0YVRMUk5lYmk5eXZ3c3lyV1FscVYxU25VenIzZFRvWE83b1BLMlM3aWl5dmpJYkVRTEFVckEwUWt6SmhISWpJOFVEampHT28waEhoNXk2dXNraDNtSUo5S2FFcVpiaktOTGFPbm5QeldLWDUzTHloNFpNeTl1bExnaE1XOUZQZlNxL3F0SjFwZTkvMyt5MUdmYXpQM0pFK291L2tQN2R2NU0yVHVrZEVRU21uZXZFZHJ3Ly9HSGwxdnlOYjVnZ2NPTCtuWjRuZmVVckpzeWI2T0JCRTJ4Ky9PUFMxRDFUUjBha2IzNXpadXM0Y0dEeTkrVlU3UjQ1VWxxSStleXorV1BmL3JZSmNDZGUvNi8vYXY3OHAzOHlRZVJkZCtWZmwweEtYL2hDZU5WbEVKZ2c5T2FiUzFuOStEMFhzZzB2QUFBQUFBQ29QbzlPZjhxQ2VFTlNxYnNkSFpGcGIvcUlwR3VTZnFidzlxaGpya242bnFUZGtqb2tqZFZRK0RLQjZBVkpyOHRVR3Q1YllJNVM5b0tjYTdha0dwbHdNc3pFUFM0N1pLcFd3NXlSQ1R6ckpUMnMvTDFCSnhxUjlOeUU3MXRIcnlsWFdvU1lBRzVJU3liRTlQcjY1UFgzSzlMU1V0TDVWaXhXdkZYb1ltTGJjdXJySisrNVdZU2Z5Y2dkYTM5Nkk3aDRVWHI1WmROYWRzeVpNOUkvL0lOMDZWTHhhM3Q3cGIvK2E3T3Y1cS84eW5pbDYvUFBTMmZQenRtU2RmYXM5UE9majY4NW5UWVZsMGVPaEo5LytMRDA2VTlMbi9pRU5QSHZ3SGUvS3cwTnpXd05YL3ppeks2VHBCTW5wai9uNEVIcEp6L0pIM2RkRTlaKzZsUG1Rd2tuVDBwdnZHR09CWUgwOTM4djFkZEx0OTQ2ZnMzVnE2YUY3TVRXdEZOZHVGQmFpSmxNU3YvOHo2YUtGd0FBQUFBQVlLSlMycW91aEZNcVBjU1VwQk15NFdTZndxc3ZwK3FXOUc4eTd5Yi9wa3lJbDVNSk1sc2w3WkVKOWNJcU1WMUpBMldzclJTbHRHYVZwUGpvbjQ3QzkvR2NhT0lhNHdYUE1sV1Z0OHFFb2NXYTRtVmxYck9KQVc3M05Hc29oTS9aQTdoQkxaa1EwMCtuNWFkTCsxOHZ5N0lrMjVZZGo1dFFhbUkxM1dKajI3THI2bVJGbzZYdEJ5b3B5R1RrOXZiTytkNmVWZVg3MzVmdXZGTWFIallWZGkrOVZIcUlHd1RTVTA5SnI3MG1mZkNEMHFaTjQyMWs1OUwzdmplKzVyLzVtL3dXcVZPZFB5Lzk1VjlLSC8yb3RHMmJPZi81c0kwTTVzSHAwK0hqbVl3SmpsOTV4YXl0VURWd2Q3ZjByVytaZlVuLzcvK2RmTXozcFM5L1dmcmtKNlZWcTB4QS9ZLy9hSUxlWXZidE0vL05PODc0QnhnOHovejlUNmVsd1VFVGdwNDVjMlA5M1FBQUFBQUFBRGVtYXpPNHhwV3BDRnhleGpVWFZObTJ1NTZrcjVWNDdxK3F0TFVPalQ3R25KVjBTUGx0WW50bHFsWTNxSGlBNlVwNlN2bXZjYi9NM3BZbE5CTzhMcEIwc0l6ekFXQUpXVEloWnBCTUtraWxTci9Bc21RbEVyTGpjZm1WRERGSDU0MnNXS0hvc21WU05HcjI2MHlsNUYyN0p2ZnExY3FHcHBHSTdQcjZrZ05NeVlTWVhuKy9ncVZXaWZtbEwrV1BqVlhtOWZaS2YvdTNwaFhyVEYvLzNsNXpqMFJDS3VlL3RVSU9odnoyMGRjMy92VzFhNlo5NnNHRGs4ZUxHUnlVUHZjNXM2ZmsrZk9GZzlwOSsvTEhlbnRMdTBjcGtrbnB6Ly9jM0QrWE0rRmxLaVZsczlOZk8rYUZGOHgrbVdIN2VhYlRwblhzdW5VbVhDN0ZxVlBocldZQkFBQUFBQUJRdW9zcVBjVDBaVnJOenNhWmtEbExkVW1scmZWUXlOakxNbTFsbDAwWUczdEw3U1daYXMyd3l0eTBwQ2NsRldvWTFxdmlMV2luMnFmeXFteUJhZmllcjF6V1YzWWtxMHpLVlhZa3A4eUlxMnpHazVmekZLMXh0SGJITXNYaXhaSjZZSDRzbVJEVEd4aVFOemhZMWpWT2ZiMnMydHFadDl1Y0tocFZwTDFkc1EwYlZMTmxpMktkbmJKaU1YbkpwUHpoWWJsWHJpaDk3Sml5SjArYS9Uc3J3SXJGNURRM2w5VWFOOGhtNVE4TUZLNkNXNnhlbitZM29qZmZMSDY4Vk1sa1plYjV3aGVtUCtlRkY4cWZOd2lrWjU0cGZzNy8rVC9sejF1dTZTcEhTMUhzWjliYlc5bmdGUUFBQUFBQUFOTXJ0U1dxSytrRnpUNkFlMm9XMTE2VzlMWnB6am1uOEJEVGwvU3NwQS9Jdkl2ZUpWT2hPZVk1bVNDemM4TFlvS1FmeVZSY0ZsSnFpSm1XdEZkbUQxTmdHa0VReUhOOStWNGdOK3RkZjNodW9GekdVMllrS3kvbnk4djV5cVk5WlVaeVNnOWxsUnJPS2oyY1ZXb29wMHpLbFp0MVZkY1lVMjFEalZac2FGWWtWdG9XZHNCY1dWb2habisvQXMrVGJOdTBqSjJHM2Rnb0o1R29URGNEeTFKazVVclY3ZDZ0dWwyN1pEYzFtZXBJeTVMVDFHU0NwVTJiRk51NFVVTlBQNjNNMGFNS0toQ0cyZEdvMlFlMHhQMHdBOStYbjA2YlBUR1hXb2dKQUFBQUFBQUF6S1V2TC9RQ3FzREVDa04vOU9ISzdBR1psbWszZTFWbTM4MEsxUUxNMk5VQzR6bVovVUJQU0Rxc3d2dUNEc2hVWk40ckU4aE81RXQ2V3RMN0pMVklPaTdwcDZOekYzTnk5SDYySkd2MDYwQ21UVzVXVW1yMHZ0MHFyK29VUzE0UUJQSThYNWxrVG03R2s1dno1ZVk4QlY0ZzN3dVVUYnZLakxoS0QyYzFNcGhSYWlpalhOclRTSDlXQXozSjY4ZlN3emw1T1g5MHp1dVRYLzlya0dpcTBka0QzV3J1cUZOOXJIWkJuaXN3WnNtRW1ISmRzeTltTm12MnVweU9aY211clpWVnlya2xzQklKMWQxeGgrcHV2MTFPZmIxcEt6c1dwRTRJVkdPclY2dnhzY2ZVUHpLaTNNbVRDc3BwcnhsbXJKMXNDYUd0SkFXdUszOWt4QVNvUzYyZExBQUFBQUFBQUlDNURWdlRGWnovWk1oWWhacm1TVEpyL2JiR1E4S2NURkRvbGpISG16SVZsbUc3UFdWbEtpK1hTU3AxRjZOdWxWN05Da3dRK0lGR0JySTZzNzlMUGVlSE5IQjFSTVBYVXNxbVBHWFRPZVZTcnJJcFQ3N25Ld2hNNkJtTWh1U0JIeWpRK1BmVDNjZk5lY1FIcUFwTEo4U1VGSXlNeUJzWWtGMVRNeWs0TE1ST0pFdzcyZG1LUmxYNzlyZXJadk5tTTJlUjFxNldiU3ZTM0t6RTd0MGE3TzZXTjh0Mm1GWTBLcXVob2VSMnNuNHlLYisvV0Q4REFBQUFBQUFBQUpnSDAreUlWQkdWMkkybzJLNUpRNnBzOEFvVWtNdDRPdkhxWmIzMncxUHF1enhzd2tvdkdBOHNLMVM1YTBkc05iYlhLUktsbFN3V1h1a2JLUzRDWGpJcHJ5L3NJekhobk5aV09ZMk5zNzZ2Rlkrclp1TkdSVnBiWlpmUTF0V3FxVkYwN1ZyWnpjMGx0NEV0T0Zjc3BraHJhOG56K0NNamN2djdxY0lFQUFBQUFBQUFBR0N4c0NRbllzbE51OHFPdUhJenZqelh0Skt0VklBcFNiWnRxU1lSbFcyWDF2MFJtRXRMS3NUMGg0YmtYYjFhY2tCbjE5WEpycXNydVlveGxPUElhVzVXcEsxTlZrMU5TWmRZdGkybnZ0N3NsUm1OenZ6ZU1wV1l6dGorbXlYd2g0ZXB4QVFBQUFBQUFBQUFZQkdKUkcydDNOeWlqWGVzVU5QeXVqbTdqK1ZZaXRmSFpEdUVtRmg0U3lyRUROSnBlWU9EMDU4WEJBcGMxK3hIYVZtekN4SkhBMGtySGkrcEN2TTZ5NUpUVnljN01ydU92cFp0UzM3cEg3UHdNeGw1eVlYZVVSc0FBQUFBQUFBQUFKVEtpVGhxVzlPb0hZL2NwQzEzcjFUVDhncHNsUmQySDhkV1hWTk1kbVJKeFVkWXBKYlducGpaclB4MCtub2xaaEFFa3U4cjhEd0Z1Wno4VEVZYS9kTlBwZVFQRFNuWDFWWFMvcG1TVE1YbTFIT0RRSUhuemFnOWErRDdabzJsM0tmQWVyeGtVdW5EaDAwbGFDeG05c2lNUm1WRklyS2lVU2tTTWVPT0k4dXlGR1N6Q3RMcHN0Y0tBQUFBQUFBQUFBQVdqbTFiV3JHaFJVRWdXWmFsTjErOG9PRnJGWHkvMzVJaU5iYmlDU294VVIyV1ZJanBwMUx5cmwwemxZYVdKWG1lQ1N5SGgrWDE5aXAzOWFyOGdRRzVYVjN5Qmdia3AxS21HdE4xcDUvY3R1VzB0TWlxclZXUVRJNkhscDRudDZmSHRHbDEzWklxSzRNZ1VKREp5TzNyTS9lZktCbzE5eW1sT3RUMzVWNjZwSUh2ZkVleWJkbUpoSnlXRmpsTlRiS2JtaFJwYVpIZDJHajIvb3pIcFdoVVhtK3Z2SUdCNmVjR0FBQUFBQUFBQUFCVnc3SXN5Wkk2TmpUTHNpMVpsdlRHVDg0cE5aaVZ5cSt6eXVORWJkVTExc2gyTEhNdllJRXRxUkJUbnFkY1Y1ZVNQL3Vadk9GaHViMjk4Z2NHNUNlVFVpNm53SFd2VjJiSzkwT3JKNE1nQ0IyM2EydlY4TzUzeTRwRWxEcDBTTUhRa0RrdkNCUWtrOG9jUDI3Q3gvYjJvbis1Z3lCUWtNMHFkL215L0d2WHBGeHUvR0FzcHRqYXRhcmZzMGVSWmNzS1RURDVlOSsvWGxucHBWTHkrdm9rMnpadFpoM0gvRGxhMmVtMHR5c1lHVkV3TWpMOWF3a0FBQUFBQUFBQUFLcU80OWhhZGxPamRyNWpuUUpKYnp4OVZ1bmgzTFRYVFNjU3RWWFhYQ1BiSnNCRWRWaGFJYVlrcjdkWHlaLy9YSEpkK2Rtc0NRbkwyRE5TdVZ4NGExamJWcVN0VGZXUFBpcW52VjJwMTErWGUrR0NKTlBHZHVRWHYxQjAxU281emMxRnF5Z0QzNWMzTUtEVUcyL0lHeHE2UG03VjFpcTJhWlBxSDNwSTBUVnJaTVZpSVJjSHhaOVBFRnl2S2gxN0JoT2ZpVDlXUVRxRDFyY0FBQUFBQUFBQUFLQTZSS0tPV2xmWGE5YzcxaWtJcE1QUG5kUElRSGI2QzR0d29yWVNUVFd5SFBiRFJIVlljaUdtWEZkK1g5K01MZzJ5V1dWT25GRE5MYmZJYm15VTdUalhqMW1XSlNzU1VXekZDbG1SaUp5Nk9vM3MyNmZzcVZPUzc4dTdlbFVqKy9aSmxxV2FUWnRrSnhKNUZabithT3ZaMUw1OXlyejExdlVLU3FldFRUVmJ0NnIyYlc5VGJOMDYyVFUxb2RXY3dXaWw2WXozdE16Ti9wTVlBQUFBQUFBQUFBQmc0VVZqRVNXYTQ0cEViRW16cjU1MEhGczFkVkhSU1JiVll1bUZtTFBodXNxZVA2L1UvdjJ5NDNIRlZxNE1QUzNhM2k1cnh3NVo4YmpzK25wbFRweFFrRXdxUFJwTXV0M2RpcXhlTGFlaFFYWmRuU1JUQmVuMjlDaDc1b3pTaHcvTDYrMlZMRXVSMWFzVjM3NWR0ZHUzSzlyWktTc1NDUTh3WFZlNTdtNWxUcDB5ZTM0Q0FBQUFBQUFBQUlBYlZuSWdvOU1IdW5UeFdLK3lhWGZXOHpsUlIzVk5aazlNb0JvUVlrNlZUbXRrNzE0NTlmV3lhMnNWYVc0T1BTM1MxQ1I3NTA1RjJ0dGx4K05LSHpzbWYzQlFtV1BIbEQxL1hwSFZxeFh0NkpEVDBpSUZnZHhyMTVRN2YxN3VwVXVTNTBteG1DSXJWcWp1amp0TWdGbG9EMHlOdHFCTkpwVTVka3p1eFl0U2RuWWw0UUFBQUFBQUFBQUFZUEZLRHFSMTVrQzNYdnZCS1YwKzNpY3ZWOGEyZWdWRVlyYnFXK095YmRySm9qb1FZb1lJQmdjMTh1cXJzcUpSSmU2K1cxYUI5cTVXTktwb1o2Y2FIbnRNZGtPRDBvY095ZTNwVVRBeW90ekprOHFkUHEzcmRkZEJZUGF5REFKWnRiV0szblNURW5mZnJab3RXK1EwTkJSZlR6YXIzT1hMU2g4OEtIOWtaQzZlOG1Scm02UmJsMHZMNnN6NmUwYWtJMWVsa3pOcjB3c0FBQUFBQUFBQUFDb2pOWlRScWRlNzlQb1BUK25TVzlma3UwRkY1blVpdG1vU01WbGttS2dTaEpnRnVGMWRTci81cGlMTGxxbG15eFlwcE0yclpWbVM0eWpTMHFLR1BYdmt0TGNydFhldnN1ZlBtMnBMeVlTWFkyeGJkaUtobXMyYlZmL3d3NHAyZEppQXRNaW5HZ0xQVTY2N1d5UDc5c205Y2tWeVoxOFNYcEJqU1ErdGt6YTFUaDVmMVdBZW0vcWxaMDVMN3V3LzBRRUFBQUFBQUFBQUFFb1hCSUZ5YVU5dnZYSkorNTg2bzR2SEtoZGdTbEsweGxGVGUxeTJRNHFKNmtDSVdZanZLM3ZxbEpMUnFKeW1Ka1ZYckpBaStTL1hXSkJwSnhLcTNibFRrYlkyWlk0ZlYrNzgrZnh6YTJzVlhiMWE4YTFiRmVub2tCV0xoVlo0VHVRT0RDaHo5S2pTQnc4cXlHUXE5dlJDUGJnMlA4Q2NhRzJ6OUk0TjBvOU96TzA2QUFBQUFBQUFBQUNZaVUyU0hwVjBzMHdDY2xiUzg1SmVXOGhGVllibitqcnlzL1BhLytNenVueThyNklCcG1UeUR0dXhKYmJFUkpVZ3hDd2lTS2VWUFhsU3d5KzhvSVk5ZXhScGI1ZmxPS0huV3BhbFNFT0RySFhyNUxTMktyamxsdnlUSWhIWjlmV3lHeHRsaDFSMlRycDNFQ2h3WFdYUG5sWDZ6VGNWSkpNVmVsWUZyR21VTnJkTmY5NU5UZExtVnVuNHRibGREd0FBQUFBQUFBQUFwYklsZlVEU082YU0zeno2T0N6cHk1TFM4N3l1Q3Nta2NqcjZzNHM2OE9NenVuS3lYMjYyc2gwVExWdUsxa1lVcjUrKytBcVlMNFNZMC9DSGg1VStmRmhPVzVzUzk5eWpTR05qMGZPZGVGeE9QQzR0WHo3cmUrY3VYMWJtNkZGbEwxeVk5VnpUdXJXTTlkNjdSdG8rKytjSEFETVdTRHJUTCsyL3N0QXJBUUFBQUFBQVFEWDRWZVVIbUJQZEt1bVBKSDFXNXIybFJTUTluTlh4dlpmMXh0Tm5kUGxFdjNKcHI2enJiVWZ5ZlJWOTNwRWFSM1VOTWNYaUVkazJJU2FxQXlGbUNmeWhJYVZlZTgxVVltN2RLaWVSbU5QN0JiNHZQNVZTK3VoUlpVNmNrTkx6OE5HUWpqS2VVMDFFV3NaL09nQVcyUEtFTkppUlR2VXQ5RW9BQUFBQUFPVndaQ3FtQUtCU2JwTDA3aExPMnlycElVblB6ZWxxS21wa01LTnpoM3UwLzhkbmRPbXRQdVV5NVFXWVR0VFc4cldOc214TEExZEhsT3dMMzdZdUduTlVVeCt0eEpLQmlpR0pLb1h2eSszcTB2RHp6OHV1clZYTjVzMnlvM1B6bC9sNkc5bHo1NVIrODAxNVhWMXpjaDhBV0JJNkVvU1lBQUFBQUxDWXZGL1N1MFNJQ1dEaFBLaEZFMkttaDdNNmQ2aEhyLzdyY1YwODBpdXZ6RDB3STFGTGJXc2E5UGJITnFpMklhb1RyMTNSc1o5ZlVub29sMzl1ekZGTmJaVDlNRkZWQ0RGTDVYbktuVCt2MU1HRHNoSUoxWFIyRnR3ZmMxWjhYOTdBZ0pMNzlzbTlmTG55OHhmU2xUVDdYUUxBWXVJdnN0NGZBQUFBQUhBald5MVRLY1ViNUFBVzBrcVppdkR5Q2hyblZSQUV5cVpjblh6OWluN3hvOU16Q2pDZHFLMjJteHExKzVjM2F1UHVGYXF0ajZxK05TN2J0blQ0aFF2S3B0eEo3V1ZyRWpFMXROV3lIeWFxQ2lGbU9YSTVwVjUvWFhaTmpaemFXa1Vyc08vbFJFRVF5RStubFhyelRlVk9uMVl3TWxMUitZczYzRjE2aVBuS0JlblMwTnl1QndEQ2JHbWJ2SWN2R1NZQUFBQUFMQjR0SXNBRXNQQXNWZlcvUlVFUXlITjlIZDk3V1FkK2ZFWVhqMTRyTzhDMEk1YmFPeHQwMjJQcnRmSDJEdFUzMThoMmJIVnNhTkZPV1FvQzZjaUxGNVFaY2E5ZkU0bGFpdFhPUWVFV01BdUVtR1VLa2ttbERoeVEwOUNnNko0OWxaMDdsNVBiM2EzMG9VUHkrdnVsWUI3Zm5UOC9LQjN2bFRhM0ZUL3YzSUIwZ0JhM0FCYkk2c2FGWGdFQUFBQUFvSkx5T3hvQ1FQbHNtZXJLVW5SSmNxYzlhOEc0V1Y5SGYzNUJCMzU4UnBlT1hTdDdEMHpic2JSaVE3TjJ2bU9kTnQreFV2WE5jZG1PNmVFZGkwZlVzYjVKYjMvWGVpa0lkUFNsUzBvUG0zK0lvelVSeGV0alZSM3c0c1pEaURrRFhrK1BNcWRQSzk3VG8waHJxeXk3TWszOC9VeEcyWFBuVEJ2WmJMWWljNWJsaGJPU1pVbWJXc09QbisyWG5qazl2MnNDQUFBQUFBREEwblJJMHQ4czlDSUFMQW1iSlAxL0paNzdzN2xjeU94a1JuSTZzZSt5RGp4OVZwZmU2bE0yVlY2QWFUblN5czB0dXZXaE5kcDg1d3JWdDlYS3RpZW5rckhhcUphdmI5S09QZXZrKzlMeFZ5OHJOWmhWTkI1UlhWTU5HU2FxQ2lIbVRBU0J2TDQrNWM2ZWxkUGNYTEVRTXhnWlVlYmtTZm1wVkVYbUs1c1hTTStlbG83MW1IYU5LK3JOcHk2Nms5TGhxNllLRXdBQUFBQUFBQUNBYW5KQzB2T1NIcHJtdk5PU25wNzc1Y3hFYWppck0yOTBhLzlUWjNUeFNLOXk2VElyTUNPbUF2UFdoOVpveTEycjFMUXNVZkRjYUUxRXE3YTBqbjd0YUtnM3BUVzN0S214blQweFVWMElNV2ZJR3hoUTl2eDV4WGZzcU1oOGZpNG50NzlmMmJObkY2WUtjNktMUStZQkFBQUFBQUFBQU1CaThFK1NZcEx1S1hEOGxLUXZTUExuYlVVbFN5ZXp1bmlzVjYvLzhKVE9IKzZWbXkwL3dHeGIzYUR0ajl5a0xYZXZVdlB5d2dIbW1Hak0wWnBiMnRUUUdwZWI4MVRYRkZkOWMzeW1Ud0dZRTRTWU0rUVBEU2wzNFlLQ1RFWkJORHJyVHlkNEF3UEtuam9sZjJob2Z2ZkNCQUFBQUFBQUFBQmdzZk1rL2IyazF5WHRrWFNUekQ2WlZ5UzlKRk9wV1lWdnZXZFRyczRkNnRIZTc1M1F1VU05OG5MbHBheDJ4RkxicW5yZC9zc2J0UG5PbFdwb3F5djVXc3V5MU55UnVQNDFVRzBJTVdmSzgwendlTzZjYWpadmxoV0x6VzY2dmo1bFRweVF2UEkrWVFFQUFBQUFBQUFBQUVhOU1mcW9ja0VReU10NU92SDZGZTEvOHJUT0h5NC93SFFpbGxwWDErdjJYOXFvelhlc1VuMUxQRzhQekdJc3k1TGxFRjZpZWxWbU04Y2JsRDh5b3N6WnN3b3EwUDdWSHg2V2UrV0s1RmRoTFRzQUFBQUFBQUFBQUtpSUlBamt1YjdlMm50WmJ6eDlXaGVPOU1yTmxwY05XSTZsMXM0R3ZmM2RHN1RwanBXcWI0M0xpUkQ1WUdtaEVuTVcvRlJLdVFxRm1KR09EaVh1dlZlNUN4Zms5dmJLdlhwVnl1VXFzRW9BQUFBQUFBQUFBRkF0M0l5cHdEenc0N082Y0tSWDJSRzNyT3R0UitwWTM2UmJIeko3WURhMDFSSmdZa2tpeEp5TmJGWnVkN2ZjM2w3WjlmV3laOUZTTnRMUm9jUUREeWgzNlpLODNsN2x1cnZsWGJzbWYyaEkzdENRdklFQktaMnU0T0lCQUFBQUFBQUFBTUI4eXFSeU92Tkd0L1kvZFZvWDN1eFZKbGxlZ0duWlVzZjZadDN5NEJyZGZPOHFOUzJyazFWR0MxbGdNU0hFbktVZ2xWTDJ3Z1ZGT3pxa1dZU1l0dVBJYm14VXBMSFJ6QnNFY3J1N2xldnFNbjlldUNEMzJqVjVnNFB5aDRlbFRFWUtxbkFYWWdBQUFBQUFBQUFBa0NlZHpPbkMwVjY5L3NOVE9uK3dSOW0wVjliMXRtT3BmVTJEYm4zb0p0MTg3eXExcktpZm81VUMxWUVRYzVZQzM1ZlgxNmZBTGUvVEV0T3hMRXZSamc0VGpvN2RaMmhJbVdQSE5MSi92M0xuenNrZkdwSzg4djZSQXdBQUFBQUFBQUFBOHl1WGNYWGxaSi8yZnZlNHpoeThLcS9NUFRCdHgxTFQ4anJ0ZXVjNjNYenZhalV2VDh6UlNvSHFRWWc1RzdZdHA2VkY4VnR1a1oyWTQzOHdMRXQyZmIxcWQrNVV6Ylp0SnN4OCtXVmxqaDJqSWhNQUFBQUFBQUFBZ0NybFpqMmRPWGhWci8zZ3BNN09NTUJzWHBIUTdiKzBRVGZmczFvTmJiVnp0RktndWhCaXpwVGpLTkxSb2ZxSEhsSjA5V3BaMGVpYzNzNnlMRm1PSXptTzdIaGMxclp0Q2pJWmVRTURjcTljSWNnRUFBQUFBQUFBQUtDS0JFRWczd3QwOHJVck92RDBHWjA3ZUZYdUxBTE1MWGV2VWtOYlhJNWp6OUdLZ2VyQ2Yra3pZZHVLckZ5cHVydnVVczNXclhMcTZtVFo4L3RTT29tRW9pdFdLTEppaFdTeGFTOEFBQUFBQUFBQUFOWEVjd09kMkhkWkI1NDVvM09IZXBSTmxiYzluR1ZMYld2cTliWjNyZFBtTzFlcXNiMU9Uc1NabzlVQzFZZEt6Qmx3MnRzVjM3RkR0YnQyS2RMY1BPOEI1aGdyRnBOZFY3Y2c5d1lBQUFBQUFBQUFBT0hjbktmdXM0TTYvUHg1blR2VW8vUndycXpyTFZ0YXZyWkoyeDdvMU5iN1ZxdHBlWUlLVE54d0NESExaRFUwS0g3TExhcmJ0VXZSOXZZRlhVdmd1Z3JTNlFWZEF3QUFBQUFBQUFBQW1DendBNDMwcFhYMTNLRFNRK1VIbU8xckdyWHRnVTdkOGtDbldsYlV5NklqSTI1QWhKamxpTWNWMzdaTnRiZmRwbGhuNTdTbkIwR2d3UGNWWkxNS1hOZnNXem0yZCtYVVBTeDlmK3JGNXM5SXhPeUJHWXZsL1NQbERRN0s3ZTVtUDB3QUFBQUFBQUFBQUtxSUhiSFZ1cVpCN1owTkd1Z2FVVGJsbG5TZDVWaHFYbDZuN1kvY3BGdnU3MVRMeXZvNVhpbFF2UWd4U3hXTHFYYkhEdFUvOG9oaXExZFBlM293R2xqNnlhVFNodzRwZS9HaWdreEdnZWRKMmF3NWxzMWVEeThEenpOQnA3bFlmaVlqK2I1cTFxOVg0dTY3VmJONWMvNDlVaW01ZlgyRW1BQUFBQUFBQUFBQVZCSGJ0dFRVWHF0N2Z2MW0rWDZnNDY5Y2x1OFZmeS9mc3FXR2xyaHVlODhHYmIydlUwM0wyVTRPTnpaQ3pGSkVJb3F1V0tHNk8rNVFaTm15YWZmQURJSkE4bjI1L2YwYWVla2xwUTRja0Rzd01IWndQSFNjV0gxWm9ESXo2T3lVb3RIUWUvaVpqSUprY3NaUEN3QUFBQUFBQUFBQVZKNWxXYklkVzh0dWF0UmR2N3BaMFpxSURqOS9Yb0VmSG1SYXR0UzBQS0hiM3JOQk45KzdXZzF0dGJKdFdzaml4a2FJT1oxSVJKSFZxMVgvOE1PS3Jsa2pPeGFiOXBJZ25WYjIzRGtsWDM1WjJkT241ZlgxU1o0M285dGJOVFZ5R2hyeXh2MWtVdjd3TUZXWUFBQUFBQUFBQUFCVUljdXlGSTFGMUxHaFdXOTcxenJaam5Ub0orZnpLakl0UjJwWldhOWQ3MWlubSs5WnBhYjJPam5SNHNWVXdJMkFFTE1ZeTFKazJUSWw3cjViOFczYlpOZlZGYXpDRElKQWdlY3AxOU9qN1BIalNoOCtyTXp4NDFJbU02djdPM1YxY3VyemUxNTdRMFB5QmdkblBqY0FBQUFBQUFBQUFKaHpOYlZScmRqVUlqOEk1R1o5SFgvbHNuSVpVL2hrMlZMYjZnWnR1NzlUTjkreldzMGRkWElpQkppQVJJaFptR1hKYVc5WGZPZE8xZTdjT1cyQTZhZFN5bDI2cFBTYmJ5cDk2SkRjUzVkbXY0UjRYSFlpSVRzZXp6dm1qNHpJVDZWbWZROEFBQUFBQUFBQUFEQzM0blZScmQ3U0tzZXg1T1Y4blQ3UXJWektWVnRuZzdiZTE2bnREOTJrbHBVSjJRNEJKakNHRUROTUpDS25wVVcxdTNZcGNjY2RwcDJyRmQ1N092QjllY21rY3VmT0tmbktLOHE4OVphQzRlR0tMTU91cjVkVkY3NXhiNUJPSzVoTmxTY0FBQUFBQUFBQUFKZzNOYlZScmRyU3BydmViMHVXbEJyTWFPUHRLN1gxM3RWcTY4emZWZzY0MFJGaVRtUlpValNxNk1xVlN0eC92MnEzYjVjOTJzclZtaEppQmtHZ3dQZmxKNU5LSFR5bzRSZGVrTmZWSmJsdXhaWVRhV3VUMDl3Y2VzenI2NU4zN1ZyRjdnVUFBQUFBQUFBQUFPWldOT2FvYzJ1cldqNytOdGtSVzdIYWlLSXhvaG9nREg4enhrU2ppcTFkcTdyZHV4WGJ2RmxPVTVPc1dDd3Z2QndUZUo3Y3JpNE4vL1NuU2g4OEtIOXdVUEw5aWk3SmJtb3lWYUFodk1GQjlzUUVBQUFBQUFBQUFHQ1JzV3hMaWVaYXlTcllCQktBQ0RFbDI1YlQzcTdhSFR0VXMzV3JvaXRYeXE2dmx4MHAvTko0cVpReWI3Mmw1RXN2S1hmaGd2eWhvWW9IbUpKTWlCcU5oaDd6VXlrRjdJa0pBQUFBQUFBQUFNQ2lZbG1XTEdlaFZ3RlV2eHM2eExTYm1oVGJzRUh4YmRzVVc3OWVrZFpXV2RHb0xEdDg0OXdnQ09Sbk1zb2NPWEo5LzB2bGNuTzJQaWVSa0YxYk8za05vM3R3K2lNamN4S2NBZ0FBQUFBQUFBQUFBQXZ0eGdzeExVdDJRNE1pSzFZb3RuNjlhclp1VmF5elU4NlVzSENpSUFnVVpESnllM3FVUFhkT0k3LzRoYkluVHN4cGdLbG9WSFpUazZ4RVl1cGk1QThPS2tpbjUrN2VBQUFBQUFBQUFBQUF3QUs2c1VMTVdFeE9lN3RxTm01VTdZNGRpdjMvN04xNWZCVDEvVC93MTh6c25jMmRiRTZTa0FBaEpPR1V5MVlCMFZxdkF2VnN0YlZhdFlwVVcxdHJLN2JXVmp5cnR1cFhxZnFyVnExNFZsQlVCRkZBd0hBb0NWZElRaUQzZlI5Nzc4enZqM1duT3p1em05MWtjL0orUGg1NWtKbWRtZjBrMll2UCsvTit2eWROQWhzUkViRG9OTzkwZ3Uvcmc2TytIdGJqeDJFdExZV3J2UjF3dVladm5Bd0QxbWdFRnhrSlZxT1JqNm0vSDRMTk5uejNUd2doaEJCQ0NDR0VFRUlJSVlRUVFzZ29Pak9DbUN3THhtQ0FPalVWK25uem9Ndk5CUmNkRFVhbEF1TW5nQ2s0bmVEdGRyaTZ1MkU3ZVJMbS9mdmhiR2lBWUxjRGdqQzg0LzAyVzVUUmFPVGpFd1M0ZW52QlV4Q1RFRUlJSVlRUVFnZ2hoQkJDQ0NHRVRGQm5SQkJUbFpBQS9keTUwTStmRDFWc0xCaVZDbUFZV1lCUThBcE9PbnQ3WVNzdGhmbnJyK0dvcm5ZSEwwZXFCeVhMUWhVWDgvckJVd0FBSUFCSlJFRlVKK3VIQ2JoN1lqcGJXdURxNlJtWnNSQkNDQ0dFRUVJSUlZUVFRZ2doaEJBeXdpWjJFRk9yaFg3T0hCaG16WUk2UGQyZDNjaHhmck12SVFqZ3JWWllTMHRoT1hJRWpwb2F1THE2QUx0OVpNZk5NT0JpWXhXRG1CQUVPRHM2d0p2Tkl6c21RZ2doaEJCQ0NDR0VFRUlJSVlRUVFrYkloQTFpTWhvTmRETm53akIvUGpTVEpvRXpHQUllejl2dGNEWTN3MXhTQWx0RkJaeE5UUkRNNXVFdkhhdUFZVmx3a1pHQVFqOU1BQkFzRnNEaEdPRlJFVUlJSVlRUVFnZ2hoQkJDQ0NHRUVESXlKbTRRMDJpRWZ0WXNhRE15bERNYXYrV3lXT0JzYllXOXRoYU8wNmRoUFhFQ2ZFL1B5SldPVmZKdFQweldKNGdwOER6NC9uN3dGZ3ZnY28zUzRBZ2hoQkJDQ0NHRUVFSUlJWVFRUWdnWlhoTXppTW15WUhRNnFCSVR3ZWgwc3BzRlFYQUhCTHU3WWErdGhiVzBGTGJTVXJnNk8wYzNlT25CTUdBTkJrQ3RsdTUzdWVEcTdIUm5ZbzVDaGlnaGhCQkNDQ0dFRUVJSUlZUVFRZ2doSTJGaUJqRUZBYkRad0Zzc0VGd3VNQ3JWdDdzRndPVUNiN1hDMmRrSjYvSGpzQjQvRGtkOVBXQ3pqYW5Bb09Cd1NBS3FnaUNBZHpyaDZPZ0FQOUk5T2draGhCQkNDQ0dFRUVJSUlZUVFRZ2daUVJNMmlNbWJ6YkNWbDd0N1M4YkZnV0VZQ0M0WG5GMWRzRlZXd3J4dm43dnZwZFU2NWtxekNrNG5iR1ZsVU1YSGcwbExBOE95RUhnZXpzNU8yRXBMM2VWdUNTR0VFRUlJSVlRUVFnZ2hoQkJDQ0ptZ0ptWVFFNEJndGFKdjkyNjR1cnVoeTgwRkd4ME5aMXNiTE1YRmNOVFh1d09CVHVkb0QxT1p3d0ZMY1RGNGl3VzZnZ0tvRWhQQjkvVEFmUGd3N0NkT3VNdkpFa0lJSVlRUVFnZ2hoQkJDQ0NHRUVESkJUZGdnSmdRQlFrOFByQ1Vsc0o4NkJVYWpnV0N6dVh0SzJ1MWpxblNzRXNGaWdhMnNETTdHUmpBNkhRU0hBNjd1YmdobTg1Z2ZPeUdFRUVJSUlZUVFRZ2doaEJCQ0NDRkRNWEdEbU4vaSsvckE5L1dOOWpBR1JiQlk0S1NzUzBJSUlZUVFRZ2doaEJCQ0NDR0VFSEtHWVVkN0FJUVFRZ2doaEJCQ0NDR0VFRUlJSVlRUTRvMkNtSVFRUWdnaGhCQkNDQ0dFRUVJSU9lUFpMUTd3TG42MGh6R2g4THdBdThVNTJzTWc0OVNFTHlkTENDR0VFRUlJSVlRUVFnZ2hoQkF5a1BxeURzU2xHYUUzYXNDd3pHZ1BaOXdUQkFFT3F3dHR0VDJqUFJReVRsRVFreEJDQ0NHRUVFSUlJWVFRUWdnaFo3d2Qvem1HNll2VGtEUTVHaHE5ZXJTSE0rNjVuRHg2V3N3bzJWNDEya01oNHhRRk1Ra2hoQkJDQ0NHRUVFSUlJWVFRY3NacnF1aENkNU1aYWkxSG1aamhJQUJPSnc5enQyMjBSMExHS1FwaUVrSUlJWVFRUWdnaGhCQkNDQ0hrak9keThPanJzSTcyTUFnaDMySkhld0NFRUVJSUlZUVFRZ2doaEJCQ0NDR0VFT0tOZ3BpRUVFSUlJWVFRUWdnaGhCQkNDQ0dFa0RHRmdwaUVFRUlJSVlRUVFnZ2hoQkJDQ0NHRWtER0ZncGlFRUVJSUlZUVFRZ2doaEJCQ0NDR0VrREdGZ3BpRUVFSUlJWVFRUWdnaGhCQkNDQ0dFa0RGRk5kb0RJSVFRUWdnaGhBd0RobEgrMSt0MlJxMEdvOVdDMFdqQWFyVmdqVWF3T3AzN05vMEdZRmt3SE9mK0hnRFVhckFxNlg4aGVLY1RjRGpFYmNIaEFHK3pBVFliZUxzZDRIa0lUaWRjdmIwUXJGWUlkanNFaHdNUUJPbDRQTnUrL3hKQ0NDR0VFRUlJSWVTTVJFRk1RZ2doaEJCQ0pncVdCVFFhc0hvOVdMMGVqRTRIMW1BQXE5ZURpNHdFbzlHQVVhc0JsY29kd05Sb3dLclY3dk00enIyUDQ4UnJNUXpqRG43NmZDL0I4NUtBbytCeVFlQjU5MzZYNjMvN25FN0E1UksvNXkwV0NCWUxlTHZkZlp2ZER0NXFkWDk5ZTV1cnMxTVNJQ1dFRUVJSUlZUVFRc2laZzRLWWhCQkNDQ0dFakJjTUEzQWM4RzB3a3RYcDNBRkxnd0VNeTdxRGxoRVJZQ01pM045N2dwbDZQVGlqMFIzRVZLa0FsY29kdkZTcndYcUNsaU9JOXdReFBabVpUaWNFaHdPQ2J4Q3pxd3N1czlsOWpGY1dKMiszQTFZcmVMTlpESlFTUWdnaGhCQkNDQ0ZrWXFFZ0ppR0VFRUlJSVdNUng3a3pJRlVxOTVlbjlLdGVEell5RWx4RUJMam9hS2dTRXNBbEpJRFZhTUJFUkxnRGwycTFjaGxaMzVLeW80VGhPSEJHSTJBMHVuY0VLQzNyc2xyQjkvVEExZDBOdnJjWGZIOC9YTDI5Y0hWMHdOblM0ZzU0dWx5QTAvbS9qTTl2c3o0SklZUVFRZ2doaEJBeWZsRVFreEJDQ0NHRWtMR0FaZjlYcnBYandNWEVnRFVhb1lxSmdTb3BDU3FUQ1Z4VWxEdlRVcXQxbDMvOU5zZ0psY3BkN3RWekRZWnhiNDlSc3JFRkdDdG5NSURWYXFHS2kzT1hxUlVFYVZuYW5oNDRPenZkV1p1ZG5YQzJ0c0xaMWdaWGQ3YzdrQ2tJMGk5Q0NDR0VFRUlJSVlTTUMyZGtFUE9xcTY3Q1cyKzlKZG4zMEVNUFllM2F0UUhQKysxdmY0dkhIMzljM042NWN5ZVdMbDA2SEVNY05vc1dMWkpzSHpod0FLNGdWcW16TEl2dmZlOTdrbjFidG13SjY5akdFcVBSaUx5OFBPVG41eU0vUHg4UFBQQUErdnI2Um1Vc3Q5eHlDLzd5bDcrSTJ5NlhDMmxwYWVLMnlXVEN2ZmZlaTMvOTYxODRmUGp3YUF3eEtERXhNWkx0cnE2dVVSckovNlNucCtPODg4N0R2bjM3VUZaV051RHhHUmtaV0w1OE9UNy8vSE5VVjFjUCtmNGpJaUx3bi8vOFI3SnY1Y3FWc3VPMmJ0MEtzOW1NbzBlUDRzaVJJOWl6WncvcTZ1cUdmUCtFRUVMR0NKVUtiRlFVVkhGeDRCSVQzWm1WVVZGZ3Z5My95bXExN3BLd0JnTllqY1lkc1BUMHFEd0RNQ3dMaG1VQnRWcDJteUFJRUtLandTVW1RckRid2R0czdqNmJWaXNFaXdXTzVtWjNjTE9yQzY2T0RyZzZPdHhabW9RUVFnZ2hoQkJDQ0JuenpyZ2dwdEZveEpOUFBpblpaN1ZhOGN3enp3UThMem82R3IvLy9lOGwrelp1M0JqU2ZUTU1BMjRFZXc0NUZTWm92dnJxSzhsMmJHd3N1cnE2d0RBTUlpSWkvRjVMcTlYaWswOCtrZXlMakl3TWVQOFdpeVdvQU9sWXdqQU1EaHc0Z0xsejUwb21Cb3VMaTJYQnBwR2lVcW1RbEpRazJ4OFJFWUc3N3JvTGQ5OTlOeUlqSTNINTVaZGo0Y0tGYUdob0dMR3g2ZlY2cEtXbElTc3JDeXFWS21CZ3U3T3pVM2F1MVdxVjdQTjlqZzNHSTQ4OEV2RDJwVXVYNHNvcnI4VHk1Y3VSbTVzTEFQajY2Nit4YU5FaXhlZU10K2VlZXc2WFhISUpBS0N5c2hMYnQyL0hmLy83WDN6NjZhZURHcXRhcmNhS0ZTc0NIak5seWhSY2NNRUZBQ0FlZStPTk4rTGxsMThlMUgwU1FnZ1paUXdEcU5YZ2pFYXdVVkh1c3JCUlVlQmlZOEhGeGtJVkh3OHVMZzVjUklTN2ZDekxqdmFJeHpTR1lkeUJYbzFHZHB2Z2Nva1ptYTdlWGpGVFV5eEwyOWNIWjJjbllMZFRoaVloaEJCQ0NDR0VFRElHblhGQnpDZWZmRktTeFFZQUw3MzBFcHFhbWdLZWQvZmRkeU0rUGw3YzVua2ViNy85ZGtqM2ZmMzExNDlvNE1FVG9BeEdibTR1U2t0TFE3cCtiMjl2d05zdnV1Z2liTm15QmRkY2N3MDJiTmdRMHJXSDZrYy8raEhlZlBQTmtNOFRCQUY3OXV6QnZIbnpKUHV2dnZycVVRdGkybXcyMlQ2R1lSQVZGWVZiYnJsRkRDYW5wNmRqNDhhTk9QZmNjMlhCd1lGb3RWcEVSa2FLWDFGUlVZaUppVUZNVEF4aVkyTVJIeCtQK1BoNEpDWW13bVF5SVNrcENTa3BLWWlOalJXdndmTThsaXhaZ3QyN2R3LzZaMzM0NFljSGZhN0hRRUZNclZhTDFhdFhTL2JObXpjUGE5ZXV4UU1QUE9EM3ZLdXZ2bG9NWUFKQVRrNE9zckt5OE82Nzd3NXR3QU80N0xMTFpQdTJidDA2clBkSkNDRWtqRmpXblRtcFZvUFZhc0hvZEdDam9xQk9Ub1lxUFIzcXBDUjM0RElpd24wc0NSK1doY3BrZ3Nwa2NtOS9XMDdXMGRvS1IyTWpuRTFOc0o4K0RWZG5wenR6MDI2SDRIQUFEZ2NGTlFraGhCQkNDQ0dFa0RIZ2pBcGlYbmJaWmJqNTVwdGwrOWVzV1lNMWE5WW9udlBQZi80VEw3endBdTYrKzI3SmZwWmxVVjlmSC9EKzVzeVpnK0xpNHNFUG1JeUtsMTkrR1hmY2NZZGszL2UrOXoxRVJrWU9HTGdkRGtwQlRKWmwwZGpZaUIvODRBZll2WHMzREFZREFHRCsvUGw0OGNVWDhaT2YvRVIyenR5NWMvSFNTeTlCcDlOQnI5ZERyOWZEWURBZ0lpSUNiQmdtVFZtV3hiLys5Uy9NbWpVTEZvdGx5TmNiTHA5KytpbGVlZVVWL094blA1UHNYN3QyTFRadTNJaVNraExaT1ltSmlYajIyV2RsKzMvLys5OWoyN1p0QTk3blN5KzlKSDdmMXRZV1VzYXBiNlptU1VuSmdLODloQkJDUnBtbk55WEx1ak10NCtPaFRrNkdkdkprY1BIeFlDTWl3T24xZ0ZvTlJxVUN3M0hBR1ZRZWRxUW85ZDBVQk1GZHJqY21CcGc2RmNMQ2hYQzJ0OFBSMUFSbmN6UHNkWFZ3dGJXQk41c0Judi9mRnlHRUVFSUlJWVFRUWtiY0dSUEVuREpsQ2w1OTlkV1F6ek1hamRpd1lRTTBDaVdxeVBnaERIRTF2VmFyUlU5UFQ5REhQL3JvbzJFcGpRb29CekU1am9QTDVjS2hRNGR3NDQwM2lsbW51M2J0OGxzYU9Tb3FDblBtekFuTG1QeVpPblVxMXExYmg3dnV1bXRZN3lkWVZxc1ZXcTAycUdQVmFuWElpdzRlZi94eFNaOWNiOTRUcHovLytjL0Y3NnVycTROK2JHUm5aK1BjYzgrVjdBdTFqRFVoaEpBUnBsYURqWTZHWnRJa2Q3YWx5UVF1Tmhhc1hnODJNaEtzVmd0d0hCaU9vNkRsS0dBWUJveEtCYWpjL3cwU0JBR3N3UUJWUWdMNEtWT2c3KzkzbDU5dGJSVURtODYyTmdoamVJRVdJWVFRUWdnaGhCQXlVWjBSUWN6WTJGaHMyclFKTVRFeDRyNGRPM2JnMFVjZlJXWm1KdGF2WCsvMzNHdXV1V1pFKzFpT2xwTW5UMkxTcEVsK2I5ZHF0VGg1OHFSa1g2RGpBYUMxdGRYdmJUMDlQVU1PTEhwNFNxdU9kZHUzYngvVVl5a2hJVUcyYjl1MmJaTGZuOFZpQWMvekVBUUJqejMyR0FCMzlxamRiaC84Z0VQa2NEalExTlNFaFFzWElqazVlY0FTemNFSVpuSTNYSStqc2VqR0cyK1UvUTd1di85KzNILy8vVUdkSDBwSmFVSUlJWVBFTUlCT0IxVmNITGk0T0toaVk4RWxKRUNWbEFSMVFnSzRxQ2d3T2gwRkxNY29obUhjSlg1MU9nRHV6eFc4M1E2K3B3ZnE5bmE0MnR2aGJHbUJzNk1EcnE0dU9GcGJBVStXSmlHRUVFSUlJWVFRUW9iVmhBOWlHZ3dHZlBUUlI1Z3hZNGE0cjZhbUJsZGRkWlVZWkZ1K2ZEbXV2UEpLOGZhWFgzNFpOOTU0SS9Mejg3Rmx5eGFrcDZlTHR4VVZGV0hwMHFXdzJXell2SG16MkNPdnZMd2MrZm41Y0RxZElZMHZVQ0R3SC8vNGh5U0xiT3ZXcmZqdmYvOGI5TFc3dTd1RFB0YnBkS0t1cnM3djdicHZKM2E4QlRwK0lMbTV1V0VKY2dGQWNuSXlHaHNidzNLdDRiUmt5Wkt3QmNSOXMvTzg3OE5qc0NWaWVaNUhYMThmdXJ1N3hhL096azUwZG5haW82TURIUjBkYUc5dlIydHJLMXBiVzlIYzNJeVdsaGEwdDdmTEFvcnIxcTNEdGRkZXEzZy9aV1ZsNHZGWldWbUt4N3p5eWl1RCtoa21BclZhTFN0NVN3Z2haSXo0dHM4bHE5T0JOUmpBSlNaQ201ME56ZVRKVUNjbGdUVWFLV2c1VGpFTUEwNnJCWmVZQ0hWaW9qdW9hVGJEMmRFQlIwME5yT1hsY0xhMGdPL3ZoMkMxdWpNMEovQ0NLa0lJSVlRUVFnZ2haRFJOK0NBbXk3S1lQSG15dUcyMVd2SERILzRRcmEydFVLdlZXTEZpQlI1NDRBR3NYTGtTYXJVYUFMQnExU3I4NHgvL1FITnpNLzc1ejMvaTVwdHZSa1pHQms2ZlBvMVZxMWFKNVQyZmZmWlpNWWc1ZGVwVXJGaXhBdSs5OTE1STR3c1VDTHo0NG9zbHdjTWpSNDZFSERqVTZYUUIreE4yZG5hSzN6UGY5Z2tLVnFCakI1cTQrK3l6ejhTQWIzdDdPNVl2WHg3MC9ZYUR5K1VLT2VBY1NMQWxTOGVhRzI2NEFTVWxKZWp2NzBkdmJ5OTZlM3ZSMzk4ZnR1ekcrUGg0WkdabUt0NldrWkV4NFBuWFgzLzlrTzcvZ3c4K0dMZWxvSC82MDU4aUxTMXR0SWRCQ0NIRUc4ZUIwV3JCUmtSQWxaQUFUVllXMUptWlVDY25nelVZd0tqVjd2NldaRUpoOVhwb1VsS2dUa3lFdnJBUXpyWTJPQm9hWUsrcGdhMnNETHpaRE1IcEJGd3V5dEFraEJCQ0NDR0VFRUxDYU1JSE1mdjYrdkNuUC8wSkw3endBbHd1RjY2NTVocWNQbjBhOTkxM0gxYXZYbzJVbEJTOC9mYmJlUHp4eHhFZEhZMU5telpoeDQ0ZGNEZ2NBSUFISDN3UUR6LzhNRmF0V29WRGh3NUpzZ2UzYmR1RzMvNzJ0eWdwS2NIQmd3ZkRYcmJSTjVQT002YnhwcTZ1RHBzMmJSSzNjM0p5VUZCUUlHN3YzNzkvU05lM1dxMlM2M3Z1TTVDLy9lMXZZZXRaQ1l6ZmtxYkZ4Y1VoOTRFY1Q2NjY2cXBodjQ4cFU2Wkl0bXRyYXhYN21JWkNwVkxoM252dkhkSTFDQ0dFaEJIREFDb1ZOSk1uUTVPVkJVMUtDbFNKaVdDTVJqQjZQVmlkRGd6TFV2YmxCTVF3alB2dno3SmdWQ29JV2kzVVdpMjQrSGhvY25KZ09Pc3NPSnFiWWErdWh2M1VLYmphMjkzQlRFSUlJWVFRUWdnaGhBelpoQTlpQXU2U2xHdlhyc1dmLy94bmJOcTBDYW1wcWZqMXIzK051TGc0QU81QXgxLys4aGVzV2JNR0FQRG1tMi9pNnF1dkh0Sjl6cGt6WjBqQklZWmhaQmxrVnF0MVNHTWFqUEx5OGdFRGRBekRZTnEwYVg1djM3MTdOM2J2M2kxdVAvYllZNUlnNW9JRkM4SVNCT3p1N3BiMFBSM3JwazZkS3VzenFxU2dvQUJIamh5UjdET1pUQUY3amdZckt5dHJXQjVYUE0ranZMeDh5TmZ4enFMMjUvVHAwd0Z2ejgzTnhWdHZ2VFhvTWN5ZVBUdmc3UlVWRlpMdHhZc1hvNmlvYU5EM0I3Z3pVTE96c3lYN1huamhCVHoxMUZPeVk2ZE1tWUlQUC94UTNHNXNiTVI1NTUwSHdOMTdsaEJDeU9BeEVSSGdZbUtnaW8rSEtqa1o2dlIwcUV3bXFLS2p3VVpFZ0JsazZYWXlmakVNNDg3RzFXcUI2R2dJeWNuZ1RDYW9rcE9oeWNpQW82a0p6c1pHT0Z0YndWTmZha0lJSVlRUVFnZ2haRWpPaUNDbXcrSEFPZWVjZzlyYVdnQkFRME1EYnI3NVprbnAxei8rOFkvNCt1dXY4Y0VISDR6V01DV1V5cE9hemVZUkg4ZXNXYk1HREhJTlZMTFdsMi9tMmtoWXZIaXhaTHUrdm43Y1hGOHB3OWRnTUVpMnAweVpFbFJBMU5mNzc3OC82SEVGWXJQWm9OUHBjT3V0dCtMV1cyOEZJTTlXMWV2MUF6NjIrdnI2aGp3V3ZWNlBXYk5tRGZrNjN1TnZibTVHY25MeWtLK3BKRDQrSG84ODhvaHNmMmxwS1U2Y09DSGJmOVpaWjBtMmp4NDlxbmdjSVlTUUlIRWNHTDBlWEhRMDFLbXA3cSswTkdneU04SG9kR0NwWEN6eHdqQU0xREV4VU1mRWdKODhHYTdPVHRoUG40YnQ5R2s0NnVyQTkvV0I3K3VEWUxOUnFWbENDQ0dFRUVJSUlTUkVaMFFRRTNBSExoTVNFc1R0WGJ0MjRZMDMzc0NQZi94akFPNEppUC8zLy80ZmNuSnlSbnhzeGNYRlFRVlpubnJxS2NWTUxGL1BQZmNjYnIvOWRnQ0EzVzdIUlJkZEpONzJ5U2VmU0k2OTRvb3IwTi9mNy9kYW9RUW5nelYxNnRTd1gzTWczcGx4Njlldnh5OSs4WXRodVovaEtDT25GTVNNaUlnUXY0K01qTVNCQXdkUVVWR0IrKysvWC9ZM0hzL0NrVzA2M2p6MjJHT1MxeXFQczg4K0czLy8rOTlsKytmUG55L1pQbmJzMkxDTmpSQkNKalNXQmFQUmdJdUpnVG9yQzRhNWM2RktTbkwzdXVRNE1DcVZ1NndvSVg0d0hBZFZYQnk0cUNqbzh2UEI5L2ZEVmxZR2Eya3BIUFgxY1BYMkFrNG5CVE1KSVlRUVFnZ2hoSkFnblRGQnpNTENRaHc2ZEVpeUx5VWxCWmRjY2dtaW82UHgzLy8rRi9mY2N3OTZlbnJ3NzMvL08rUnlrTUVFRjBlSzAra1V2K2Q1SGx1MmJQRjc3UGJ0MjhQZXl6TVFobUZrZ2VMR3hrYlk3ZlloWDN1aWxzN3M2K3VEMCttRVN2Vy9wNnQzMmR6YmJyc05NVEV4bUQ5L1BqNysrR1BzMjdjUGwxeHlDZHJiMjBkanVHU0lMci84Y3NYOTMvM3VkOEV3akN5amRlblNwWkp0Q21JU1FraUlHTWFkWVJrVEEzMWhJVFRaMlZBbEpJQ0xqZ2FqMFZEbUpRa2F3ekR1VEY2T0E3UmFNRG9kZEROblFwT1RBM3Q5UFd5bHBiQlZWSUR2NmFHK21ZUVFRZ2doRXdUcjAySkNFSVN3dE0waWhCRGlkc1lFTVpVME5UWGhwcHR1UWxOVGs2Um40eWVmZkJKeU50dFlEV0lPMWJwMTZ3YThua3Fsd3RxMWE0TzZYbHBhR3ZSNnZXVGZ3b1VMeFZLL1p4TGZYb3BLQ2dzTGNmVG9VYlMxdFVuS2w4Ykd4Z0p3bHgzKzFhOStKVGxIcTlWU0FITUFzYkd4aXNIN3BVdVg0b3N2dmhpRkVmM1BUVGZkaEhmZWVVZTJQeVVsQmZQbno4ZisvZnZGZldscGFaZzVjNmJrdUtIMjR5U0VrRE1HeDRHTmpJUXFPUm5hakF4d0pwTzc1MlY4UEZpZGJsaXFLNUF6Qzh0eFlLT2pnZWhvc0VZalZERXgwRXllREVkVEV4dzFOWEEwTkFBMjIyZ1BreEJDQ0NGQlNFcEtrbFJOQ21ZQmNYcDZPbUppWXREYjI0dmUzbDUwZDNmREZlSkNwdW5UcDhOaXNhQ3pzeE85dmIwQmcyTWN4MkhPbkRtU2ZZY09IUXI1UHIwbEpTWEo1aDFPbno0OVlFdWp6TXhNVEpzMlRkenU3T3pFd1lNSEJ6Mk8wV1F5bVdDejJkRGIyd3Rlb2FMRzh1WExKZHNORFEyMHdIeUlvcUtpb0ZLcDBOSFJFZEo1SnBNSmFyVWFLcFVLS3BVS0xwY0xWVlZWd3pQSUVlTGJSc3JmYzVwaEdNeWRPeGNjeDhGaXNjQnF0YUtycSt1TXJISVhMak5teklETDVZTEZZb0hGWWtGN2U3dmlhOEJZb0ZLcE1IbnlaTW0reHNaR1dhczJ2VjQvTEpVM2g5c1pIY1FFZ0hmZmZSZUFOTE10V0R6UGo4bnNQNGZERWJaclBmamdnMEgxeEF3MmlPbmJEOU5xdGFLdXJtN1E0eHNNczltTTd1N3VFYjNQd2ZMODdwdWFtaVJCek1URVJBRHVnRmRLU29ya25IWHIxZ1Y5L1RsejVxQzR1RGdNSXczZGIzN3pHOHlmUHg5NnZSNFhYbmdoQU9EbW0yOGVsYkdNSmUrKyt5NmVlKzQ1ckY2OUdvSWdTQ2JSTDcvOGNra1E4NUpMTHBHYzI5VFVoS05IajQ3WVdBa2haRnppT0xBR0ExUkpTVkNucEVDVG5RMXRkamJZbUJqS3VpVERSaFVWQlZWVUZMUlRwc0RSMGdKN1JRV3NKMDdBMmRZR1YyY25CSXVGeXN3U1FnZ2hZMWhVVkJSU1UxUEY3V0NDVkdscGFZaUtpa0pLU2dvRVFjQ3VYYnRDQ2locXRWcE1talJKM0hZNm5TZ3FLdkk3QWMwd2pMam8zWHZmWUhFY2g5emNYTWsrbnVkUlUxTVQ4RHlseWZTV2xwYVE3MzhrRnhYNkN3NnJWQ29VRmhhQ1pWa0lnb0RlM2w1VVZGU0VIRndiS1N6TGlsOGN4NEhqT01uM25pOVBrSytscFVVVzVCaE5MTXNpSnljSG1abVo0dU45b0hscGJ6azVPVEFhamVLMklBaW9xYWtaczRHbllBVDduTTdLeWtKY1hCd0FJRG82R29JZ29LMnRiVWozZmNFRkYwaTJ0MjNiSmpzbUtpcHEwTmNmaTNFVkQ1UEpoTFMwTkhIYmFyWGl5eSsvVkR4V3BWSko1dTFEMGRMU0VwWUtsWUQ3TWVDdHQ3ZFhmSDdyOVhwTW1USUZ5Y25KT0hIaXhMaExLRHZqZzVnZW5aMmRJWjlUWFYwdGUzQUVZakFZSk51ZVlPTTU1NXdEem1mUzdNb3JyOFFMTDd3ZzJUZHYzanljT25WS2R0MldsaGFvMVdyWmRjTWgzSkY1MzM2WU9wMHU3Rzhreno3N0xINzV5MS82dmYydXUrN0NYWGZkRmRiN0hDNmUzMzlqWXlObXo1NHQ3azlLU2tKTVRBeisvT2MvUzQ0L2R1d1kzbnZ2UGNWcmVaZWo5UmlKOGhaNnZSNW5uMzIyYlArRER6NElBSkl5enkrOTlOS3dqd2NZM1BOOUpOMXp6ejI0NktLTHNHN2RPc252NUtjLy9TbisrTWMvaW05dVAvdlp6eVRuZmZiWlp5TTVURUlJR1Y4NHp0M3pNallXNm93TVJNeWRDMVZ5TWxpamtmcGRraEdsVGtpQUtpWUcyaGt6WUsrcGdlWFFJVGhxYThIMzlFQ3cyUUFxUDBZSUlZU01HcVg1Q3dEUWFEUkJIYmQvLzM0NG5VNFlEQWJKNUg1YlcxdklFOVh4OGZHU2JaN25SelNESmpjM0YxcXRWckt2dnI1K3dKOGpLeXRMTWs4cENBS2FtNXREdXUvVTFGVGs1K2VIZE01UWZQSEZGNHFWNkJJU0VzUnlzUXpESUNvcUtxU2cybUJrWldVaEtTbEp2RS9Qdjk1ZkxNdEt2dmRzaDRwaG1ERVR4R1JaRm9zV0xVSkVSQVFBUUsxV1krYk1tVGh3NElBNGY2bFdxMlZ6Nk41NmVub2tRVXlHWVJBZkg0L2UzbDdGNDEwdVYxam4wVWRMVkZRVXNyT3pKZnVxcTZ0SFpQNXo0Y0tGZ3o3WE55aWFuNTh2V1N3eUVwUUNzMHJ0OEpxYm14WG4xcDFPSjlScU5mTHk4Z1oxL3owOVBXRUpZaW90a1BHOGRzWEZ4V0hPbkRuaWRtNXVMaXdXeTVDRDNDT0pncGdqeUhkbGd1M2I4bEZLTDZUZUs2MEE5eHYrc1dQSHhITzgrYjU0RC9lYjZWRDRCakdIZzlsc0h2YjdDSlZucFpPMzR1Sml5ZDlUcDlOaDFxeFprbU04SDA3cjYrc2wreWRObW9UNzc3OWZVc29FQVA3d2h6LzREVXhHUjBmTDlwbk5ackFzTzZSVk03NjZ1N3ZGTVR6OTlOTzQ1WlpiWkI5NmZlM1lzUU5MbGl3SjJ4aUFrVjJ4RjI1OWZYMVl1SEFoV2x0YmNmdnR0NHZsWUpLVGszSFZWVmZoOWRkZlIxNWVIaFl2WGl3NUw5UXkySVFRY3NiZ09LaE1KdWkvN1Urb1NraHdCeSsxV3NxK0pDTkswamRUcFlKdTJqUm9VbExnYUd5RXRhd01scU5ISWZUMkFtRnNEMEVJSVlTUTRIa0NLRU05TGowOVhiS2RtSmdveTJyeVZsTlRnN0t5TXNrKzN6bWZrWnh3VGt4TWxHUWhlVXlhTkVrMlorbFJWMWVIK3ZwNlpHWm1Tdll6RElOenp6MDM0UDBWRlJYNURUU05KdC9xWi8zOS9TTXk3eGpPZWJwQUJsT1pjTGp3UEkvVzFsYkpjeXM2T2hwVHAwNUZlWGs1QUhmYkxkL2cva0M4azBKOHRiZTM0NXR2dmhuY2dNY0lqVWFEV2JObXlYcXpabVZsQlpWOFZWRlJNZTVMN29aYlJrYUdKQmdPdUV0ays3NjI4VHlQN2R1M0QrbSt3cFhjSlFnQ1hDNlhKUDdnZVV4MGRuYWl2YjFkck96SU1Bd0tDd3NEWnZhUE5SVEVIRUcrYjBDQkhpUytxeGdhR2hvVUE1aWVGVGZld2huRURIZFBUTjl5c3NQQjkvZDZ3dzAzakVyUFV1OFBBcjR2ZkFDd2N1VktWRmRYaTl1RmhZVTRmUGl3NUJqUEJ5UGZETnhseTViSkFzSzdkdTNDaHg5KzZIYzhTaCtBZW50N2taR1JnZE9uVHdmNFNVTGozVzh5TlRWMXdBQ205K3E4TTQzbnpVT0pwMmI5YTYrOUp1bHBjZDk5OStITk45L0VQZmZjSXptK3E2c0w3Ny8vL3ZBTWxCQkN4aW5XYUFTWG1BaDFlanEwbVpsUVQ1b0VMajRlckZZN3JoZTdrSW1CNVRqQVlBQ3IxNE0xR3NIR3hFQ1RrUUhiNmROd25Eb0ZaMVBUYUErUkVFSUlJWU9nVXFtR25FM2t5U0R6TmxKQlRJUEJnSUtDZ3BEUDR6aE9MTDA2RWVqMWVsa2d1Ykd4Y2RqdmQ3aVNVM2llRjc5Y0xoZDRuaDl6L3ljNmVmSWs0dUxpSkhPWUdSa1phRzF0UldkbjU0aFVsQnR0a1pHUjBPdjFRWlZnNWpnT3MyZlBoazZuQzh0OW4zUE9PU0hkN3ErODZuaG1OQnBsV1pqREtad1ZLbjJEbUo3dkJVSEFrU05Ic0hEaFFrUkVSTUJxdGFLeXNuSk1KOEw1b2lDbWdrQmxZb2Z5WXVuN3h1ZXZzYTdCWUpDdFVDb3FLbEk4VmlrQUZNNEhZTGg3WXVwME9rbmdMaHg4VjBINEJqRzFXcTFpRnVKSVVncGkrZ2FsZlV1VDhEd3YvdTU5RzZiUG1ERkRkdXh2ZnZPYmdHUHdGOFFNMXh1ZGtrQmxDNnFxcXZEbGwxL2lrMDgrd1M5KzhZdGhHNE9TMjIrL1hYSGwzUFRwMDJYQndlR1FrNU9EMy8zdWQ3aisrdXNIUFBhTk45N0FZNDg5SnBZc3lNM054Wk5QUG9ucnJydE9jdHpycjc4K2JsYlBFRUxJc0ZPcndjWEVRSjJSQVcxMk5qVFoyVkNucElCVktQOUN5R2hqR0FaY1JBUzRpQWdnS3d2cWxCUlk0K0pncTZpQXE3MGRycTR1eXN3a2hCQkNSb2hTYVVIQVhWbk1lNjdRMzNFQWtKMmRQZVFGMjdHeHNaTFNoVHpQdzI2M2gxekY2anZmK2M2QXgrelpzMGRNWUZDcjFaZzllN2JrdmpzN08zSDY5R25vOWZxQUpST1RrNVBIWEZCc0tKUXlUbk55Y21SbE8zMmxwS1FFM1IvdjRNR0Q2Tzd1bHV6cjZlbEJkWFUxZUo2SElBZ0IvODNOelpYTUo3YTJ0dUxreVpPeVlLWG5uTEZPRUFRY1BYb1VpeFlCNi9zNEFBQWdBRWxFUVZRdGtwVHh6Yy9QeDFkZmZUWEtveHRlYVdscHlNcktnc0ZnZ01QaFFHdHJhOEMvR2N1eW1ETm5UbGpudkFlYUl3NW1Ebm5IamgxK2IxdTZkR21JSXhwWkhNZGg1c3laQVVzV2UvUDhmU3dXaS9pZWtKR1JJZWtsZk9yVUtWUldWZ0p3UDViUFAvOTh5VFc4azhjQ1plc1B4clJwMHpCdDJqVFpmcDFPaC96OGZMRmtkNkIrbjJNRnplU01JTjlWVFA1V1ZGeDExVld5RjRYZHUzY3JIcXZYNjJYN3dsbldJTnhCa1lzdnZqaXMxOU5vTkxKZzRGZ3NKNnNVeE96djc1ZHNSMFpHU3JhOXkyaDR5aWI0czM3OWVodzhlRERnTVJrWkdaSnRsOHVGL3Y3K2dObUFReFdvMFhsZVhwNFlwRTFKU2NHSkV5Y0NYc3MzMFBuUGYvNXowT042NDQwM3hHeFJiMHVYTGcxN0VOTzNGMjVhV2hyS3lzcUNma05zYm03R2l5KytpTnR1dTAzYzU5dnpWUkNFSWYwK0NDRmt3bENwd09oMFVDVWtRRmRZQ04zVXFWQWxKWUhWNllBSnNpS2NUSHlhOUhTb1UxS2duejBiNW0rK2dmWFlNYmhhVzkzOU1oVjZuUkJDQ0NFa3ZIem5Ud0Q1d25DbFl3Q2dxYWxKdHRpK3FxcEtNaitTbUpnb0NaQWRPWEpFVmtyVlpESkp0dHZhMnNEenZHd0IvRUJDT1o3ak9NeVpNMGRTenROcXRlTHc0Y05pejdhNHVEaXhYeVBncmh4MzdOZ3hHSTFHekprelJ6S2YyZDNkallNSEQ0TG5lY3laTTBkTTdqQ2J6ZGk3ZDIvSVFiVkFrK3k1dWJtU0RORDI5dmFnTXRrOGZLdlFhVFFhV1VsZzRIKzlLUU1KNXBoQXpHYXpMQkZHQ2N1eXNyOXZWRlFVWnM2Y0dmUjlmZjMxMTRxVi8wWlRmMzgvS2lzckpSWG91cnU3RlgrbisvYnRDem1UemJjMTAxaWgxV3JGT1VTMVdvMkVoQVMvQ1ZCcXRScXpaczFDYkd5c3VFOFFCTlRVMUNqMlJ2U0lpWWxCWEZ4Y2VBZnVZeWc5UnV2cTZ0RGUzaDdHMGJpVG4veVZaL1oraldCWkZyTm16Wks4L3ZFOEwxbG9rSjZlTGxuSTRWczVFWURrOVJHUXp2OHJ6UVVQVkFHVHVGRVFVMEZtWm1iWVY2Y3dEQ01MWWlvOTBCbUdrUVVvQUdEejVzMksxL1VOa0FEeTROaEFac3lZZ1lzdXVnZ3Z2dmhpU09lTkJVcWxTc2RpTnRya3laTWwydzZIUS9ZQjFYZVZsdmRLck9QSGo4Tm1zeW4rdkUxTlRiajMzbnN4YmRvMDFOWFYrUTNpK3ZiYkRQZWJncExhMmxwczJMQUJiNzMxRmpadTNPajN1Q2VmZkZMOE55c3JDM3YzN3NYZXZYdFJWRlFrZmhqeERXTGVldXV0Z3g1WFhsNmVZcThGMzc5VE9GeDIyV1dTYmFVbTBBTjU0SUVIOEpPZi9FUXhHQTRBYjczMUZvNGVQVHFvOFJGQ3lJU2hWa09WbkF4ZFhoNzBNMmVDaTQwRnE5T0JVYXVCSVU0a0VES1NHSlVLakVvRlZVSUNqTi81RHJUWjJiQ1ZsOE42L0RpY2RYV2pQVHhDQ0NGa3d2UE9vZ24xbUtpb0tObi8reU1qSTFGUlVTRnVld2M1Ky92NzBlUlRRcDVoR0ZrUXM3bTVlY0F4aFlOM3NnVFA4eWdwS1lIZGJoZkhkT3JVS1poTUp2R3p0Y2xrUWsxTkRXdzJHK3JyNjVHV2xnYWRUZ2VMeFlMaTRtSnhUcWVtcGtZTXpCa01CaVFtSm9ZVVpBUUNWNTVMU0VpUUJESDcrdnFHVktrdUt5c3I2TVhud3lIWTNxeSt0RnJ0Z0cyZHZJM1Ywci9WMWRWSVNrcUN3V0JBYVdtcDdEbmlZYlBad2xxT2N6UTFOemRMeXBpbXBLUW9CakhWYWpYbXpwMHJpd2tjUDM0Y3pjM05TRXRMUTIxdHJTeTJFUmtaS1Z0ODRYUTZRMzRlRG1RbzJZVGQzZDJ5ek9UQjBtcTFLQ2dvVUF4ZzhqeVA4dkp5MU5iV2l2dHljbklrSmJ4NW5zZWhRNGZFOFVSRlJVbGU5enM2T21TOVJETXpNeVh0NVFSQmtDeGc4YzJhZFRnY0UrYnhPOXdvaURsQ3BreVpJc3UwODIzWURRRFhYbnN0NXM2ZEs5bTNkKzllV1RsUkQ2VW5ZaWhCekxLeU12R0QwYi8vL1cvWjdVUHRpWG5GRlZmZ2IzLzdXOURqQ1VWV1ZwWmlKcXB2RUhQOSt2Vll2MzY5Myt1Y09uVktFcno2NElNUHNHTEZDbkg3a1VjZWtXWG5oVG9SNnB1NnJkVEhZTjY4ZVpKdDd6ZG9oOE9CdzRjUFkvNzgrYkx6YnJubEZuUjNkK1BPTysvRTZ0V3I4ZVNUVDJMOSt2WG82ZW1SSE9jYnhEeCsvTGpmOFM1YnRpeGcrci9IeXBVckEvWmhmUGJaWi9Ic3M4OE9lQjJQNWN1WFkrYk1tVmkxYWhXY1RpY01Cb1BmRi9OQVFjei8vT2MvQVJ2Qzc5MjdOK2d4RFlYQllNQnp6ejAzNU9zME56ZmppU2Vld1AzMzN5Kzd6VzYzNDk1Nzd4M3lmUkJDeUxpbDFVSVZIdy90dEdsUVoyUkFuWllHdGNrRWh1UEFqTkgvbEJNU0RGYWxBaHNkRFVhdEJtczBRcFdVQk51SkU3QlhWY0hWMlVrbFpna2hoSkF4S0NVbFJiWXZQajRlUnFNUmZYMTkwR2cwa2t3b3BmbWhtSmdZV1NDcXRiWFY3OExtY0hHNVhEaDU4aVJtekpnQlFSQncrUEJoV0N3V1pHZG5JejA5SFZxdEZzM056YWlxcW9KS3BVSnJheXM2T2pyRVlNbXBVNmR3K3ZScG1Fd205UFQwaU5tYmdIdkN2N3k4SEwyOXZlanA2Um4yN0tPaEJBYjBlcjFpS1ZreWNqeGxaVjB1bHlRWTdUc2Y2OXVPYlR6cjcrOUhmMysvR01CT1RFeFVUSVJ3T0J5b3E2c1Q1NW9GUWNDSkV5ZlEzZDJOQlFzV3dHZzBJaW9xQ3NlT0hST2ZtM0Z4Y1pnMWE1YnNlc2VQSDVja3czaVh5YzdMeTVObEl3Y3FvejJXSkNZbUlqOC9YN0dzdDlsc3h1SERoMlh6eHI2TEhsaVdsYzNWZTR1TGl4TUR0dHUzYjBkT1RvNnNQV0YvZnoveTgvUEZYcFhlbWJPZTI3ME45WFdSWlZuWndvUmdyamtlc2tFcGlLbEFFQVJaQU1oanNIV21WNjVjS2R0WFVsSWkyVTVLU3NMamp6OHVPeTVRQUU2cHZJRDMyRG1PUTBGQkFSWXZYb3l6eno1YmRxejN5aTZsR3NsdnYvMjI1RU9IRW8xR0l3dGlUcDgrSFZhckZVYWpVVlpHSTV5R1drNDNMeTlQbG4xMytQRGhRWTNsMTcvK05Sb2FHdkRoaHgvS3h1QzdRcSs2dWhvMzNuZ2o5SG85T2pvNk1IMzZkTnh4eHgyU1k3eFhnOFRGeFVsV2NuaTgrT0tMK1BERER3RUFxYW1wU0VwS3dxT1BQb3I3N3JzUHExZXZ4dXV2dnc3QUhmRDFmYXdjTzNac1VEL25jRkdyMVpnK2ZicTRYVjVlSHJBRXdmUFBQKy8zdGkxYnRnUU1ZbzRVczltTUF3Y080TUlMTDVUZHRubnpaanp6ekRQNDlOTlBnN3FXdjZEendZTUh3OTVubGhCQ3hnV0dBUnNUQTFWcUtyU1RKME5YVUFCVmZEdzRoYzhHaEl4bm5NRUF6bUNBS2o0ZXF0aFlxQklUWWErcWdxT2hBYnhDZVh4Q0NDR0VoRTlKU1FsYVdscjg5c1EwbVV5eVJlTktac3lZZ1FNSERpQTdPMXNTaUdsc2JKUWRxeFFJZGJsYzZPN3VWZ3dpTEZpd1lNRDV5cXFxS2trMnFEOE5EUTNJenM1R1pXVWxXbHRib2RWcWtaR1JJUVlEa3BLU2NPclVLYkVsVUdGaFlkRDlILzBwS2lvYThoeU83OFQ5VUlLWXZxVnBBZUNiYjc3eFc5SE1OL1BNVTJKM0tBWUtGdm4yNXJUYjdkaTFhOWU0NkhzWkxLVWtuWWxlWGFlNXVWbjh1N0lzS3l0TjZsRmRYUTJuMDRuYzNGd2NQWG9VbloyZCtNNTN2aU0rVDFOU1V1Qnl1VkJXVm9hc3JDelo2dzdnWG5UZ0w4TTdLaW9LYVdscGcvb1pBaVZYRFRiRE9GZ3N5MkxhdEdsK0Z5RTBOamFpdExSVXNlU3Uwb0tTWU0yY09WUFdyazBRQkJ3L2ZoeHo1c3p4MnlQWk53djJpeSsrR1BRWUFIZHN3TlBuRW5BSHZIMlRsQmlHR1pldkV4VEVWRkJUVXlPTG5Ic005bzk4elRYWHlLNVRWRlFrYnF2VmFyejU1cHV5Ti82eXNqSzg4Y1liZnErclZKL2RPKzM2M0hQUHhlZWZmeDdVR1BmczJTUGI1eHRvRFZacGFTbEtTa3J3OTcvL2ZWRG5CMHRwRlZxdzVXUlpsc1V6enp3ajJ6L1lGNHdWSzFaZ3laSWxNSnZOMkxwMUsvNys5NzlqNTg2ZEFPVDExaytkT29XOHZEejg5cmUvOVh1OVE0Y09BWENuKzIvWnNrVlNDOTdqLy83di84VHZ2VCs4UkVaR1NnTFVWMTU1cGV6Y1FKbVlvK0g4ODgrWDFQSlgraUEvSGozNTVKT1NJT1pubjMyR2UrKzlGd2NPSEZBTVRDdTU4ODQ3OGNRVFR5amVkdmJaWjJQVHBrMjQ5dHByL1M2K0lJU1FDWVZoQUxVYVhIUTBkSGw1ME0yWUFYVkdCbGlEQWN3b2xud2laTGl4T2gyMDJkblFaR2JDWGxVRjg2RkRzQjAvRGxkdkx6Q0Uzak9FRUVJSThTOHVMZzVxdFZvMi8rU1o0UGV0dXJadjN6NU1uejRkRE1QQTRYQ0k1UW1qbzZNeGZmcDBTV0NndTd0YkZyempPTTV2NEVLSjBXZ01LdUVpTFMwTmxaV1ZBd2IzQkVIQWdRTUh4S3drbTgyRzQ4ZVBTd0sxMmRuWjZPbnA4ZHV2YjZRcGxVUU4xQmN3a1BqNGVGa3dvcjI5ZlVSYU1nV0xaVmxaa0thdXJtNWNCaVpDTmRHRG1LMnRyWkw1WGFVRkRSNzE5ZlZvYlcwVms0L0t5c29rcmV6UzA5TmhNcGtVKytKV1YxZWpzckpTOGJvTXd5QXZMMC94ZDExUVVJQlRwMDRGVENBS1ZQMXVLS1ZtQnhJWkdZbkN3a0xGUUtrbm9GdGZYKy8zZkl2RjRyZVYyMEJPbkRpQjZPaG95ZSs2c3JJUzNkM2Q2T3Jxa3IybUFFQlhWeGRxYW1wQ3ZxOUFmSk9CbERKNUZ5NWNpSjZlSGxSVlZZV1VDRGJhS0lpcGdHWFpvSU1Md1Nnb0tKQ1ZpUDNtbTIvRVlLTktwY0tHRFJ1d2RPbFMyYm4zM0hOUHdEZGVwZktpWFY0cnNvOGNPVExnK0R3cHplT1Iwb3Q1TU9WMERRWURYbm5sRlN4ZnZseXl2N0d4RWJ0MjdSclVXRHdmTWcwR0ExYXVYSWs5ZS9aZzU4NmRTRWxKd2V6WnN5WEhIamx5SkdEMm5OMXV4OXR2dncyOVhvL05temNyL3AwQllQWHExV0t2eU1MQ1FzbHRubFZ4Z0R5SURnREZ4Y1hCL1dBajVJb3JycEJzTDErK0hHdldyQW1wSEcyd2xpMWJocjYrUHRuK2VmUG0rYzE4OXY1N2VUNm9CL1BoYWV2V3JUaDY5Q2dpSXlOeDU1MTNZdE9tVFVHUE15NHVEaSs5OUJKV3JWb1Y4TGhMTDcwVVI0NGN3UTAzM0JEMG9nVkNDQm12R0wwZTZrbVRFUEdkNzBDVG5nNHVLZ3FNUmtOOUw4bUV4ekFNOEcyL1RFMVdGcmpZV09qejh0QzdheGZzMWRYQUVQbytFVUlJSVVTWnY0eWVHVE5tS083djZlbkIvdjM3b1ZLcG9OVnFzWGp4WXZFenFtOGl3dW5UcDJYbkp5Y25LMDQ4KytNZEZPM3Q3WlVGVlQzbEtkVnFOWktTa29KYU1HNnoyU1NaUTUyZG5XaHFhcElrWHVUbjUyUDM3dDFCanpOY0ZpMWFKUHNabGVUbTVnYlYyN1MydGxZeWY5YlIwWUdLaWdyazVPU0FaVmtJZ29EeTh2SWhqVGtVZ3czeVpHZG5TNEpmb2JKYXJmanl5eThIZlg0NHpKNDlXekhZQS93dk05VjMvbnJ2M3IxREN0NE9OdGc5WEhwNmVtQzFXcUhUNlFCQVZuN1VsM2YxeE1iR1JrUkZSVW42WHZvR01EMlA1MERCczR5TURNWDJkWUI3SGo0NU9SbU5qWTJvckt4VTdEdXJWQWx5T0RFTWc4ek1UUEU1NjZ1dnJ3K0hEeDhPS2w1UVdWa3BlVzMzWk9KN1B5KzNiZHVHMk5oWW5IWFdXZUkrcTlXS0kwZU9ZTzdjdVdBWUJxZFBueFpmMzN0N2U1R1FrQUNlNStGd09HQ3hXTkRlM283cTZtckZ4eTdETUpneVpVcEl2NE9USjA5Q0VBUlpXVmlHWWNCeG5QZzRUMHhNUkdSa0pDSWpJNUdhbW9yVzFsYVVsWlVOcVgvd1NLRWdwb0pKa3lhaHM3TXo2T1A5TllqMWVPU1JSMlMzYjl5NEVZQjdKZGFHRFJ0dzBVVVh5WTU1N2JYWHNHblRKcGhNSnVUazVLQyt2aDVkWFYwd204M1E2WFJZc1dJRlZxOWVMYnRmNzE2S2JXMXRhR3hzbEFYN1dscGE4T21ubitMamp6L0dwNTkrS21reUcwNnZ2UElLWG5ubGxXRzVOZ0JjZnZubHNuMyttajE3WEhqaGhYajY2YWNWeStjKzhjUVRRZFdCOW40QkFOenA4TDR2TUo3U0VSZGRkSkZzVXZYQWdRTUJIMk8vK3RXdjBOYldoczJiTndlczcvN3puLzhjcjc3NktycTZ1bVJadkFjUEhnVGcvbURwRzBSdmEydkR2bjM3L0Y3WGFEUUdGY2dQVnhtQTJOaFlXUkFUQUo1KyttbW9WQ3JGak42aFRGUVhGeGRMZ3YwZTN0bXJ2cFN5czRNdGxYekREVGVnckt3c3BQSW8xMTU3TFo1NjZpbkZEM0E4ejh2ZW1ETXlNckI5KzNhODk5NTd1UGZlZTBmMFF6WWhoSXdJam9NNlBSM2FxVlBkL1MvVDA4RWFER0JEbU9RaFpLSmd0Vm93Y1hGZ0RRWkVxdFd3VlZiQ1ZsNE9oOEprS0NHRUVFSkdudFBwaE5QcFJFVkZoZUw4VTN0N3UySW1ZeWk5R0RtT2s4ejN0YlcxeVFKOHJhMnQ0dHhOWm1ZbW1wcWFCZ3o2R0kxR0xGcTBTTEp2NTg2ZFNFaElnRXFsUWt0TEN5b3FLdUIwT3RIWTJDaXBDQmVNWUlLTEk4WDNkeUVJQXFxcXF0RFcxb2JDd2tLMHRMUW9Mb0lubzhPM0xLZFMwQ29VSE1mQlpyTU42UnJoMXRiV0ppNTRVSnIvODZWV3F4RWZIdytUeWVRM0NBeTRXMTRkUDM0ODRIeDBiR3lzWWlWQWJ3ekRJRFUxRmNuSnlmanFxNjlrdHc5M3lWaGY4K2JOOHh2c3JhK3Z4NGtUSjRJdUwxMWZYKzkzZ2NwQU9qbzZjT3JVS2ZUMzkwdks5SFowZEVoKzV3UEZZQmlHOFZzaDFKL0t5a29JZ3FEWWxrMnRWb3N4RE85NWJJWmhFQjhmUCtZQytmN1FyTThRY1J5SDY2Ky9YcmJmOHdaM3pqbm40SkpMTHBIY0pnZ0Mzbnp6VFN4WXNBQ3Z2ZmFhNG9lWkV5ZE80SmUvL0NVQWQwUHZRS25ZdnVmNTlyQThjdVFJVWxKU1VGcGFpbzBiTjJMVHBrM1l2MysvNUkzYU95Q2tWcXV4Wk1rU3JGaXhBai80d1ErUWtaR0IzL3ptTjNqeXlTY2wxLzM0NDQ5eDl0bG40L1BQUDhlMmJkdXdkZXRXdjZub2cyRXltWkNWbFFXSHd5RisyZTEydUZ3dXBLYW00c2MvL2pGdXZmVld5VG05dmIwNGRlcVU3RnA2dlI2WFgzNDVWcTllTFN2dDZyRjc5MjQ4L2ZUVHN2MUtUK1lycjd3U2I3LzlObmllUjNSME5CNTc3REhaU2psUEtkN2JicnROc3Q5dXQrT3JyNzRDeDNHd1dDemlpMGxuWnlkT25EaUJwNTkrR3NlT0hVTlJVWkhpWThQN0RZempPR3pmdmwwV0hLdW9xQkRyYWovODhNT3lhMnpldkRuZ2k1U256K1pRZVJvS0QvUUcrTHZmL1U1eE1RRERNSGpxcWFld1lzV0tvTytQNHppb1ZDclliTFlCMzZUUzB0TGdkRHJSMzk4UG85RW9leng1LzQ2dXZ2cHFNQXdEaThVQ3U5ME9nOEVnUGtlOUtRVXFQUUhsWUp4NzdybDQ5TkZIWmY5aDhPanA2Y0ZsbDEyR1ZhdFc0VmUvK3BYczlzc3Z2eHlyVnEzQ2h4OStpRFZyMXFDdXJpN28reWFFa0RHSjQ4QWFqVkJuWkVBM2JScTBVNmRDbzFCT241QXpEYU5TZ1RNYW9aOHhBMXhjSExpb0tGZ05CdGhyYXlIMDlRRkQ2QVZGQ0NHRW5NazhGWTQ4L2RWU1UxTmx4M3o1NVplWU9uVXE2dXZyL1FieFdKWUZ6L01RQkVHMkVGdXYxeU01T1JuTnpjM2kvRng4Zkh4UVdZWWUzcjBxQVhmd1kvTGt5WkpqV2xwYXhBbHhUL1pOb0pLSy90anRkaHcvZmh3Mm0wMnlLSHd3ZmVUR2NoRFRvNit2TCtEaS8rRVNLRnZNazkzcnpUTlhPbFEybXcwY3gySDY5T2xEdnRaZ0JMc1EzemV6ME4vY1dTZ0c2ajg2MGxwYVdoQVpHWW1HaGdZME56Y3JWbTQwbVV5SWlZbEJiR3dzSWlNakF5WjYyTzEyVkZkWG82R2hBVHpQaS9QWHZrazhXcTBXTTJmT0ZLK2w5THJscmFlbloweVVJMVVLWURxZFRwU1dsZzZZNkJSdUpwTUpXcTBXbVptWnFLMnRSV05qSTJiUG5pMkpHUXpuNDAwcElLL1JhR0MxV2hFZEhTMzdYZFhXMWlvR1BzY2lDbUlPUVdabXBtTFduczFtUTIxdExRQjM3OFBXMWxiSlNvaHQyN2Foc0xBUTc3enpqbUlaMTZhbUpuei8rOThYUHdTVmw1ZWp2YjFkcktNZnlEdnZ2Q1BiOTVlLy9BVnIxcXdKMk1CNyt2VHBXTDU4T1pZdlg0N3p6anRQVmsvL3IzLzlLOTUvLzMweEZYcnUzTGxpOXVpcVZhdkVjcGVWbFpYNDZLT1A4TkZISDJIbnpwMURXczB5WmNvVXhUNmRnWHp5eVNleTROeTZkZXR3NTUxM0Jsd0pjdlRvVWF4WXNVTHhpYXRVOTM3RGhnM1lzR0dEMyt2VjF0YWlvYUVCRjE1NG9TUzlIQUMyYjk4dXZzZ2JEQWJadWVlZmZ6NzI3ZHVubUFtNWR1MWF4TWJHU25wcGFyVmEyWWVZTFZ1MkFBQ1dMRm1DeXk2N1RIYWREejc0d08vWXcrbjU1NS9ITGJmY0l0c3ZDSUw0SVd2cTFLbTQ0NDQ3SkxjLzk5eHp1T1dXVzhRWGVhVTNiRUVReEMvQUhmRDBmbk9OajQ4ZmNIWExVMDg5cGRndjFNTzd2TUxOTjk4c0t6K3NKRkNaNEdEODhJYy85UHNockxhMkZpdFdyTUNoUTRld2E5Y3V0TGEyNHE5Ly9hdHNWUmJMc2toTFN4dnhOMnRDQ0FrM1Jxc0ZHeGNIYlZZV0RJc1hRNVdVQk83YjBqcUVrUDlSbTB6Z29xS2d5Y3BDLzU0OXNGVldndS9xZ2pER1ZwWVRRZ2doNDRITDVZTFJhRVJoWWFHc0Y2Ykh0R25Ua0pTVWhPVGtaSFIzZCtQMDZkTmlacVZXcTBWeWNqSXlNakxFc3BDK0RBWURDZ3NMa1pPVGc5YldWclMzdHdkZDdRbHdCN1M4aisvdjcxZk1HT3p2NzVlVW1aMHlaUXFhbTV1RHFrTG15NU5kRkVxNVcyK0R1Yy9oNWgzRTFPdjErTzUzdnp2a2E2YW1waW9HdmdQWnZYczNMQmFMM3lRV2xVcUZlZlBtU2ViL3JGWXI5dS9mSDdaTVFwVktGZks0dzBVcEljV1hTcVVhdCszUVFoRk1EOWFJaUlnQlh5OTZlM3RSVjFjbkJpOTlTeFh2M0xsVEVnQlBUVTJWQklscmEyc2xwV2tCZDJXN2dvSUNxRlFxdjRsTWdZSjB3OWtUMDRQbmVSUVZGY0Zpc1F6NVdnVUZCYktGRHN1V0xWTU03bkljQjZQUkNJWmhvTkZvQnJWWVpLZ2NEb2NzZTlmem11RzdlTVRsY2cxNURuc2tVUkJUUVhWMWRjQzAzU1ZMbG1ESGpoMStiOSs2ZGFzWURLdXZyOGRQZnZJVGZQTEpKK0lEL09HSEg4YWVQWHZ3NmFlZjR1S0xMNWFjVzF0Yml3c3Z2RkQySURwdzRBQysvLzN2Qnh4M1dWbVpMRnNTd0lDQndQWHIxNHQ5RmYyeFdDdzQ1NXh6eENEbXJGbXowTkhSZ2JpNE9NbHhPVGs1dU9PT08zREhIWGRnMDZaTldMbHlaY0RyQm5MZ3dBR1l6V2JGUUo4U2g4T0JoeDU2U0xiL2xWZGV3ZTIzMys3M3ZIZmZmUmMzM0hDRDMvSVFnK21SK2ZycnJ3TncvOTU4ZzlodnZQRkd3SFA3K3ZvVXN5VC84SWMvNEpGSEhvRk9wOE1GRjF3Z2FhcnU2N1hYWGdQZ3pxcnQ2ZW1SWkRtMnRiV0pRYzdoZHZqd1ljWDlkWFYxNEhrZWVyMGU3Nzc3cnVSdmZPellNYXhac3dZN2R1ekFLNis4RXZEdjd4dTQ5RGg1OG1SUUpaSjM3OTRkTUlqcC9kelp1M2Z2Z0VITTdkdTNEN25NeU5xMWE3Rml4UXJaYTlEMjdkdnhveC85U0ZKdTVxR0hIa0pKU1FsZWZmVlZ5WFBSYXJYaXV1dXVHNVAvUVNDRWtLQnB0ZEJPbXdaZFlTRzBVNmVDallvQ3ExYURHV0xKSUVJbUlvWmx3ZXAwVUtlbUl2clNTMkU1Y1FLV3I3K0c3Y1FKWUp5VUNDS0VFRUxHQXFQUmlNbVRKeU1wS1VtY2IzQTZuZWpzN0pUTTdTUWxKWW5mUjBkSFkvYnMyZWpyNjRQZGJrZHNiS3ppWElYWmJJWmVyNWZjWmpBWWtKbVppYWlvcUpDQ1VabVptWklzeklhR0JyL0gxdGZYaXhsMkdvMEdPVGs1S0NzckMvcStmQzFidGl6a2MwTHR1ZWdiclBJRUVwUXFYU1VsSmNsS1FPN2J0MDh4UzJ6cDBxV1MzMyt3WlNaSEU4ZHhtRDE3dHF5Q21VNm5DOWlDS2hoaktRdngrUEhqNHQ5OTRjS0ZzdEt4M3NrcFRxZHowTUgwaWFDcXFncHhjWEd5ZVhtejJZeVdsaFkwTmphR1BEL1oxdFltdGtxejJXeW9yS3lVQlRGYlcxdXhiOTgrWkdabStwMTNEU1lKYXpqeFBCK1dBQ1lnZngwQy9DL2lpSXVMazd5MlJFWkdJaU1qUTdFZG1MZVdscFlCZTFMNlBrOERCWVB0ZHJ0azhZeFdxMFZxYXFvc1lhMnFxaW9zV2R3amhXYUJ2blhCQlJlSVg5ZGVlMjNBWS9mczJlUDNoY0JzTnVPKysrNlQ3UHYwMDAvRjRPS1dMVnV3WThjT09Cd09YSEhGRlpMYTBjWEZ4Vmk4ZURGS1MwdGwxejF5NUlqZjhiaGNMbXpjdUJGTGxpeEJUMDlQd0xFcmVmYlpaeFhMSnppZFRuejg4Y2U0K3VxcmtaYVdobGRmZlZXODdlV1hYMFpLU2dwV3JseUpkOTU1Ui9IRjRhV1hYZ3A1TE40Y0RnZUtpb3FDT3RibGN1R21tMjRTUzdoNnE2aW93TTkvL25QWi9vYUdCbHgzM1hXNDhzb3JBNzZ3SHp4NFVESEQxWjk5Ky9iaDBVY2ZCZUFPZ002ZVBWdHNkdDdTMGpMZ3RZcUtpdkRkNzM1WFhPSG1kRHB4MjIyM2liMVZyVllyTHI3NFlodzllbFR4L0RmZmZCTUhEaHdBQUh6MjJXZFl1SENocEN6RFAvN3hqN0M5bUEvRTN4amZmdnR0QU81U3laNnl0eDUvL3ZPZklRZ0Mzbm5uSGN5YU5Rc2ZmZlJSeUI4cUR4MDZGTlJ4Z1VxRHRMZTM0Lzc3N3hlM0J5b0oyOUhSZ2J2dnZqdTRBUWJRMzkrUGUrKzlWOXp1Nit2RG1qVnJjTUVGRnlqMnkvam9vNCtRbjU4dktRSDh5Q09QRE9rL0pJUVFNcXJVYW5BSkNUQ2NkUllNaXhaQm01Y0hMallXckVaREFVeENBbUJZRnF4YURTNHFDcnJjWEVRc1dRTGo4dVZnZlNZM0NDR0VFS0lzUGo0ZWl4Y3ZSbkp5c2pnWnpmTThpb3VMWldVK0R4NDhLTXVXc2xxdDZPcnFrZ1V3QlVGQVRVME52dnJxS3hRVkZTbVdueTB2TDFkc1Q2TWtJaUpDc3ZCWkVBUTBOamI2UGI2eHNWRXlyNUtSa1lHRWhJU2c3bXUwK0FZUFBPUDM5QnIxL2xMS2R1M3I2MU04MXRkWUQySnFOQnFjZGRaWmZuditUU1IydXgwV2l3VVdpMFZ4bnRvN0s5cjMrZmpGRjE5ZzI3WnRrdjNidG0yVEJILzYrL3V4YmRzMmZQUE5OOE13K3VIaDcrOHVDQUtPSHo4T3E5V0tscFlXbEpXVlllL2V2ZGl6Wnc4cUtpb0dsV0RSMjlzcnpoZVhsWlg1VFl3d204MktzUXVQdVhQbit2MmF5THdYdGdEdS9zYTV1Ym15SUdadWJxN2tLOXc5UkgwRG9wR1JrYkkyYjFhckZWVlZWV0c5MytGMjVpNVo4UEhaWjU4RmZhelQ2VVJSVVJIT1AvOThBTzVzdStibVpuejk5ZGQ0OE1FSEZiUFAxcTVkaTdQUFBsdlNIOUZpc1dEbHlwVW9LaXJDQng5OGdIdnV1Y2Z2cXF2MTY5Zmo0TUdENGlvVVR4Ky90clkybEplWEI1VjE1cy9SbzBmeHpqdnY0S3Fycm9JZ0NOaTdkeTgyYk5pQWQ5NTVSeFpnOG1hMzI3RnAweVpzMnJRSjBkSFIrTkdQZm9RYmJyZ0JDeFlzUUZWVkZUNysrT05CajhuanE2Kyt3bm5ubmVmMzlwYVdGdXpZc1FNUFAvd3dpb3VML1I3MzNudnY0Y1VYWDhUTk45K005dloyUFBQTU0zamlpU2VDZmxILzhZOS9qSDM3OXVIcXE2OUdabWFtcEh3RHovTm9iVzFGVFUwTjNuNzdiYnorK3V1U0lHRkRRd09XTDErT2wxNTZLZWd5RHlkT25NQ0ZGMTZJalJzMzRxYWJic0wyN2RzbHR6YzBOR0RCZ2dXNDY2NjdjTjExMXlFN094djE5Zlg0MTcvK2hjY2VlMHgyclVXTEZtSGp4bzJZUFhzMm5uMzIyUUh2ZjlteVpRR3pqVDFXcmx5Sjk5OS8zKy90bmtDYUlBam82dXBDWldVbFB2NzRZekZqdHJHeEVSZGNjQUZ1dSswMi9PMXZmOFBXclZ2eDdydnZpdWVmUEhrU2wxNTZLVEl5TW5EdXVlY2lOemNYOGZIeE1CZ00wR3ExVUt2VjRnZGJRUkRBOHp5Y1RxZmtHanpQeTM3bm5nOUR4Y1hGc05sc1lCZ0dkcnNkZlgxOWFHeHN4TzdkdS9Ib280OUtVdjg5QVhMUGZWaXRWdlQxOWFHNXVSbWZmLzQ1bm52dXVhREtYd1RqcmJmZXd1OS8vM3NjUEhnUWYvempId091cUFUY0phaC84SU1mNE5KTEw1VUV2QWtoWk56UjZhQk9TWUZ1eGd4b3BreUJPaVVGS2o4bHZBZ2gvcW1pbzhIcWRGREZ4b0pScVdBdExZV2pzUkVZWUpVdklZUVFjaVpyYjI5SFoyZW5HRGpnZVI2SER4OUdaMmVuTE9qWDJkbUp6czVPUkVkSFk5cTBhWWlKaVVGbFpTVjZlM3NSRXhNalpraDFkM2Vqckt4TURGejI5Zlhod0lFRFNFbEpRVVpHQmlJakk5SFcxb2Flbmg2eGxLTm5Ia092MTh2R3lEQU04dlB6SlJQanpjM05zTmxzZmpPRW5FNG5HaG9ha083VlY3NmdvQUJGUlVVRFpnQ05GdCtmUmFsaW1ZZHZocEhOWnZNYm5QUU5NSS9sSUdaVVZCUm16cHlwK0RnWVRPVXRobUhHZFRsVzc3WmJmWDE5c3IvN1JMMGhCZ2NBQUNBQVNVUkJWTUl3RExLenMyVTliZ0YzQzZuQ3drSUFFUHZUUmtkSGgvejdtREZqaHZpOHFxK3ZSMGRIQjlyYjI2RldxOFhFbWpPTmI4Q3h1TGdZcmEydGtzekhiZHUySVRZMlZ0SStUcTFXeTRLWW84VnNOa3VlSzJscGFiTFh2WXFLaWpIOTJxZmtqQWxpbmpoeFFueUNoOFBLbFN2QnNpd3NGa3RRYnh3Mm13MUxseTZWcGVtMnRMU2dvS0Jnd0VhNHAwNmRDbHVBUk1tZi92UW43Tm16QisrOTk5NmdhalozZDNkai9mcjFXTDkrUGZMejg1R1VsQlNXSjhORER6MkU5ZXZYaXdFcWw4c0ZwOU1wcnM0SjlDSEcxNjkvL1dzY09uUUlyNzc2YXNCRzJVcWNUaWVlZU9JSlBQSEVFNkgrQ0FEY0FkK2YvdlNuc2hmRFFFcEtTakIxNmxTL2p5K0x4WUoxNjlaaDNicDFBMTZyczdNVDMvdmU5N0I4K1hKSkEzYkEvUmowOURUMThKZEI2V3Zmdm4yeWM3MS90MDFOVFZDcFZBUCtuWjUvL25sOC92bm5zckY1MU5UVWlDVjZRM1g0OEdHL1BTaHNOcHZmMjN4VlYxY0hiR2c5R0Vvck5BSDNoK2dGQ3hhRTNOZGc4K2JOMkx4NWM3aUdSd2doSTRkaHdCcU5VS1drUUY5WUNNT0NCV0MwV2pEaitEL1poSXcyUnFPQnltU0NjZWxTY0hGeE1CODhDRWRkSFFTekdSaG4vMmtsaEJCQ1Jzcng0OGV4ZVBGaXVGd3VIRHAwU0F3K1ZsUlVvS0tpUW5aOGQzYzNEaHc0Z05qWVdMRTYycEVqUjFCUVVJQzZ1anJGNUFCQkVORFEwSUNHaGdiRXhNU0k4ejZlK1pUcTZtckV4TVFvQnE4eU16TVZ5d0lPcExxNldqS1pyVmFyTVhQbVRIejk5ZGNoemEzNUNsUW1kaWo5Nzd4Nzh3RVEyM2I1NGpoT2xxMm1sT2tLeUFNVWdEU0lhYkZZQml5dnVuejVjc2wxR2hzYlpYTm92ajkzVFUxTnlOV3lKazJhaEduVHB2bWRSL3ppaXk5Q3VoN2d6alFPbEEzbmREckhWSGxaWDk1LzU1NmVIcVNscFluYlNpV09mZjhPRVJFUkk5S1RjYWowZWowS0Nnb2tnU2hmeWNuSlE3NGY3L0xZbloyZDZPam9RR05qWThoejVoT0o3L05OS1NOWVNWWldWa2h6L3NQSnQvcWk3N3h6ZTNzN21wcWFSbkpJWVhIR0JER3RWbXZRZ1psZ0RPWUo3YS9POEVBQnpKRlFWbFlXdHZLVHg0NGR3N0ZqeDhKeUxiUFpITGJmVDM5L1A1NS8vdm13WEd1d1FnM3Nock9ub2MxbVU4eU9OWnZOMkxoeDQ2Q3UyZGpZT09DNXdYNFlwdktuVXVGcXpFNElJV01leDRFMUdxR2ZQUnY2bVRPaG5qUUpyRTRIK09sN1RBZ0pEc013QU11QzBlbGdtRDBiS3BNSjVuMzdZRDEyREh4UER3VXlDU0dFRUFWbXN4bEhqeDdGekprenNXREJnaUZkSzVqZWNFNm5Vd3hJV2ExV21NMW1uRDU5R25QbXpKRWRHeGNYSi9hczgyaHJhd3VxREszWmJFWnpjN01rK0JFZEhZMVpzMmFodUxoNHpHWGxHSDJxc2ZpYlUwMUtTcElGRHpvN094V1BWUW95aEJMQVZhdlZzbXY0QzY0T2xsNnZ4NHdaTTJTOURuME5wZ1Jsc0l2NHg2S0lpQWhKVU45Zm9IcThTMDlQeDdScDAwWXRZOVkzdVNTWTMvUEJnd2RSV0ZpSTF0YldnR1ZtUFNJaUlzWnNvSFN3UWN4Smt5YUozenNjRG56NTVaZmlhOHV5WmNza21lV0RXU2dRU3ZBOVVOVkpsOHNWMU45b0xEcGpncGlFRUVJSUlXU01ZVm1va3BLZ256TUh1cnc4cUV3bWNBYkRhSStLa0FtRFlSajNnZ0NkRHByVVZERGYvUzVVSmhNc2h3N0JNYzc2b0JCQ0NDRWpaYlJLS1FxQ2dKS1NFc1hBbXNGZ3dNeVpNeVdML0FSQlFIbDVlZERYUDNueUpFd21rMlNpUGo0K0hqTm56a1JKU1VuUUUvYmVkRHJkc0dTMytRYnAvQ1U0ZUFjUFBOcmEyaFNQVlFvTWhSTEVWTXFNRyt3Q2RKWmxaWUZqaG1Hd1lNRUNXUmFxa3JQUFBudFE5enRlcGFhbWl0ODduYzVCOVh3YzYvTHk4aVFsbjBlTFdxM0c5T25UMGRiV2hrT0hEc0hoY0VDdFZpTXJLMHZTVzdHaW9nSlpXVm1ZTW1VS0dJWkJlbm82T0k3RHNXUEhGRjlMTkJvTjh2THlZREtaVUZKU0VyQ0YzV2p4TFdNOWE5WXMyYyt5Yk5reTJXTHJyNy8rR2xsWldUQ1pUS2lxcWhwU2R2dFFCVnJVVWxGUkFZdkZJcjRIakxYRks0RlFFSk1RUWdnaGhJdzh2UjZhU1pPZ3pjdURQajhmcW9RRXNFSDhoNTBRTWpqc3Q0Rk1WcWNET0E2TVZndDdkVFgxeVNTRUVFSVVoSklweExLc3JQUnJzT2Y3VG5iN0M4N01uajBiYXJWYXNxK3VyaTZrY1Zvc0ZsUlhWOHY2N01YRnhVR2owWXlaaWxBR2cwRVdURkFLWXFha3BDQXFLa3F5cjZ1cnkyL0FVNmxuYUNqQkJwUEpKTnZuS1NFY3Fzek1UTVRIeDZPNnVocHRiVzBRQkFHQ0lLQ2xwVVVXeUxMYjdVRUZOaWV5bEpRVThmdU9qZzVaWUduUG5qMXdPcDJZUDM4K0ROOHVpdDI1Y3ljQVlNbVNKUURjajZFREJ3NGdMaTR1ckMzbndpWFlhbnc4ejR2WmZBekRZT3JVcWNqTXpBVGdybkpYVTFPamVKN3ZZb09kTzNjcVpqaWJUQ1lrSnljak9Ua1pnaUNnbzZNRHBhV2x5TXJLa2h4WFVWRUJnOEVnQ2VpbHBLU0E0emdjUG54WThqZEtURXhFUVVHQitCd3NLQ2pBL3YzN3gxd3cyamRiV1duaGc5THJTSGQzTjBwS1NoQVpHVG5xUDVQVmFnWFA4N0tzMHJhMk50VFcxZ0p3WjdyUG1UTUhWVlZWcUt1ckc5V2dhN0FvaUVrSUlZUVFRa1lPeTRMVjZhREt6SVJoL256bzh2TEErWlNMSW9RTUU1YUZLaUVCaHJsem9ZcUpRWjlLQldkdExmaStQaW92U3dnaGhIalp1M2N2QUhkRzRLeFpzeFJ2ODRpTWpNU2lSWXNDSGpOVXZnRk1wOU9KU1pNbUtXWWllbFBxRmVnN3dWMVpXVG1rQUthLzRJdlNaSDh3bElLRnZ0bEZHbzBHMDZaTmt4MVhWMWZuOTdxK3YwTWcrQ0NtVHFlVDlTRVVCR0hRUVV5OVhvL1kyRmpFeHNiQ1lyR2d2THdjTFMwdHFLK3ZGNE9ZRG9jRC81Kzk4dzZQcXNyLy8vdVdxZW05OTBZNndVUkFrU2IyQnVvS3JnM1hkVVZYL1lxS1lrTlVYQkVMcTQ5ZFY1ZXUrR1V0KzFOV1VkQUZEU0tHaENRa1FFaXZwRStTNlRQMzkwZWMrNTA3ZDJZeU01a0pKZWYxUEhtWWUrNDU1NTY1TS9mTzVielA1LzJwcTZ1RFZxc1YyUXQ3WWtrNVZrN00wNW5tNW1ZK0NyQzN0MWUwWDYvWHcyZzBDb1F6VzRHTzR6am85WHF2UnA5UkZNV0xwaFowT3AxSDZjRjZlM3NGUXFISlpNS1JJMGVjQ3E0NU9UbUNLTldzckN3WWpVYTB0N2U3Zlh3TDF0OXppcUtjbnErYW1oclFOQzBRbVNNakkxRllXTWdMbVJ6SFFhMVdDOFJPaG1Fd2RlcFUvUExMTDE2M1pCNFBNcG5NbzNaK2ZuNHVSMGZiaTF5M2premxPTTZsUE1mV1dIL3ZzN096UlFLbTBXZ1VwUDZUeStYOFBUUWxKUVZOVFUxb2FHaHc2NWdURFJFeENRUUNnVUFnRUFnVEEwV0JEZ2lBTkRVVi9oZGNBRWxzTEdpYjFac0VBc0YzV0s0MXh0OGZzcXdzTUdGaEdQbnZmNkU3ZGd5bS9uNGlaQklJQkFLQllBTk4weDdsSDNURll2WGd3WU1POHpmYVVsdGJpNEtDQXNGMlhsNmUyK01DUm0xbDA5UFRRZE0waG9hR0hFWnV1WUpXcThYZXZYdnQ3dlBVWmpZcUtrcFVacDJiajZJb0ZCUVVpS0lUUjBaRzBOblo2YkJmZXpraFhSVlE3QWtEM2QzZEhvbFZnTkF1VjZGUThPS0pTcVhDeU1nSSt2cjZjT0xFQ1JnTUJydTVWWDFoNFhzNjA5allDSVZDZ2JpNE9JOXRTRm1XUlV4TURPTGk0dmd5VHl5VXJmSDM5eGN0WUNndExmVW9HbTlnWUFBbWt3a013MENqMGFDOHZCekR3OE5PUmN6R3hrWkVSa1lLRmd6azVPVEFZRENndTd2YjdURklwVktFaElRSXl0cmEyaHpXNXpnTzFkWFZvR2xhY04weURBT2FwcEdTa2dLRlFvSEd4a1ljUFhvVU9UazVmQjJGUW9HOHZEd2NPblRJN1hGYXNKZm5kanpZM2lPKy8vNTdtTTFtd2ZXMmE5Y3VoSVNFb0xpNDJLdkh0c0J4SEk0ZlArNVIyK3pzYk1IMzJ3TERNR0JabGhmMnJkK25SQ0t4YTVWOXVrRkVUQUtCUUNBUUNBVENoTUJHUlVFMlpRb1VSVVZnbzZOQkt4U2d2UHdmRHdLQk1EWVVUWU9XeWNCR1JjRnY3bHd3NGVIUUhqNE1RM016TU03SkhBS0JRQ0FRQ042bnE2c0xKMCtlUkdSa0pCb2FHdXhHbzdtS1NxVkNUVTBOY25OelVWdGJPMjRoeDlPSVMzdjQrL3VMTEdKVktoVXZGbG9FVEZ1aEJSaTF0M1QyWG16N0JWeXo4RXhMUzBONGVMaW8zSm00TXhiK05rNDAxcEdtdi96eXl4bGg3K2dyRkFxRlhSdlBvMGVQd21ReTJiVkFkUVdaVENZUy9zZHJvUndVRkNUWTFtcTFIdHVKbXMxbURBd01BQUFxS3l0ZEV0aEhSa1p3K1BCaEZCVVY4WXNWS1lwQ1dGaVlSeUptWEZ5Y1lJR3hUcWREVDArUDNRVUFGamlPUTFWVkZTUVNDVUpEUTlIWjJZbnE2bXFZeldZRUJRVWhKQ1FFVVZGUkdCZ1k0UE5yV2dnUEQwZHFhaXJxNit2ZEhpc3dHZ1Z2Ynp5ZVluMlA4SGJVcnFjd0RBT3BWTXIveVdReTBiKy8vZllic3JPekJSR3gxbEFVaFpTVUZENGEwM1poanJNOG1xY0xSTVFrRUFnRUFvRkFJUGdXaVFTUytIakljM0lneThxQ05ENGVGTXNTQVpOQU9JVlFOQTFHS2dVVEZ3ZUtwa0ZKSkFCTnc5aldCczdEeVNFQ2dVQWdFQWlqdUpLcjB0MEo4cU5IajhKc051UEVpUk9RU0NSMkJUaGJRZEZlSFk3ajBON2VEcTFXeTRzbW5pS1h5KzFhMWpyQ251QnBMVHBZTEVPdHNZZ3hMTXNpUHovZnJxRFkwZEdCN3U1dVNLVlNLQlFLM3RMVFpES0JwbWxFUmthS3JIY3Q5cUtPb0NnSzZlbnBvbHlBd0doZXhwNmVIb2R0cmJFVjVQejkvUVhud2RhVzFoVUIweE83NHVEZ1lFRWszT2xJZUhnNDh2THlST2NzTVRFUnpjM05PSGJzbUZlUDU0blFaNDJ0TUQ3ZS9vNGRPNGFSa1JHM2hMamUzbDZjT0hFQzZlbnA0RGdPdGJXMUlsdGxlNkt3TFJSRmlhNlJ0clkyaDJPaGFacS9oNW5OWnBTWGx5TXVMbzZQN0tacFduQitnb09EMGRqWWlOallXRUVVZFdKaUlscGFXaHlLdGtGQlFUQWFqVEFZRERBYWpid2R0cisvUDZaTW1TS3E3MmwwTkNEOFBEVWFqY3Z0OUhvOWpoNDlhbmRmUmthR0lHTFVYcjJob1NGSUpCSk1tVElGRW9rRVVxbVUvOWVWYU5QQ3drSzdFZHZXeE1iRzR1VEprK2p1N2hZdEFyR09kRDlkSVNJbTRiUkRLcFdLL01UdFBWVEo1WEpvdGRxSkd0YWt3bmFGamNsa09xMDh5Z2tFQW9Gd0JxRlFRQklkUFpyL2Nzb1VzQkVScDNwRUJBTEJCa2wwTkNpcEZCVExRaU9Sd05EV0JzNkZ5VmNDZ1VBZ0VBajI4WFpPVEdBMHlxdXlzaExBNktUNW5qMTdCUHRabGhVSmludjM3blU0cWQvWDErZjFNVHFEb2lpN2tVSVcwUzRrSk1TdVFObloyWW1nb0NEazVlV0o1Z3VCVWNHNHRyWVd3T2c1T1BmY2MxMGFqMXF0ZGlna0t4UUs1T1RrSURRMDFPNTRMY2V6aDIzTzBiQ3dNTWpsY3VoME9ydTVQQWNIQjkwV3RGMFJ5VzF4RmsxM09wQ1ltSWpNekV5N3FVYXlzcktRa0pDQWpvNE9EQXdNUUsxV0F4QkgzWldYbDR0RW45TFNVZ0NqVnB2QndjRXdHbzNRNi9YbzcrOUhRME1ESkJLSngzT2V0cEdZNHhVeFBZM2liR2hvZ0ZLcFJIdDd1MGlRc2lkTzJpTXFLa3FRRTVMak9GNE10U2RrV29SbHkzZlhaREtodWJrWkZFVkJMcGNqTlRWVkpKNjJ0clppY0hDUXp6UGMxOWVINnVwcXArYy9MUzF0VElIT0drK3VEUUJRS3BXQ2E4VFpaMkdiTzlOZ01EaTA1VTVMU3hOOEp4M1ZveWdLVVZGUkhxWGFzVDAvQm9PQnR4eTM3cStnb0FDRGc0T0NTRXlPNDF5Mk5UK1ZFQkZ6a2hFZUhvNzE2OWVqb3FJQ0w3Lzhza3R0Rmk5ZWpPWExsd3ZLYlAyK3Zja2YvL2hIZlBUUlI0SXkyd3U0cEtRRS8vNzN2N0Z0MnpZODhjUVQvSS9YbWN5NTU1NkxqUnMzQ3Nyc3JTanhCb3NXTFVKYld4c3FLaXJzV2lmWXJqYlpzR0VEbGk1ZE9xNWp4c2JHanBsWW1xWnBYSGZkZFpneVpRcWVlKzQ1bC92KzR4Ly9LRmpGODg5Ly90T2xkdm41K2FMY0RiWSs0SkdSa2ZqcHA1OEVkZ2QvK2N0ZjhPMjMzN284UGdLQlFKaTB5R1NRSmlUQWY5WXNTRk5Td0FRR2t2eVhCTUpwQ0VWUllJT0RvVHpuSEVpaW96SDgwMC9RSGo0TWtFVnNCQUtCUUpoa3VKSnIwRnQxckdsdWJuWVl5WE0ySUpmTHNXREJBbEc1Mld6bUF4VFVhalgwZXIxZ2ZxZTN0eGYrL3Y0b0tDaXcrLzhJdlY2UHNySXlYcWhWcTlVaXkwcEhkSFYxaWNwa01oa1NFeE9SbUpqb01BS3FxcXJLcVZDaTBXZ0VJb0ZjTHNjRkYxemdzTDZyRVozV3VCUDlhdUYwLzM5WVVGQ1FZSXdta3dtZG5aMThqaitsVW9tMHREUkJHNDdqWURhYk1XdldMSWNSZ3hSRmdhSW9QbktRWVJnb2xVb29sVXJFeGNWaGVIaVlGenJkZ1dFWXdlZHNNcGxPcVJoVVhWME5sbVV4Zi81OG1NMW1tRXdtY0J3SGlVUWkraTV6SENjU0RtVXlHWXhHSXg4bDNOWFZ4YzhaNi9WNmNCd24rSHd5TWpMc1JrNDdvcSt2RHhxTkJocU5CdTN0N1ZDcFZHaHBhWEdwblRzaXBxYzVVMjF6OFRxeVdNM0p5UkVzdHZCVzBBL0hjZEJxdFZBb0ZPUHF4Mmcwb3F5c0RDcVZDc0hCd1FJQm02WnBVUlJtZjMvL3VLSlhKd29pWWs0aWJyNzVacXhmdng3aDRlRzQ4Y1liVVZaV2h0MjdkNC9aTGlZbUJ0T25UNStBRWJyR3hSZGZqQjA3ZHNEZjN4OFBQUEFBcnJubUd0eHl5eTM0NmFlZlR2WFF4b1ZTcVVSV1ZwYkg3ZjM5L1YxYXNSTVlHSWlQUC80WVVxa1VCb01CaHc4Znhvb1ZLMFFyK0x6SjlkZGZqeTFidHVEUlJ4L0YzLy8rZDd0MWxpNWRpcFVyVi9MbllOKytmUzZQNmEyMzNoS3NmcklWTWQ5NTV4MHNYTGlRMzQ2T2pnWXcrc0JodTJyS2xnY2VlQURwNmVuOGRrdExpMHZYRFlGQUlFeDZKQkxJMHRPaFBPY2NTRE16UWN2bG9GeXdzU0VRQ0tjR2ltRkFLeFNRSmlUQWIvcDAwQklKMUwvK0NremluRXdFQW9GQUlCQ2NvOVZxUll2RHJRa0pDVUZ4Y2JIRC9iMjl2Yno0cE5QcFVGVlZoV25UcHZIN0d4b2FNREF3Z043ZVhsR1VwbGFyUlZsWm1jaWxUYVZTalNsNmpJeU1vS21wU1ZBbWtVZ3dZOFlNZ1locURjZHhxS21wR1ZNazZlN3VGdVdjY3dUSGNlanM3SFNwcmpYZXpFTjZ1dERTMHNMUDEzRWNoOHJLU25SM2QwT2xVaUV6TTlPdUpTcE4weTdaYlRyRG5wanRDb0UyQzNSN2UzdFBlUTVGbzlHSW9hRWhCQVlHT3JXUVZhbFVJdEczcWFrSnJhMnRpSXFLUW14c0xCb2JHL2w5WnJQWmJUSFJsb2FHQnY2MUpUZWpLN2dqREE4T0RxS2pvOE90Y1Ztd0Zma2RIZGNpcWx2d05QTFRIaHFOeHFHSXFkZnJlUkhZK2k4K1BwNFhZSzBGVEdBMFQzQklTSWdvQjY4MTQ4bnRPNUdjZlhjOE8zaWEwUFhvMGFNZWkwcEZSVVVvTHkvM3FLMHZtRGR2SGpadDJzUnZNd3lEanovK0dOT21UUlA1WkovT1NDUVNQUEhFRTRLTEx5VWxCVC8rK0NPZWUrNDVyRm16UnVRZDc4bm4vOXBycitHQkJ4N0FEei84NE5FNDU4NmQ2MUU3VDBsTFM4UCsvZnZ4NUpOUDR0MTMzM1ZhOThvcnIrUWZ5Q1FTQ2M0NTV4eWYzckF1dnZoaWJObXlCVktwRk92WHIwZGVYaDd1dnZ0dTBVcVZTeTY1UkhDOXZmUE9POGpMeS9QS2lwYmc0R0RSaWhwWDI5MXp6ejJDc3E2dUxxeFpzMmJNdG12V3JMRXJLbzhud2JRenZCRXRTeUFRQ0Y2Qm9nQzVISXFjSE1qejh5Rk5Td1ByNUtHWlFDQ2NQbEEwRFVxaGdEUXhrZitQdkxhNkdtWUhLNUVKQkFLQlFDQk1Qbjc3N1RmKzlWaWl6Y0RBQUV3bWsxMUJ4V1F5b2E2dVRsRFcyOXVMcHFZbUpDVWxvYmUzbHhjU0tpb3FVRnhjekM5RUh4b2F3cUZEaCt5Nml3ME5EVGtVV3ppT1EzZDNOMnBxYWtUUlJ3YURBWldWbFNncUtoSUpZd2FEQVZWVlZTNUZUVFkwTkNBaUlzSWxJYk9scGNXdDNIdG5Nd01EQXhnYUdrSkFRQUNPSGozS1c3TzJ0cmFpcDZjSHljbkppSXFLY2lneWU0cW5GckMyUVJHZVJOVDZndjcrZmxHdVRtdk1aclBEcUcrVHlZVDI5bmE3VG5xMXRiVTQ1NXh6M0xZbDVqZ09EUTBOSHR0WER3ME5pYUpBN1IyanM3TVR0YlcxSGd2SjlmWDFrRWdrU0V4TWhGNnZGOHpwZnYvOTl3Qkc1OTl0YytSNlUxZnA3ZTJGMFdpMEsxWTZlbDhEQXdOUUtCU1F5K1VvS3lzVFJKQ2FUQ2FVbFpXaHFLZ0lBUUVCZHR0Nkt1SlBOSk5DeENRQWUvYnN3Y2FORzNIcnJiZnlaUkVSRWRpK2ZUdG16NTU5Um9RTkE2TVBEZlBuejhjamp6eUNaNTU1aHJlSFlCZ0djK2JNd2F1dnZ1b3czTnNUNXN5WjQ3VytBUGNGTEdmMWRUb2Q1SEk1R0liQnBrMmJFQjRlam5mZWVRZno1OC9IblhmZUtVZ0ticzNOTjk4czJENXk1SWpYRTJOYm9Ha2FMNzMwa3VBQjQ0NDc3a0J5Y2pLdXUrNDZnVS83UXc4OWhLdXV1b3AveU12TXpNUmYvL3BYaDVHYkU4R1RUejRwZWlncExpNTJ1b3JRd3QvLy9uZVB2ZXdKQkFMaGpJVmhRQWNHUXBLWUNPV01HWkFtSm9KeGNSVXlnVUE0ZldEOC9VR2xwb0x5OHdQSGNkQWRPd2J6R1pBcmhVQWdFQWlFOGVKTGx5cG4yRTVRbTB5bTAzYXV6aDB4Z3VNNERBNE84cmtseldZemREb2Rob2FHVUY5ZmIzZmVwSzZ1RHNIQndhaXBxZUhMekdZenlzdkxjZTY1NTZLN3V4dkhqeDkzT0tuZjJ0b0tsVXJGQzVFY3g4RmtNa0d2MS9OMnM4N2VXM1YxTmZMejgvbXlycTR1MU5iV1FxL1h1L1NlalVZamZ2MzFWeVFuSnlNeU1oSUtoVUlrd0dnMEdyUzJ0b3FpUVYxbDE2NWRicmNKQ3dzVFJMbWVqclMwdEVDcFZJcHNSclZhTFdwcmEzSDA2RkhJNVhJb2xVcElKQkl3REFPYXBubkxXT3MvWUd3TFhiUFo3UEU4c3JmellYb0w2eWhMeTNmZlpESkJwOU5oY0hBUUxTMHRIcVZsVTZ2VktDMHRSWFIwTklLQ2dzQ3lyTlB6YXhIak9qczd4eFd0YUJGZHJTMmlPWTdqcllTMVdpMEdCZ1pjdmo2ZGNmVG9VVWlsVWxGZmxudk40T0FnT0k2RDBXaUVXcTFHVzF1Yng1R2Y5ckNPZm5VVnM5bU13NGNQZzZJb3U1K3JUcWZEZ1FNSGtKQ1FnSmlZR1BqNStjRmtNdUhreVpNNGR1eVl6NEp0dkEwUk1TY1I5OTU3TDJiTm1vWFUxRlMrYk9iTW1WaTdkaTBlZnZqaFV6Z3k5ekNaVEhqaGhSZXdlL2R1ZlB6eHgwaE9Uc2FPSFR0dzAwMDMyVjJCZGJhemV2VnF6Snc1azkrKzRZWWI4UFhYWDJQRGhnMml1cW1wcWJqMDBrc0ZaVnUzYnZYWjJNeG1NeTY1NUJKODg4MDNLQ2dvNE1zdnZQQkMzSFhYWFZpM2JoMWYxdDdlanBkZWVnbXJWNitHd1dEQXYvNzFML3o4ODgraVBxMXZyc3VYTC9lWnlKbWFtb3I3N3J2UEozMFRDQVRDV1FsRmdRNEtnaXdyQy82elo0TU5Ed2R0ay9DZVFDQ2NPVkJTS1NUUjBRaTQ2Q0xRY2puVXYvMEdibVFFT0VQK28wc2dFQWdFZ2llY0xzTGhvVU9IM0c1ak5CbzlFcmRzR1JrWjhTaEhvQ1BLeTh0QlVSU2ZvMjhzekdZekRoNDhLQklwOVhvOVNrdExSUTVzdGxnaWx6eWxzN01UU3FVU2dZR0JxSyt2ZHhnazRBeUR3WURqeDQvaitQSGpBTVJpbWp2Q2dVcWx3c0dEQjkwZWc2LzY4U1VkSFIxT0krazRqaHYzNStzdFdscGFlQUhMSXBMN0FuZXY2YzdPVG84c2lsM0JhRFNpdGJWMXdsMGRYY21kNlMycXE2c2RSdnVlUEhrUzMzMzNuVnY5L2Z6enp6N1BSenZXOVdBMm05SFUxT1R4b29uVEFTSmlUaUtHaG9adzAwMDNZZCsrZlFJYmh3Y2VlQUR2dlBPT3lNTEJXN2k3aXNDZVQ3T2pQcFJLSlFEZzNIUFBGWVhDRnhRVVFLVlM0WXN2dnNDc1diTUVWaEpmZlBFRi85cmV2c3JLU3JmR2ZLcTQrdXFyOGNRVFR3aktWcTFhWlZmQUJJQjc3cmxIZE9OOCt1bW44ZFJUVHprOXppMjMzSUlsUzVhNE5LYlpzMmZqd0lFRC9IWm5aeWZtekptRFhidDI4UkdNNzc3N0xnNGZQdXp3b1UwaWtXRHg0c1ZZdkhpeG9EdzdPOXVsTVl3WGlxTHcvdnZ2ZTkyaXdoNEdnOEdqRlZCajVmSWtFQWlFaVlZS0NvSWlQeC9LYzg0Qkd4VUZtbVZCalRNL0NZRkFPSFZRRkFXd0xOandjQ2luVHdlbFVHQ2t0QlNjU2tXRVRBS0JRQ0FRem1MTVpyTlhuYVhHRWgwZGpjRmJmWGxDZlgyOVYvc2JUN1NUd1dCd0t5K2dyL3Z4SmFjNnA2UTdlR3FQU2ppOXNVUjNlb3ZKR0hEbEN5YUZpQmtURXlNSzdZMkppUkdzU3BnNmRhcG9sZE9VS1ZNUUhCeU1Bd2NPSUNNamd5L1B6YzBWZUVOVEZJVzJ0alpCNHRYVDlVYTJmLzkrdlBycXExaXhZZ1dBMFIvbDIyNjd6V2NDSmdBa0pTWDV2SStFaEFSUm1jVTJZdUhDaGZqaGh4OEUxckFMRnk3a1h6dmJaNHVqbFJPdVBveFlpNmUyaEllSDQvenp6M2U1ZmtaR0JqWnQyaVFZMDZ1dnZvcm5ubnZPYnYzSXlFZ3NXN1pNVkc0ZGp1OEltcVloY3pHYXhsNUM3WUdCQVZ4MDBVWDQ5dHR2VVYxZGpidnZ2aHVYWEhLSlMvMmRDdTY2Nnk3TW56OWZVSGJ4eFJkajE2NWR5TS9QeDZlZmZvcXNyQ3k4OWRaYnVQZmVlOGYxTUxwMTYxYVBjbG1lS2VIK0JBSmhFa0RUb0FJRG9adzZGZktDQXJDeHNhQWxFcCt2TmlRUUNMNkhvbWxRTkExSmRQUm92bHVHZ2Fhc0RLYWVIc0FMZWNzSkJBS0JRQ0FRQ0FRQ2dVQnd4cVFRTWNmRHdNQUFPam82QkNLbXY3OC9CZ1lHK08zNCtIaUJnRGt5TWpLaFljN3VzbXJWS2x4OTlkWDQ4Y2NmOGVDREQ0N0xsNXJnSHM0RTBybHo1NHB5THppcWY5MTExMkhUcGsyQzc5MExMN3lBeHg5LzNHSC9LMWV1ZENtcHVLOFlHQmpBL1Buem9WYXJUMnNCYnRxMGFWaS9mcjJnYk51MmJkaTFheGN5TWpMd3l5Ky84T2Y5bm52dWdWUXF4VjEzM1hWR3JSWWpFQWdFcjBIVFlJS0RJYzNNaEtLb0NKSzRPREJ5K2FrZUZZRkE4REswVkFwcGJDd1lmMy9BWklLMnNoTEdyaTdnTkxIY0l4QUlCQUtCUUNBUUNBVEMyUWtSTVYzQU5vb3pMaTVPc0oyVmxTWFlQbnIwNkdrdDBtaTFXaFFYRjN2VkdvSXdNVEFNZytlZmZ4NlBQUEtJSU1MbGtVY2V3VXN2dmVTd1hVcEtDdTYrKys2SkdLSmQvUHo4TURJeUl2ak9OVGMzNDkxMzMzWFladWJNbVlJOG10dTNiNThRMjR2dDI3ZERialVCMzk3ZWpudnZ2UmNBY1B6NGNienp6anRZdm53NXYvL1BmLzR6V0piRkhYZmNRWVJNQW9Fd3VhQW8wTUhCa0UyWkFqOUxEc3dKc09FbUVBaW5DSm9HSFJBQS93c3VBTVd5VVAvMkcweGRYUUI1L2lFUUNBUUNnVUFnRUFnRWdvK1l0Q0ttclREcFR0M2s1R1RCZG41K3ZtQzd0cmJXNDNGTkZPTVZNTWNTYVJVS0JlOGY3YTZkM05LbFMvSFJSeDhKeWx6cFF5Nlh1K3haUFpFaTgzaU81V3JiZGV2V1lkMjZkWUt5cHFZbS9ydjYrdXV2QzRRNUFMamtra3Z3N2JmZnVuVGNEUnMyZUdSNUNvemF5MzcrK2VmbzcrL0g3YmZmemtmK0hqbHl4SzY5cllYTm16Y0xSTXo3N3JzUEowK2U5R2dNN3JCKy9YcTg4Y1liQUVaekxkeDg4ODBDZStpSEgzNFlLU2twZ2lqWnBVdVhndU00L1BuUGZ5WkNKb0ZBbUR3b0ZKQmxaOE52NWt5d0VSR2pGcklrQnlhQmNOWkMvVzRueS9qN1ExbGNERW9pd2REdTNTUkhKb0ZBSUJBSUJBS0JRQ0FRZkFhWmFYS0J0clkyd1haT1RvNWdlL3IwNllMdEkwZU8rSHhNcmxKZVhnNk80eHorelowN2QwTEhVMUpTZ3MyYk55TXdNTkN0ZHJiUnJyYk1tVE1IOWZYMUtDa3BHYy93emtvdXV1Z2lYSG5sbFlLeVhidDJPUlF3dmMxenp6MkhCUXNXNEE5LytBTisrZVVYcEtXbENmWUhCd2ZqMVZkZlJYWjJ0cUE4TVRHUmY2M1g2OUhkM1QwaDQzM3p6VGZ4L3Z2dkF3QWVldWdoa2NXdjJXekdUVGZkaElxS0NrSDUzTGx6UlFzY1hPRzIyMjV6ZW8wNitpTVFDSVJUQmsyRENnaUFzcmdZeW5QT0FSc1RBMW9xSlFJbWdUQUpvQ2dLRk1PQUNRa1pYY1J3M25tZ1EwSkc4MlVTQ0FRQ2dVQWdFQWdFQW9IZ1pjaHNrd3ZZaXBLNXVibUM3Umt6WmdpMlMwdExmVDZtTTVHY25CenMzTGtUTjkxMEV3NGNPQ0FTZzUzeFAvL3pQdzczc2hGeG1nQUFJQUJKUkVGVVhYYlpaZGk1Y3lkaVltTHc5ZGRmWThxVUtkNFk3bG5EN3QyN3NYTGxTdWgwT2dDQXdXREFRdzg5TkNISHZ1U1NTL0RZWTQveDI3bTV1VGh3NEFEbXpwMExobUZ3OTkxMzQvang0MWkrZkRsZWZQRkZRZHVrcENUK2RWdGIyNFFLZHc4ODhBRHV1KzgrdlBiYWEzYjNxOVZxTEZ5NEVMMjl2UUNBalJzM29yQ3dFUFgxOVJNMlJnS0JRRGhWMFA3K2tFMlpBa1ZSRWFTSmlXQmtNcmRkRndnRXdwa056VENRaElkRE1XMGE1RGs1b01QQ2lKQkpJQkFJQkFLQlFDQVFDQVN2TTJudFpLdXJxMkUwR3ZsdGhVS0J6TXhNdTNVUEh6NHMyTTdQendmRE1EQ1pURWhLU2hKRVh4bU5SdXpmdjk4bll6NlRTVXBLd3JmZmZvdXdzREFBbzVHVnYvenlDNVl1WFlvZE8zYU0yZjYyMjI3REUwODhJY3FKZVAzMTEyUHIxcTJRU0NRQWdQRHdjSHo3N2JjNC8venowZExTNHJDLzIyKy9uWCs5Y3VYS01TTTl4OE1YWDN6aGRwc3BVNlk0SE5QeDQ4ZGRpdmExV0srYVRDYTgrT0tMMkxseko3WnMyWUovL2V0ZnFLeXNkSHRNbm5EZ3dBR1VscGJpdlBQTzQ4dENRMFB4elRmZm9LaW9DRTgvL1RUQ3c4TUJBRmRkZFJWbXo1Nk4vLzczdjVESlpJaU5qZVhiMU5UVWpHc2NTNVlzd1pJbFMwVGw1ZVhsZGlmZTFXbzFieW5yaU1iR1J0eHd3dzBJRHcvSDl1M2J4elUrQW9GQU9GT2dsRXBJazVJUWNNRUZZS09qUWN0a3AzcElCQUxoRkVGSkpKQ0VoWTNteUtScGFDb3FZQ2JXc2dRQ2dVQWdFSDZIcG1tU2NvZEFJQkFJNDJiU2lwZ0xGaXhBWjJjbnZ6MTE2bFFjT25USWJ0M1cxbGIwOWZVaE5EUVVBT0R2NzQvQ3drS1VsWlhoaWl1dUVOUXRLeXVEV3EzMjNjQlBFMUpTVXB6dXQwVDlXUmdjSEVSTlRRM2k0dUw0TW45L2YzejY2YWQ0N0xISFJGRjR0aWlWU3F4Y3VSS1BQdm9vWC9iSUk0L2doUmRlQUcxalg4Y3dER0ppWXB5S21QLzg1ei81MTB1WEx2V3BpR21kTzlFWkRNUGd5aXV2eEgzMzNXZDNQRU5EUTNqMjJXZngybXV2d1dBd3VEMk93NGNQbzZTa1pFSWZJUHY3KzdGZ3dRSnMzNzVkWUdtN2R1MWFIRGx5Qk04Kyt5emVmUE5Odm56ZHVuV1lNV01HcGsyYkJwYjl2OXVUTjBUWG9xSWlmUGJaWitQdXh4N3IxcTFEVmxhVzZIdHZqOEhCUVorTVlUTGNkd2dFd2lsR0lvRXNQUjJLYzg4Rkd4czdhaUZMSXE4SWhFa0xSVkVBeTRLTmpJUnk1a3hRVWltR2YvZ0JzRm9vU2lBUUNBVEMyVXBFUkFSTUpoTkdSa1pjbWdzNEU1RktwWWlKaVVGVFU1UExiUmlHUVZSVUZPTGk0bUF5bVZCV1Z1YVZzVWdrRXZqNStmRi9iVzF0R0JrWjhVcmY3aElhR2dxVHlUVG0vRTVFUkFUNit2cGdNcGttYUdRRVgwRFROUHo4L0NDWHl5R1h5MkUybTBXcDV5YUthZE9td2QvZkh3YURBUWFEQVVhakVjZU9IZlBabkdCdWJpNzgvUHo0N2M3T1RqUTNOenR0UTFFVXBrMmJCb1poK0xLbXBpWjBkWFg1Wkl3VGhWUXFoVjZ2bjdEajVlVGtRQzZYODl2ZXVwZWVxVXhhRWROZEtpb3FNRy9lUEg1NzFxeFpLQ3NydytXWFh5Nm90M2Z2M29rZW1sTXV1T0FDd1UzRE5wTFJVeG9iRzkycVB6QXdnTXN1dXd4dnZQRUc3cnJyTHI2Y29paXNYYnNXR1JrWnVQdnV1NTJLYzh1WEw4ZUdEUnRRVjFlSDk5NTdEN2ZkZHB1b3pwNDllN0JreVJJK0N0SGIvUERERDE3dGo2WnB6Smt6QjMvNHd4OXc3YlhYSWlvcVNsUkhvOUhnelRmZnhJc3Z2b2llbmg2MytrOU9Ua1pEUThPNHgzbmJiYmZaUGQvT1NFbEpRV05qSXpRYURSWXRXb1RObXpkajhlTEYrT0tMTDdCNjlXb0F3UHZ2djQrSEhub0lxYW1wQUVienl5NWF0SWpmdHVBTkVWTW1rd2tzYXIyTnF4UDV3Y0hCUGhzRGdVQWcrQXlaRFBLY0hDZ0tDeUZMU1NFNU1Ba0VBZ0NBb21sUU5BMDJJZ0x5dkR4d1dpM1VaV1hneU9JcUFvRkFJSnpGc0N5TGdvSUNmbEc5UmN3c0x5LzNtcUFaRmhibTB6bU1ob1lHaDNPRU5FMGpNVEVSS1NrcC9BSnpWNFhNbVROblFxRlE4TnVCZ1lGUXFWVGpHbXRxYWlyUzB0SUVaUnpINGZqeDQrUHExeE1rRWdueTgvTWhsVW94T0RpSTV1Wm1kSFYxQ1ZJZ2hZV0ZJVDA5SFlHQmdXaHFhc0t4WThmY1BnN0RNSkJLcGQ0Y3VrTTBHczJFSE9kTVJTNlhDMUxKbVV3bWRIUjBUSGlVY1VKQ0F1OXdLUHZkRWFtL3Y5OW5BcWEvdjcvQUpRK0FTOWRjVkZRVUh3Z0dqRjZyN2daMFdPNUJCb1BCcVdBY0VCQWdTdk8zYTljdXQrdU1SVnBhR2hJVEUzSDgrSEcwdHJhNjFkWlRnb09EQlFMeVpJZUltQzd5d3c4L0NFVE15eSsvSEZ1M2JzWEZGMThzcVBmbGwxOU85TkNjTWpRMGRLcUh3R00wR3JGczJUSWNPM1lNTDcvOHNrRDBtVEZqQmdJQ0F0RFgxK2V3dlVRaXdYdnZ2UWVPNHpCcjFpekJQbzdqc0c3ZE9qenh4Qk11clhDNi92cnIrZGNSRVJFdXY0YzVjK2E0WE5jUnFhbXB1UERDQzdGZ3dRTE1ueitmdDFOMWhFS2h3TU1QUDR5SEgzNTR6TDduelp2bmRhSFZHeGlOUnR4MDAwMm9yYTNGSzYrOHdqL2NHUXdHckY2OUdoczNidVRyUHYvODh6aDY5S2lnL2M4Ly96eWg0eVVRQ0FUQy8wSEpaSkFrSkVCUlVBQlplanJZb0tCVFBTUUNnWENhd2NqbG9PTGlBSTZEU2FXQ3JyNGUzUER3cVI0V2dVQWdFQWcrSVRJeVV1QUt4akFNS0lyeWFrU21UQ2JqQlF0ZjBON2U3bkRmT2VlY0kxaUFuWjZlanY3K2ZydGlwUFIzZHhiTGUrL282QkFzVEU5SlNVRkZSWVdnVFhoNE9IUTZIWWFIaHdYaW55TTZPanBFSW1aVVZKUlRRZVdpaXk0YXMxOEx2YjI5TGtjNXBhZW44K0ppVUZBUTh2UHpFUllXaHVycWFnQkFZV0VoSWlNaitmcUppWW5vNnVweVc4U0ppb3BDYm02dVcyMDh4VmJRY2VmY2VZUHU3bTZVbDVjREdQMCtlV1B1MVIxKy9QRkhweEYyYXJVYVEwTkRDQWdJQURCNnZZZUVoS0MzdDFkUWI5NjhlUUpYT1hjWVMxUlRLcFhJeU1nUWxSc01CcnZsOWhnY0hIUXI2TWZXaFpIak9JU0hoenVjeDY2dnI0ZkpaRUppWXFKb2pBa0pDVTZQMWRYVnhkOWZZbUppa0o2ZXprZTlEZzBOalhzaHhIaElURXprNzJuWjJkbUlqSXhFVlZVVjlIbzlLSW9TQkk5NWd0RkRGNXY4L0h4RVIwZVA2OWlBKzRMdXFXTFNpcGdkSFIxdTFmLzIyMi94ekRQUDhOdno1czNEc21YTCtGeU13R2hJOWI1OSs3dzJ4ck9WVjE5OUZSMGRIZGl3WVFNa0VnbnE2dXB3MFVVWG9hK3ZEd0VCQVFLeDJKYnp6ejlmVkRZd01JRGJicnZOTFFINTAwOC85V2pzN2lLWHl6Rm56aHdVRnhlanVMZ1lKU1VsQWt2ZHlZVEpaT0lqTUszWnNtVUxWcTVjaVp5Y0hBQ2pQd2hUcGt6aDl6YzNOM3NsbXZSVTRXazByRVhrZCtXQjNwYVpNMmVTM0x3RUFzRTdzQ3lZaUFnb3pqa0gwclEwTUlHQnAzcEVCQUxoTklXU3l5R0pqNGR5NWt4d0poTjBSNDhTYTFrQ2dVQWduSlhZbTlkeGx0TG9US09ob1FGRlJVWDhOazNUS0Nnb1FHbHBLVXdtRXlRU0NTSWpJL21JcThiR1J0VFYxUUVZUFEvSnljbTh5QnNSRVFHbFVpbUlGc3ZPem9aY0xvZlJhTVRnNENDT0hUdUdZU2VMbnpRYURRWUdCZ1RDcWtLaGdKK2YzNFJheWdZRkJZaytlN1BaTEpqejZlN3VGb2lZRkVVaE56Y1grL2Z2Si9sQnp3Q1VTaVUvUDJtTmJWUnNkblkydEZydGhJeEpJcEdncUtqSXJsaG0vVjBiaTliV1ZwZEZ6S0NnSUpGQVJsRVVrcE9USGJacGFtcENhR2dvZ213V1BVdWxVcWZ0QUdCa1pBUXFsUW8wVFNNNU9abTNVYVZwR29XRmhkaS9mNzlIcWRYR1MzSnlza2drRGdzTFExRlJFUTRjT0FCL2YzOVJsS2U3N05tengyTWhjekl4YVVWTWQvbjExMS9SMzkrUGtKQVFBS01YNEZOUFBTV284OWxubjVFZkpCZlp0bTBiZW5wNnNINzllbHgrK2VYbzdlM0YvZmZmanllZmZOS3R5TWp5OG5KY2YvMzFPSEhpaEE5SDZ6a1NpUVE3ZHV3ZzRkOFkvUUZVcVZRaVVjNXNOdU9aWjU3Qko1OTh3cGRaUituNk1ySlVvVkI0OU5BeFk4WU1sSmFXK21CRUJBS0JjSHJCUmtaQ1hsZ0lSVUVCYUg5L1lpRkxJQkFjUWxFVWFKa01zc3hNR0h0N1lSb2FnckdsQmZCZ1FSYUJRQ0FRQ0tjS1Q2UFFjbkp5N0lvZnJ0TFkySGhLN0ZIdDBkUFRnNDZPRHNURXhQQmxDb1VDbVptWnFLbXBRV3hzTERJek0vbDkxdGFSZXIwZVhWMWRmRnVLb3BDWW1JamEybG9Bby9Oa0ZvR0NaVm1FaFlVSjVvbmNPZi9ublhlZXFHemZ2bjArc1VlVlNDUW9LQ2dRcFJKcWJtNFdDTFR0N2UySWo0OFhDRGwrZm43SXljbEJWVldWMThkRjhDNldLTXV4VUNnVUF0dGt3UE9JT21mUU5JMnBVNmRDcVZSNnZXOUhVQlFsQ0M1eEZacW1YWTRLZFlUWmJFWlZWUldtVDUvT1gydHl1Unk1dWJsOHRPNUVRRkVVTWpNelJWR2x3R2hrYmtWRmhVZEJKd1RQSVNLbWk1aE1KdnpuUC8vQmpUZmV5SmZacnNLd0ZtSE9OQ2lLd3JKbHkvRDIyMjlQMkRGMzdkcUZhZE9tNFpaYmJzR1RUejdwZEZYR1YxOTloU3V1dUVKUTl0TlBQK0dpaXk3eXFYZTdxM2tPSFRFME5JU1BQLzRZZDl4eGg4TTZHelpzY0R2SHFJV25uMzdhNmY3R3hzWXgzNE5XcStXOTFBRmcwNlpOdVBYV1d3VjFiRy9NcjczMkdoNTQ0QUczeHJweTVVb3NYTGdRYjd6eEJyWnUzU3JJdmZEcHA1L2l5U2VmUkg1K3ZxamR2Ly85YjdlT00xNWtNaG15czdNRlpWVlZWV1JWRElGQW1GeFFGSmlvS01qejhxREl5d1BqN3c5cW5EWXBCQUxoN0llaWFUQXlHUlE1T1lEWkRMWEpCR05uSitCQ3VnY0NnVUFnRUFqTzhkVDJqNlpwWEhqaGhXNjFPWHIwS01MRHd3VU9kUEh4OGVqdTdzYkF3SUNnYm1CZ0lCaUc0ZE03dGJTMENBVFEyTmhZMU5YVndXZzA4cGFjRnN4bXM4OXkrbGxqYlo4YkZoWW1tQWNiS3hVWFJWRW9LQ2pneFZjTEdvMEc5Zlgxb3ZwSGpoekI5T25UQlpiRE1URXhHQjRlOW5qK2J6TGp6T3JWRTN5VmEzUmdZRUFVTFNtVHlRUUM1UER3c01zUmhaWUlhT3NJNUluQWtzL1ZYVkpUVTcwU3hETTBOSVFUSjA0Z1BUMmRMNHVJaUVCaVlpS2FtNXVSblozTkg4ZGVkR3B4Y2JGZ2U2dzZCdzhlRk5YUHo4KzNHMlNsVXFsdzZOQWhyMzhuZ2Q4WGhGcmRNMnpuODYzZmh5dXA5TTQySnEySVdWMWRMUkFsTEN1S25QSFJSeDhKUkV4cktpc3I4ZU9QUDNwMWpCTUZ5N0w0OE1NUE1XL2V2QWtUTVZtV3hjMDMzNHlubm5wSzRKWHZpRHZ2dkJQVjFkV0MxVEF6Wjg3RVBmZmNnMWRlZWNYdDQxcy9OTzNjdVZPVVk5T2JiTnEwaVJjeGpVYWp5Qi85bi8vOHA4ZlJobU9KbUdNUkhoNHVlSEFENERRdjZYZ29LU25CbENsVDhNWWJiK0NWVjE3QmdnVUxlUHRsanVQdzdMUFBpbXgrTlJvTmR1N2M2WlB4T0dMT25EbjQ1cHR2K0cyVlNpVllWZWdOamgwN0poRGZnNEtDeHJSV3NORFkyQ2pJcGNDeTdJVGxTU0FRQ0pNRWlnTGw1d2Q1ZGpia09UbVFSRVVCSkFLVFFDQzRnU1F5RXNqT2hsbXRobHFyaFhsZ2dBaVpCQUtCUUNDY1FSZ01CdFRWMVFrV2VZK01qTUJrTWtHbFVzRmtNdkdUNmhSRklUZzRtTThST0RnNEtNb2hHQmNYaDZhbUpwR0k2V3BlelBGaXlWbEowN1FvNTZLei9LQUFrSkdSSVpvWDRqZ09sWldWZHNXRTRlRmgxTlhWaWVhWjA5UFRNVEl5Z3U3dWJrL2Vna01ST3pZMlZqUXY5UDMzMzl0MUM3UlgxeFpiVVdjc3JFVWxDeDBkSFdocmEzT3AvVmlpWG1scHFkZEVJMS9tM0R4MDZKQ29MQzB0VFREdlhWMWQ3VkorUjVabE1YWHFWRkZVcU5sc3hxKy8vdXEwajRDQUFKU1VsQWhFTDRQQmdLYW1wakdQR3hVVkpacWZWS2xVT0hEZ0FNTEN3bEJRVUFDRHdZQ0tpZ3JCR0lLQ2dsQlNVbUszWFdCZ0lLWk5td2FXWlRFd01JQ3FxcW94QTVJYUd4c1JHUmtwRUZQajR1TFEwdEtDZ0lBQWtXV3ROYTVFMGpxcTQrZm5oOExDUXJ0aWJIZDN0OE5yM2hza0pDUWdLeXZMNGY3NTgrZnpyM2Z0Mm9ValI0NmdwcWJHSjJNNUhabTBJdWFDQlF2UTJkbkpiMCtkT3RYdXpjYWE3Nzc3RGcwTkRhTEV0c0JvWk5xWmlFS2h3R2VmZllZcnI3eHl6SlZIM2pyZW4vNzBKNnhZc1FKSlNVbDI2NWpOWnNIS0EyRDB4Ky9lZSsvRmxpMWIrREthcHZIeXl5K2pwS1FFZi8zclgwVUpsWjFoN2JYdnlzM24vUFBQeHlXWFhJSy8vLzN2SXBFdkppWUc5OTkvUDU1KyttbTdQNnA3OSs3Rjd0Mjc4YzAzMzJEanhvMmlmS3dwS1NubzZlbHhlZXpleEo3MWhydjVZaTNJWkRLSFNleHBtaGI4bU1sa01wRk55bzRkTzNEa3lCR0IvY3Jldlhzbk5MOEJNSG92c0didjNyMWUvNEZhdkhpeHdBWmg0Y0tGK095enoxeHF1M3o1Y256KytlZjhkblIwdE1lZkdZRkFJTmlEa3NzaFRVcUNJajhma29RRVVGYXJyd2tFQXNGVm1QQndLS2ROZzBtbGdxNm1CbVlyRnc0Q2dVQWdFRTVYbklrbDlpSzREQWFEVjBRNFY5eWY3T1hpZEFWUFhjYmEydG9RSHg4UFB6OC8xTmZYbzZtcGlSZkdCZ1lHRUJZV3h0Y05EdzhYek11MXRyWWlPenNiT3AwT0xTMHR2RkJvM1FhQVlKRTJBRUZrbzB3bVEzUjBORnBhV3V3S2NpRWhJUWdNRE1USmt5ZDVVV1FzUVN3OFBGd1FYTkRmMys5MDNpa3RMYzN1L0dWOWZiMW83TlkwTlRVaExDeE04SDR0RVoySER4LzJXTWljQ1ByZGVHWUxDZ29TQ1Q0Y3grSEVpUk0rZGM3ekZVTkRRN3hZSEJRVWhNek1UQVFIQitQZ3dZUDhlYUVvQ3JObnp3Wk4wK2pzN0VSTFM0dkRuSzdXMGJzY3h6bk4vV3BCb1ZDZ3NMQlFKUGhiaEhObkFxWmNMaGZsenpTYnpTZ3ZMeDh6NGprd01CQjVlWG1DTXJQWmpPcnFhZ1FIQjJQcTFLbWdLQW9NdzZDa3BBUlZWVlhvNnVxQ1RDYmo5MW1QOWNpUkl3Q0EzTnhjL3BvTERnN0dqQmt6VUZOVEk5QmxiT0U0RGpVMU5UajMzSE5CVVJUYTI5dFJXMXZyMHdVUElTRWhtRHAxcWlqNENBQ2Y5OWYyK05iZmw0bG1za1ZqVGxvUjB4WGk0dUlRSFIyTjMzNzdEY0RvQmZUQkJ4L2crZWVmRjlUcjd1NFdpR3RuRXYvNHh6OTRpNGVBZ0FBRUJBVDRSTXdNQ3d2RHNtWExjTjk5OXlFcUtzcHVIYlZhamZYcjErUGt5Wk4yUmVHdFc3ZGk5dXpadU91dXV3VGxpeGN2eHR5NWMvSElJNDlnOCtiTjQ4NUwrdXl6enlJOVBSMS8rOXZmZUwvNk5XdldZTzdjdVZpK2ZEbmVldXN0ckY2OUdoUkY0YkhISHNPRER6NElwVktKZ1lFQnZQamlpNkwrekdhelU5dU9Eei84Y0Z6akhRK0xGaTBTbFZtKzcrN3kwRU1QNGFLTExzSXJyN3lDcjcvK1d2QTVUSmt5UmJCNnBxNnVEbDFkWFlMMlVWRlJTRWhJRUpUTm1qVUxzYkd4WTY2Szh5WUxGaXdRYkxlMHRHRHUzTG5ZdDIrZjAvOVVKQ1ltSWpBdzBPMFZhd1FDZ1hCYXdUQmd3OFBoZC83NWtNVEVnSlpLeDIydFRpQVFKaWNVeTRLTmlFRGd4UmREcGRkRFUxNE9FSHYrMHdzS0dMM0ZqOTduK2RzOU5WckNTQmpJL1NWUUJzcEEwUlRrL2l3VWdUSklaU3drQ2hZMFRZT21LVWdWREtRS0ZqVHpld2NVQlltTUFVMExmejhNZWhQTVJqTTRNd2U5MWdUT3pNRmtORU92TlVHdk5jQ2dOY0tnTlVFM1lzVElvQlk2dFFGNmpRbEd2WEUwdGVydjgwWWNBSmk1LzN0TlVoSVJDQVF2NHNobExUbzZXcFFDWjJSa0JLV2xwUk9XRzIwOE9UZHRZUmhtekRsQWp1TjRKenRiUWFxM3QxY2cwRVZGUmVIWXNXUDh1ZWpvNklEUmFFUlhWeGRmeHJLc0tBTEsxcHIyeElrVFlCZ0d5Y25KaUk2T0JzTXdVQ3FWT0h6NHNPQTgwelNOMk5oWU1BeURtSmdZOVBYMW9iVzFkVXd4T0RvNldyRGQydHJxc0c1NmVycmRRSmJ1N200ME5EUTRQUTR3NnRvM2ZmcDBRZTVFbXFaUldGaUl5c3BLMGJ6WW1ZaTlISWc5UFQwK0VUQTl6VmRyb2IrL0g0Y1BIM2Fwcmx3dVIwbEpDZjkvNFl5TURCdzRjQURBNkhmZHNxQWhQajRla1pHUjJMZHZIMHdtazlNeFVoUmxkMzY0djcrZm4wdU1qSXdVaUg3V0hEbHlCQ2RQbm5UWXZ5VjYwOVp4cjZxcVNuU2QyVU90VnNOb05Bb1dhNXc0Y1FMRHc4T2dLQW9uVDU3azUvUnBta1orZmo2R2hvWWdsVXBoTUJnRTdSb2JHL2w3eThHREIxRllXTWpiNHJJc2EvZjkyYUpTcVZCZlh3KzFXdTFVOFBRV0twVUt3OFBEQXZ0ZW85R0k2dXBxbkR4NUVrRkJRZEJxdFE0RGVBaStaZEtMbUZGUlVVaExTOFBzMmJORisxcGJXM0hvMENGTW16WU53T2hGWmgyNmEwRXFsU0kyTnRhdUQ3b24wRFF0c2h4b2IyOTNLZHpjWGF3OTZvRlIvK3FLaWdxdjlaK2NuSXdWSzFaZzZkS2xEcE1RbTB3bWZQVFJSMWkxYWhVNk9qcXdkT2xTaC8zZGM4ODlDQWtKd1EwMzNDQW9qNHFLd29ZTkcvRElJNC9nK2VlZng0NGRPNXl1bmx1eVpBbWZkTDJvcUVpdzc2bW5uZ0lBUFBua2t3Qkd3N1huenAwTEFQRDM5OGZDaFF2eDJHT1BRU3FWQ3Q3WEUwODhnUTBiTmt6SWpkVWJ4TWZINDQ5Ly9LT2d6R0F3NE5kZmYvV292OVRVVk15ZE94ZHo1ODVGWTJPaklHTHcvUFBQRjlUOTZhZWZSTzFmZXVrbDBTb2pwVktKWjU1NUJuZmVlYWRIWTNLWDJOaFkwUVBGc21YTHNHelpNb1NFaERqOTBaOC9mejdlZnZ0dEhEOStISjkrK2lrMmI5NDhxY0w2Q1FUQzJZRWtQaDZLNG1KSUVoTkJLUlJFd0NRUUNCNURVUlRBc21DQ2c2RW9LZ0puTUVCYldRbU1jOEVod1hNb0dtQllHcXlNZ1YrZ0RQSUFLV1JLRmpJL0NXUktDV1IrRWtqbExGZ0pEVWJLaklxVmNnYXNsQm5OMDhOU1lLVTBhSVlHelZDL2k1UVVHR1owSDJXZHg0ZW1RTm1JbUp6SkRJNGJuUlEzRzBjbm9zMW1NOHltVVRHVE01bGhNbzN1TStpTk1CazRtRTFtbUF4bTZOUUc2TlFHR0xRbUdIUkdqQXpxb0IweFFEZGlnRTV0L1AxZkE5OHZnVUFnZUJPcFZJb3BVNllJeWl3QzMwUUptTjdHejg4UE9UazVVS3ZWT0hueUpMcTZ1dXpPT3pvU09YdDZlZ1J6bHpLWkRDRWhJYng3bWNsa0VzMlBoWWVIaTV6WDdLVTBTa2hJRUZod1JrWkdJaU1qQThlT0hSUFVzWTV5Q3cwTkhkT2hqV0VZaEllSDg5czZuYzZoa0ppWm1XazNBbk5vYUFpVmxaVXVmZTRHZ3dIbDVlVW9LU2tSaURZVVJTRS9QeDhTaWNTcGlHcUw3Ym16N204OGRUMGxKaWJHcmkybnQrYkhUeVZhclJhZG5aMzh2SGxRVUJEQ3dzTFEyOXNyK2w3VTFOUjRKU291SVNGQmRKK3hKamMzMTZOMFVnVUZCWGJMS3lzckJkZW8wV2pFc1dQSCtHak10clkyUG9lckpRcVU0emhFUjBmejIycTFHbXExR3FXbHBZaUxpME5HUmdaVUtoVk9uRGdCWVBUN1pqYWJVVlZWaGR6Y1hJU0VoS0Nqb3dOYXJkYWxzZHY3TGxuRVpHQTBJR3ZHakJtQy9iYVJrYTdVQVVidldZY09IVUp4Y1RFQ0FnS2dVcWx3K1BCaGFEUWFLQlFLVEpzMkRUUk5vNjJ0RFEwTkRhZFV6SFJGQkhZSFY1d0FUalZudllqSk1Bemk0K05GNVh2MjdFRkNRc0tZQ1dldGIvcXZ2LzY2M1JVVFFVRkIyTEZqQnk2NDRBS1h3c0xIb3FDZ1FHUnRXMUJRZ01yS3luSDFLeG5ERG01d2NORHJYOXE0dURqY2M4ODlEdmZ2M0xrVEsxYXM0TDNweDhKc051UG1tMjlHWUdBZ0xyMzBVdEgrM054Y2JOMjZGZDNkM1ZpOGVERTZPanF3WnMwYWtVWG90bTNieGp4V1cxc2JHSWJCK3ZYckJlVXZ2ZlFTekdZenRGb3RWcTFheFVkU0JnUUVZTzNhdFU1RjJOT0pkOTk5VjJTRjh0VlhYem0xdzNDRzlROXRjbkt5NExxenRhMjFGVEVYTFZxRW0yKysyVzYvdDk5K08xNTk5VlZlRUxUMmNQZTJzUC9paXk4NmZOQ3pScWZUaWJ6a0xhdnpNakl5OFBqamowT3BWR0w1OHVWZUhSK0JRQ0Q0RElvQ0hSSUNhV1ltNUxtNVlBTUNRRmxaMEJBSUJJSW5VQlFGaW1VaFRVNkdlWGdZeHQ1ZUdEczZTSDVNWDBJQnJKU0dWQ0dCUk1aQUttY2g5NU5BSW1jZ1ZVZ2c5Mk1oVVVyZ0Z5aURJa0FLbVo4RWNqOEpaRW9wNVA0c3BBb1dySVFCSTZYQlNoaXdrbFAvVzJBMm1YbkJVdjk3dE9iSW9CYmFZVDEwSTBabzFRYm9SdlRRamhpaEdkSkJvOUxEYk9KZzFKdWcxeGloR2RKRE4yTEFHYW96RUFpRTA0Q2NuQnpSbkJwRlVUajMzSFBIMVc5OWZUMC8yVC9SV0Jia0s1VktKQ2NuZzJFWXlPVnlGQllXT214alBmRS9NaktDa1pFUndieHFkSFMwWFZIU1FrUkVoR0JicFZMWkRVQ3dXTEZhNTZGTVNrcENmMzgvdXJ1N0laZkxCU0luTURxbk9WYk92NmlvS0lITlpsdGJtMGlNbEVna3lNdkxFNGlkRmpRYURRNGRPdVNXWURVOFBJekt5a3FSM1NaRlVjak96a1p3Y0xETElwZ3psemRiNXMyYjUzSmRUNUJLcGFJQUhBQTRlZktrVDRKd0pwSzB0RFFBRUgwM01qTXowZGZYSjNDYTArdjF2TE9oSzlHNXp1anY3d2ZIY2FkMElYRkhSd2VTazVPaDErdHgvUGh4U0tWUzBEUU5obUZBMHpSYVcxc1JFQkFBanVNUUZoYUd5TWhJTUF6RC94bU5Sdmo3KzJQMjdObDhtUzB4TVRHSWlZbkJqei8rT081Y3A3Ym5hcnlMU294R0l3NGRPb1M0dURnME5EU0E0emcrZXRvaUhDWWtKQ0F1TGc1bFpXVnVXUytQUlV0TEM1OUhOamc0bUErcXM3Qjc5MjcrdGIwZ3UvSGdqYy9DMTV6MUl1WXR0OXlDano3NlNGVHViR1dETlJhUjU3Nzc3c1BkZDkvdHNON1VxVlB4NVpkZjRvb3JyaGgzeUx6dFExQlRVOU80QlV3QW9vaERhMzc5OVZjc1diTEU2NnRsZnZycEorelpzMGYwNDFsWldZa0hIM3dRMzMzM25haU5JN3RaQ3dhREFkZGNjdzNXcjEvdlVDRFZhRFQ0NVpkZkVCVVZoZXV1dTg3dGNXczBHdWgwT3R4Nzc3MkNGU3Z0N2UzWXRHa1R2NzF4NDBhc1hMbVMvK0crOWRaYjhmYmJiK09YWDM1eCtWajMzMy8vbVBsWUhiRjM3MTZQMmozMzNITzQvUExMUmVYdnYvKytSLzFSRkNWYURWUldWc2EvdG8xMHRoWXg0K1BqblI2WFlSaXNYYnNXMTF4ekRRQ0lFa3k3U25kM056WnMyQ0FvczM1SVhMNTh1VU1oMVpaRGh3Nkp4ckYxNjFiQnRtM09Ud0tCUURodG9TaFFmbjZRWldaQ25wVUZTWGk0bGFjZ2dVQWdqQjhtTUJEUzFGUW9WQ3FvTlJxWUJnYUlrT2tGYUlZQ3pkS2prWk1TR2d4TFF5SmpvQXlXSVRCY0FmOFFPZnhEbFFpTjlZTi9zQnlLSUNuay9sSklaU3dvR3JENHh2SjNmQXFnQkFXbkJ4Uk5RUkV3T25aclQxbHJLMW5McE5WUXJ3YmRUU29ZZEtQaTVXQzNCcjB0UStqdkdJWkJaNFRaT0JyMWFmbzl3dE5rR0kwRUpSQUlCRWVrcHFhS3hMZUp3TjVrL0k4Ly91aTFQR2kyTnFDZUNFOWRYVjBDTWRGaUtXc3ZRRUlpa1NBeU1sSlE1aWd2Sk1keHFLcXF3c3laTXlHUlNLRFg2OUhRME1CSFdtWm5ad3Npa1V3bWswdlJrZFk1UlRtT0UwVkJCZ1FFb0xDd1VHRC9ha0dqMGVEZ3dZTWVSVi8xOVBTZ3NySVMrZm41SXRFbEppWUdBUUVCS0M4dlA2TnlTT2JsNWRuTkVjdXlMSktTa3NZVWxEMmh1Ymw1WE8zSHlnbHB3VllndCtEdjd3OS9mMzlCbVZRcTVldmJ2bWU5WHU4dzM2cTlDTmJoNFdFK0QrMnBwTEt5RXRPbVRlTmRDUjFoZXk3Y0pUZzRXR0NQSzVWS2NjRUZGemlzLy8zMzM0L3JlSzZpMCtsNGZjUVNOVzNySE5qVDA0UCsvdjV4V3h4YjZPenNSR1ZsSlg5L3QxN0FZV0d5NWNDMDVhd1hNY2V6Q3FLbnB3ZUhEeC9HbzQ4K2loZGVlR0hNK3ZQbXpjUHUzYnV4Y09IQ2NmbWFUNTgrWGJEOS8vN2YvL080THdzMFRXUE5talYyOTczMTFsdFl2bnk1V3ovRXJxeHNVQ2dVMEdxMVdMTm1EUzlpZG5kMzQ2bW5uc0lISDN4ZzkrS1RTcVZZc21USm1NZlM2L1g0NjEvL2l0TFNVcno3N3JzaXE5b1ZLMVpBclZhanNiRlJ0REpzTFA3bmYvNEh0YlcxU0U1T3h0Lys5amZCdnJWcjF3ck9rOGxrd3JQUFBvdTZETnJyQUFBZ0FFbEVRVlRObXpjREdMMjV2Znp5eTA1dnVyWlVWbFppMzc1OUx0Y2ZEd3pENEc5Lyt4c2VlZVFSMGI0OWUvYmc2NisvZHFrZjIvT1puNTh2OEF3M0dBeThNSnVZbUNoNEFPanY3K2VqS3BWS0piNzg4a3RCSGdXTzQvRFNTeThKeG5qMTFWZGoxcXhaZHMrVFVxa1VySUp5eElrVEoreEd5U1luSjJQZHVuWDR3eC8rNExSOVVGQ1FVenRaMjlXS2xnVFc5dmprazA4RUQ2ZEJRVUZPajIzTit2WHJzWHIxYW43YjJ4WUNCQUpoOGtISjVaQW1KME01ZFNxa2lZa0NPMEFDZ1VEd0JoUkZRUklSQVJRVndkVGJDMjF0TGN3dTVPWWhXUEY3L2txS0dyVnBaYVUwbEVFeUJFZjVJVFRXSDJIeEFRaU84b05mcUJ4eWhRU01kTlR5bFdGb01CSUdERU9CK3QwQ2xxS3BNOG91M0RKVzYveWRqZ2dNVTBJUklCMjFyZjA5NTZaUmI0SlJiNFptU0lmaGZpMkd1alVZN0ZHanIzMFlmVzNEVUhXclIxMk9PUTRjeHdueWJ4SUloTWxOUkVTRVEwSEQxOWdUQW1OalkzbDd4L0VRSEJ3c1NpODFNRERndGlqUjBkRWhPRDhzeXlJK1B0N3VHQk1TRWtUT1Y3WjJzeGtaR1hZWHJrdWxVbVJsWlNFcks4dnVPQmlHd2F4WnMvaHRlMWFSZm41K2dubXJycTR1MFR4b1dscWFYUUhUYURUaTZOR2prRXFsZG9VN1Y5Qm9OR2hwYVVGaVlxSm9IOHV5WjRTZG80VzB0RFRCUEo0MW9hR2g0RGdPVFUxTm9DZ0tXVmxaNk8zdGRTaFl1OFBSbzBmSDNZZW5uNThuOVBUME9IUWVkQ1IrTlRRMElEWTJGaWFUU1JUOTNkYldKcHBMWjFrV3NiR3hnckxPems1UlZCMUZVVWhJU0hCcDNNUER3MUNwVkQ1ZnZCRVNFaUxLOGVtS081NDEzbzdFdENVek0xTzArR0o0ZU5obFIwbFBHU3ZBYXpKeTFzOStqeVZpY2h5SHRyWTJkSFYxNFp4enpoSHNpNHFLd211dnZZYTFhOWVLMnRYVTFHRHIxcTE0N3JubkJPVXpac3pBYjcvOWhqdnZ2Qk03ZCs3MGFNeTJrWmovL3ZlL1BlckhHclBaTEFweDFtcTErTXRmL2lLSUxQUUZ1M2Z2eG4vLysxK1VsWlZoOWVyVnZGM3A5ZGRmajlteloyTmtaQVFHZ3dHQmdZRzQ3TExMUkhZRXpvU2p6WnMzNCtEQmczajExVmR4MldXWEFRRDI3OStQN2R1M0F4ajlmSThjT1lLU2toSit1N0d4RVljT0hVSjVlVG5LeTh1eGF0VXFGQmNYODMyKy92cnJvQ2dLZS9ic0VheTBhR3RydzN2dnZTY2F3N1p0MjdCcTFTcCszTE5temNMVlYxK05MNy84MHFYenMzVHAwakZYdDNpRHRMUTB2UGZlZTNaRHp0VnFOZTY5OTE2SGJTMyszeFl1dnZoaXhNZkhvN096RXhFUkVYanh4UmNGOVE4Y09NQ0xkTGJIc3lTOVp4Z0dtemR2RmtVSWYvREJCM2owMFVjeGI5NDgvbk1EZ0hYcjF1Rzg4ODVEYkd3czFHbzFPSTVEU0VnSW5uamlDYmNtWVdpYVJtNXVMdWJPbll1cnJyb0s4K2ZQRjlrYk5EUTBJQ2twU2ZEaitkUlRUMkhGaWhXQzY0aW1hVVJIUitPdXUrNUNUazZPb0krcXFpcUhZN0JudWVFcW5rYWlFZ2dFZ2wwa0VyQlJVZkNiT1JPU2hBUlFNdG1wSGhHQlFEaExvVmdXYkhBd2xPZWRCN05XQzIxTkRYQUtjOG1jTVZBQXcxSUlERmNpSUZTT2dIQUZ3dUlDb0FpU1FSa29oVEpRQ2tXQURITC8wWnlXRWhrTGhxWFBLSkhTbXpBU0dveEVQRUhKY1J5TWVpWDBXaVAwR2lOMGFnTzBJd1pvaC9RWUdkQ2hyMjBZdzMwYXFIbzFVSFdyTWRTamhkbE1sRXdDWVRJVEVoS0Nnb0lDdS9mVDRlRmhqOUpKUlVkSHUxelhYaTdLakl3TXhNZkh1NXhQemg1eXVWd2sxT2wwT3FqVmFyZEZUTFZhallHQkFZRTRtSlNVaE9ibVpwaXRjbURUTkMwU1VBWUhCMTJPalBNR3RrS1B2Ym5HcXFvcWxKU1VpTTREeTdLaU5GWGV3bXcybzZLaUFnYUR3U2Y5ZTV1WW1CaVhoSDJLb3BDWGw0Zm82R2pFeDhlanBxYUd0OHFjYkN4WXNJQi8zZDdlN2pUb1FhdlY0dkRodzJCWmxzOU5hYUd1cms0a1Rpb1VDdEYzdTdHeFVYVC9zSGNOT21Ob2FNZ2pFYk8xdFJVNm5RNG1rd2xHbzVILzEvcTE1Vi9yZTRTbjJJcWUzaFF4VTFKU1JJc09kRG9kRGgwNjVOTkZCNkdob1hZWFUwaWwwdFBlOHRXWG5QVWlabHRiR3d3R0F6UWFEWTRkTzRhalI0L3kvMXBlcTlWcVRKMDZWV1RwbVp1YmE5ZXV0TCsvSDFkZmZUWHE2dW9RRmhhR0J4NTRRTEEvTGk0Ty8vdS8vNHVVbEJUUmlvS3g4UGYzRjRnaHc4UEQrT0dISDl6cXd4RzMzMzQ3c3JLeVVGaFlpSk1uVCtLYWE2N0IvdjM3dmRMM1dGeDQ0WVdpQzV5aUtOeDMzMzFqdGgxcmRVTnRiUzB1di94eUxGaXdRQlRCQndEdnZQTU90bXpad291V3Rqa2ZIM3JvSVZHZnExYXR3cHc1Y3dSbHp6enpqTjFvVmJQWmpIWHIxdUdERHo3Z3k5YXVYWXV2dnZyS3BWRHYyMjY3YmN3NjR5RW1KZ2JMbHkvSC9mZmZENW1keVdtTzQzRHJyYmM2L1JGdGFHZ1FmQzhURXhQUjB0TGlzTDYxZ0crYnUvVG5uMzhHUlZINDhNTVBzV2pSSXNHKzQ4ZVA0OEVISHdRQVBQMzAwNExJVUxQWmpORFFVR3phdE1tcDk3ZDFGSFJvYUNpdXV1b3FKQ1ltSWowOUhWT21URUZlWHA0b2N0ZWFqbzRPWEhIRkZkaXpaNDlnNWNzZGQ5eUJPKzY0dzJFN2F4b2FHdERUMCtOU1hRS0JRRGlWTUdGaGtHVm5RNXFTQXNiZm4wUmhFZ2dFbjBMSlpKQW1KRUNla3dQejhERDA5ZldBRnlZd3ppWVlDUTJaa29VaVFBcGxrQXgrd2FNQ1pYQ1VId0xDRlBBUFZTQTAxaDh5UHdta2Nna1k5c3lLcWp4VlVCUUZpWXlGUk1iQ3o4WUVSYTh6b3I5OUdNTjkybEVoczJmMGI3aFBDN1ZLaDVFQkhZWjZOVEFaeUhlVlFKZ3NCQVVGWWVyVXFRNmpnazZlUE9sUkxrdDNSRXl0Vm91K3ZqNlJyYUJDb2JBN3dUMGVMQkdSL2YzOU9IRGdBQUFnTUREUXBWUmNMUzB0QWhGVEtwVWlOalpXWU5VYUZ4Y25pb0J6TnFma0M5cmIyeEVmSDgrN1dXVmtaR0J3Y0ZCZ28yczBHbEZSVVlIcDA2ZURaVm5vOVhxZlJPNGRPM1lNcWFtcFlGa1dkWFYxTGx2NTJvc3dCVVlGV3RzVVQ5OS8vNzFka2NoZVhWY0pEdzhYTGVDM2h5V0hvRVVFb3lnS09UazVrRXFsNDNKTVpGblc0MXlmZS9iczhVaDQ2dS92eDhHREJ3VmxVcWtVNmVucENBZ0l3SysvL2pxbUdHZWJDM1VzdXJ1NzNicFgrSUtPamc2bzFXcVlUQ2FZVENhWXpXYit0V1U3TURCUUZKalMyTmpvVTF0azZ5QWtBS0pvVlpxbVJYWHM1ZVcwclhQa3lCSEJvb3FVbEJTa3A2ZUwydFhWMVkxckVZa3JXTnRlVzNQKytlZWpvYUVCemMzTkR1OEZ3T2c1c00yZlcxRlI0YlpHZGJweDFvdVlKcE1Kc2JHeEhna0tsWldWZU9PTk4zRC8vZmNMK3J2aGhodFFWMWNIWUZRQVMweE14TFhYWGl0b3UyYk5HbysrSE1YRnhZS0hwRjI3ZG5ua3QyNFB0VnFOaFFzWFl2djI3Ymp4eGhzbk5IbTR2UitLUFh2MnVKU3dlTnUyYlM0ZDQ3dnZ2c08wYWRORXF5NCsvUEJEMXdjSzRQTExMOGZUVHo4dEtLdXVybmJhejhhTkc3RjY5V3JldHp3N094dC8rdE9mUE00eDZTM0N3c0pRVVZIaGNQV00wV2pFc21YTHNHUEhEcWY5ZlBubGx5NDlxQUNqWXFNbFB5VExzcmpra2tzRSszLzY2U2NvbFVyUmlpS05Sb01sUzVid3F4bDM3dHlKQXdjT0lDQWdBSTg5OWhpKytPSUxBS01QWXM1RVRPdkZDTVBEdzFpMWFwWEw5aTgvLy93emJyenhSalEzTitPNzc3N0RUVGZkNUZJN1cxeU53aVVRQ0lSVGlrSUJhVW9LRkhsNW9CVUtrZ2VUUUNCTUNCVExRcGFSQWZQSUNFeDlmVEQxOXdOZXRuNDZrNkJvZ0pVd1lHVU1aRXFXdDRnTml3dEFaRW9nSWhJRG9RaVMvUzVZMG5EQlVaWGdKaElwZzhqa0lFUW1CZjN1SXN2QmJPTFEzYVJDZDVNS1hZMERhS3ZweGNpQURucXRFVWE5R1FhdGtlVFNKQkRPVXNMQ3dsQllXR2gzNHR1Q1hDNFhDSGUrNHNpUkl5Z3VMb1pjTHZmWk1VWkdSbmhoeVdBdzhBdi9YYlYxN09ycVFtWm1wbURSZkZwYUdycTZ1bUF3R0NDVlNwR1dsaVpvbzlmcjdhYmg2dTN0OVVwMGxqMUdSa1pRVVZHQmFkT21nYUlvTUF5RG9xSWkvUHp6ejRJb1NMVmF6UWRUQkFjSEl5a3B5ZXRqNmU3dVJuZDNOeElURTMyU085SVhXSzRMVjc0WERNT0l4Q1VBU0U5UGgxUXE5WW90N0tsQW9WQWdJU0VCOGZIeC9QMGhLeXVMVDVubEN0NjJPL1VWYXJWYUZDbk5NQXdZaGdITHNwQklKSFlYVXlnVUNrZ2tFckFzSzZodjczVm5aNmRBcjlIcjlidzRKNVZLUmNGRmdQMWNvdFpRRkRWbUhYdjlXTi92MDlMU0hNNGoyOTZmOXV6Wk0rYXhiSVgzNXVabWtTWmorVjRvRkFxSFZySXN5L0xSK0xXMXRaTXVlT2FzRnpFQmpPdERmZnp4eDNIdHRkY2lQajRlT3AwT045NTRJNzc3N2p0K3Y5bHN4bzAzM29pMzMzNGJmL3JUbndDTTV0NTc1WlZYUERxZXJaV3NOL0poV3RQWTJDZzZoZ1ZQVjdNNFlxd1E1NTZlSHRUVjFZbVNpVnZ6d3c4LzJMVndkWVEzZmd6YTJ0cncrZWVmWStIQ2hiekErdUNERHpxTnFqUVlESGo5OWRleGJ0MDZBS01yVm55OU1zTVZlbnQ3c1hqeFl2em5QLzhSclI3cjZlbkJyYmZlNnBMdDhZc3Z2b2hGaXhZNXpEOWd6UnR2dk1FL0FHZG5ad3RFYXFQUmlBTUhEa0N0VnVQU1N5L0Z2bjM3ZUd2VlAvLzV6eWdyS3hQMGRkMTExNkdqbzBOdzdwMUZEMnUxV2p6MTFGUDh0bDZ2eCtyVnE3Rng0MGFuWTI1b2FNRHp6eitQano3NmlQOUJXclZxRlM2KytHSzM3Uk9hbXBydy9QUFBPNjFUVkZTRTh2SnlmbnZod29YNDdMUFBYT3AvMGFKRitQenp6L250Nk9ob2RIUjB1RFZHQW9GQUFNdENscG9LUlhZMnBIRnhBTU9RU0I0Q2dlQnpMUGNaTmpRVThpbFRZQjRleGtocEtiZ0p0Sk03SGFCb2dHWm9zQklhY244Snd1SURFSlVTaktqVUlJUW5Ca0x1SndFclpjRkthYkJTQmhUOWV5NUxjcC8yQ2Z4NXBTejZNQVdLNGhDZUdJRGdhRCtrRkVWQ2Y2a1JmZTNENkcwZFFuZmpJTnFPOVdHb1R3T2p6Z3pPekJGQmswQTRTL0R6ODBOUlVkR1k5OXZZMkZpUmhhTXYwR2cwMkw5L1B4SVRFeEVSRVFHbFV1bFVYSFVGanVOZ01wa3dNaktDN3U1dU5EYzN1K1FpNXF5L3hzWkd3WHlSVkNwRlJrWUdqaHc1Z3F5c0xKR2cxZGpZYUZlczdPdnJRMTlmbjhkakdZdSt2ajYwdHJieXRwclc0N1RHRXBUaUs2SGFaREpCcDlPaHRyYldKLzE3bStqb2FPVG01dG9WTUZ0YlcvbUFEZ3NHZ3dHVmxaVW9LaXBDVUpEUS9pQXhNUkZTcVJSVlZWVm5oS0RIc2l3U0VoSVFHUmtwaW9vR1JzK05zK2hEWCtkczlBWGg0ZUZJVDA4WGlZNnVZSnVxenhscXRmcTBFdUlvaWtKMmRyYkRTRWg3ZUJMZGF6YWJIYlpMU2tvYTgvZEhvVkFnSUNBQVBUMDl5TXJLUW1CZ0lIcDZldERUMDJQWGh0d2FpOGdiSFIyTjJ0cGFueTBhOFFXVFFzUWNEeU1qSTNqNDRZZnhqMy84QXdzWExoUUltQmIwZWozdXVPTU9WRlJVNEpWWFhzR0tGU3M4OWlpMkZoZzVqc05YWDMzbDhkamR4VnUydGU1dzRNQUJrWWlwMFdoUVhWMk5iZHUyNGMwMzM1enc1TllWRlJXNDl0cHJVVnhjakZkZWVRV2RuWjM0OXR0dngyejMzbnZ2NFM5LytRdmVldXN0dlAzMjJ5NkxtUFBtemZQNDNMdnk0N2Rueng3Y2Z2dnQyTEpsQzErMmZmdDIzSHZ2dlM0bjFoNFlHTURNbVRQeDJHT1BZZUhDaFVoT1RoWThoRm9lV3Q5Nzd6MWV5QVZHbzVuRHc4TXhlL1pzWEgvOTlVaEtTdUpYOG5SM2QrUFNTeTlGYVdrcDNuampEVDU2MHhwcit4RUx2LzMybXlDQzEyQXdvS21wQ2FXbHBYamhoUmRFSzZDMmJObUN4eDkvWEdTRDB0N2VqbDI3ZG1IYnRtMzQ3cnZ2UkEvdDlmWDFLQ29xd2tNUFBZUzVjK2NpTWpLU3R4MnhSYVBSb0xPekU3dDI3Y0pycjcyRzN0NWVmdC9JeUFnKytlUVRRWDNiL0xTdHJhMmlPaFpzeTIzUGlVYWpFZFU1blI0Q0NBVENhUWpEZ0FrTmhUd3ZENUxrWkZBTzdtMEVBb0hnS3lpR0FSTVJBWGxlSHZUTnpUQzB0SUE3RFJZQStocUtCcVJ5RmtGUlNzUmtoQ0k4SVFDQllVcjRoY3JnRnlpRElsQUt1YjhVTkVPNUhBRkQ4QTBVUlVFaVpXRkpyOG1aT2ZnRnlSQ1JFSURFdkhCazlzV2hyMzBJQXgwajZHc2Z4c25HUVdoVWVpSm1FZ2huT0hxOVhqU0JQRGc0S0JKaUpoS0R3WUFUSjA1TXFKdWF1N1MydGlJNU9Wa1FqUmtYRndlZFRpZXl4ZFRwZEJOdUpXdE5YVjBkb3FPaitUbXR1TGc0dExTMDJKMzhyNit2UjNOek03OHRsOHRSVWxJaXFOUGUzdTcwczhuSnlVRllXSmlnekJYUjJKNlE0ZWpaWUx4MW5aR2NuT3d3K0tTN3V4dTF0YlVpRVJNWS9kNys5dHR2bURwMXFrajhzNXovaW9xS2NRbm93T2huWkE5WEhkbkdndU00SkNVbGlhSU9PWTVEZTN1NzNUeVYxdGlLZitNUk1kUFQwMFhueTk0OFpYSnlzbWhNN256dU5FMGpJQ0RBczBHNmdiMW8zVk5KUmthR1d3S210MUVvRkhhdkpWdDBPaDEvWDRxS2lvSk1Ka053Y0REUzA5UHg4ODgvT3hUVWs1S1NrSlNVeE4rbisvdjd6NmlnR0RKcjlUdk56YzI0L2ZiYjdlNzc1Sk5QVUZGUk1lWUttZGRmZngxNzkrNFY1ZFowaHpmZmZCT2JOMi8rLyt6ZGQzd1VkZjQvOE5mTXp0YVUzVTNaOUU1Q0NCQUNTRkZzSjJKQlQrSGtiT2loaHdVTGVzb3BJdklUdmJPZDVWQkVoVVBCUXdIeFZQeUtvaUljb0lCS0lCVVNJQ0U5MmJSTnNzbG1OMXQvZjhUc1piYW50L2Z6OGZCaFp1WXpNNS9ORmpiem52ZjdEYUF6T09HcXZNSm84cGUvL0FWcjE2NjE5eTF0YTJzYjFNYmVRR2V2VUQ4L1A2ZjFtWm1adU95eXkzd3UyOUhTMG9LVWxCU3YveUE1OW9ITXo4LzNmYks5UE5iMjdkdVJsSlNFbVRObjR2bm5uOGZ4NDhkN2ZLNm1waVk4K2VTVDlwNmozZitodEZxdGJ1L2VNSnZOT0hEZ0FBNGNPT0MwcmFTa0JETm16T2pSRjlpV2xoWUVCd2ZEWXJIQVlEQjR2V0hBYXJYaThjY2Z4OEtGQzFGV1ZvYkN3a0prWldXNS9hTFRYVlZWbGIxSFoyL1YxOWZqMWx0djlUZ21NelBUN1Jodis3YTB0SGdkUXdnaGRnd0QxdDhma2drVElJcVBoeUF3Y0toblJBZ1pvd1FTQ1JBUkFiOVpzOURXMFFGVHQ0dUVvMGxuajBzaDVHRXl5RlV5eUVPbGtJZjVJU3hlRGtXRVAyVCtJZ2hFTEFVdGh6bUdaU0R4N3d3eUs4STcvOFpvMVNqUTJ0Q081dHAyTkZTMG9rbmRCbTI5SHEwTmVqVFg2Z0NLWnhJeTRwaE1KclMzdDBNbWt3SG9iRkdUbFpXRnl5Ky9mR2duOXB2ZzRHQk1temFOdCs3UW9VTnVyNHNvbFVxbjNtK2VlcW4xbHRWcVJYRnhzVk1iSWxlQnBMTm56M3JOL3BrM2IxNnY1bUUybTcyV2R6U2J6YWlwcVVGc2JLeDlYVVJFaE1zZ3B0bHM1aVZXdUNxZnFkZnJlMXlKcmJlQk84YytkNTcwdGRxZVFDREF4SWtUM1phMmJHNXVSbDVlbnNkcm9CYUxCVmxaV1pnNmRhcFRJRE00T0JqVHAwOUhWbFlXcjV4dlQ3a0xJUGRYRU5OaXNhQ29xSWozdm10b2FNQzVjK2NnRkFxUmxwYUczTnhjdDY5cHh5QmpYeEoxZkEydzliV2ZabCtlRDNlNjk5UTBtODMyYk9TZTZ2NzU1ZWZuaDRzdXVvaTN2YkN3ME9rYWMwQkFBR2JQbnUzMk9GMmtVdW1BbEkvMlZXeHNyRDNZYkxQWllEYWJlWUhlL1B4OHBLYW00dno1ODdCWUxGQW9GTHdiUjNRNkhYUTZuZHUvS1ZpV2RiclJoSUtZSTVCR284SFdyVnZkYnZjMXhiOHZBVXpBdDFyS28wbFh1dk5ROHRaVXVpZGZSbnk1bzZaN0tkQys2c214L3ZhM3YvWGJlWUcrL2NQYlhXL3V3SFBNWlBSbTc5NjlQcFhOSllTUTBZNlJTaUdNaW9KMHloUnd3Y0ZnK2xpT2loQkMrb0tWeVNDWk9oWEdtaHBZV2xwZy9hMFAxMGpIQ1ZrSUpSekUvaHo4RlJMSVZUTEVUbEloYXJ3U3lnZy9DQ1VjQlMxSE9KWmxJUStSUVI0aVEzUXFZTFhZb0tscFJWMUpDeW9MRzFHV1d3ZUR6Z3hqdXhsR2d4a1cwOGdwMTBYSVdLZlZhaUdUeWREZTNvNlRKMCs2dktCZlZsYkd5OUR6MVNXWFhOS251Ym5LcGhxS2NvRGg0ZUd3V0N5ODZsN1YxZFdJam81R29JZWJKRFVhRGRScTlXQk0wYVBhMmxwZUVETXNMQXhuejU3MXVwK3JCQWh2MXd3ZC83MjNXcTArWFR2c2E5bmd2dkQzOTBkNmVyckx4d3QwWHBQTHlzcnlLUmhydFZxUmxaV0ZqSXdNcDR4VXVWeU9DeTY0QUNkUG51eFZRR3NndUNyLzJ0allDTFZhRFlGQWdKS1NFclMzdHlNcEtRblIwZEZnR0FhcHFhbE9KWW03T0xiMkd1eHFnNzJoMSt0UlZWWGxGSFIwWFBiejgzTzZjU0V2THc5NnZaNDN6bXcyRDBnWlhWY2x2YlZhYmErUFYxOWZENlBSYUgvT3FxdXJCNlZzZUpmdU42UFUxZFhCMzkrZkY4U3NxYWxCUzB1TFBkTXlJaUtDdDcrM1JManE2bW9rSlNYWlgrTktwZEwrYjkxSVFFRk1RZ2doaEpBeGdnc0xnM1R5WkFpam9zQktwZFJmalJBeXRCZ0dyRWdFYVVZR2JBWUQybi85RlJpQXU3OEhRMWVmUzZHRVEwaDBBTUlTNVloTVVTSmluQkppUHhGRUVnNmNXQUFCUjcwdFJ5T0dCUlJoZnZCWFNoRTdLUlRUcjB0Q1hVa0x5dkxyVVZuUWlLYXFObGpNVmxqTU50aXNsS0pKeUhEVzJ0b0tmMzkvbkRoeHdtMkdZMWRscUlHUWtaSGhkcHRqUUFRQUprMmE1SGE4cTNLTjdvNnZWcXQ5Q2pBbUppWWlLU25KS2VobnM5bHcrdlJwekpvMXkrVy9jMmF6R2FkT25mSjYvTUhnZU5GZUlwR0E0eml2QVNaWEFWcHZBUURIWUtTdlFTeDM3WXdHRXNNd2lJdUxRMUpTa3R1YnJUUWFEYkt6czN1VVRXcTFXcEdkbmUweUk5UGYzeDh6Wjg3RWlSTW5oa1V3eGZGeGR3WGY4dkx5SUJBSUVCMGRqYWxUcC9MZVcxRlJVV2hzYkhRWlJITE0zaDJJTE1mK1pqQVkzQVpsdTNQMVB1OGVaSFBFc3F5OXY2Wmp2MDFmMjUxMVA3ZGpFTTlpc1hqdENlbUp6V1pEVFUwTjR1TGlVRmxaaVlLQ2drRU5ZcmExdGRsL0xpOHZkd29RQS8vN3ZHRloxaWxMMnR2bmQwZEhCeG9iR3hFU0VtSmZGeFVWaFhQbnp2Vmwyb09HZ3BpRUVFSUlJYU1kdzRCVktpRk9Tb0k0TlJXc1JFSVgwUWtoUTY3cmMwZ1lFUUh4dUhFd1ZWYkNWRmtKOUxFLzBtRGpoQXdVNGY0SVQxSWdLalVJSWRHQmtDbkZrQVdLSVEyZ0hwZGpBY013NElRQ2NFSUI0Q2VFbjF3TXFaOEl3ZEVCU0w0Z0hFMjFPdFNkYjBGNWZnTWFLbnAvZ1kwUU12RHE2K3RSVlZYbE1kamc3Ky9mNTVLTjdvU0doZzdKZUY4dS9tZGtaTmozN3lxNTI1M0JZSUJlcjNlNXJiVzExV3M3SUZlc1ZpdEtTMHZkYnU5TjJWQlgyYXRpc2RoamdKRmhHS2ZmbmMxbTR3VWVYSEVNWXZvYS9ITVZzQjVvUXFFUXNiR3hicit6MU5UVTRQVHAwNzNLL3UwS1pFNmZQdDJweDZ4RUlrRlNVaEx5OHZKNmZOeWtwS1FlNytPSnF5Q21TQ1JDZEhRMFltSmluSjRYbTgyR3lzcEt0MVVHSFh0THVndncrY0pUNmVpZWlvNk9obFFxaForZkgzUTZIWURPNXo4d01OQnRvTkZ4dVh0cDBpNXBhV2xnR01ibFBwNnVQK3pmdjc5SHI2dnV2UjI3YURTYVBtZW1WMWRYdzJhekRVbGdyK3N6dUtXbEJjM056UjdIaG9TRThBTHByYTJ0OXVmUmsrcnFhbDRRTXlJaUFrVkZSUU9TS2R2ZktJaEpDQ0dFRURMYWlVUVFKeVpDUEc0Y0JBb0ZRQmZUQ1NIRGlFQWlnU2d1RHRJcFUyQ3VyNGR0R055Sjc0MUl4c0ZmS1VaZ3FBekJVUUVJamdwQVNHd0FRbU1ESVpOTElPRG9jM1lzWTFnR01ya1lNcmtZUVpIK0NOT1pvSXFUSXpRdUVMVWx6ZEJVNmRCWTNRcTkxZ2lyZWZoZk9DSmtMUEhsUXJCS3BZSktwUnFFMlF3djNZTjRqcVZHL2Z6OE1IWHFWSmQ5STRILzllZk16czd1VVNDbXE5K21PNzRHTVlWQ0lheFdLeGlHY2JtUHR4czhYUVd3V2x0YnZXWlc5allUMHpGQTA5cmFpcDkvL3RubDJNaklTRXljT0pHM3psMVF5TlhZTGthakVkbloyWmd4WTRaVE1LK29xTWhyT3k1dkxCWUxUcDQ4aVFzdXVJQVgzR3RzYk94MWxtNS85YjdzNHZoN1p4Z0djK2JNY1prWnE5UHBjUHIwYVk4Qko4Zk0wK0Z5VTF0b2FDaENRa0l3YnR3NDZIUTZGQlFVZ0dWWnA1NjdQZVg0ZUgwbEZBcDlMaWtzbFVwZFB1L2V5cW42b3EydGJjZ3lFdzBHQTh4bU00cUtpcnlPalk2TzVpMzcydHV5dnI0ZUpwUEpIZ0FWaThWUUtwWFFhRFE5bi9BZ295QW1JWVFRUXNob3huSGdRa0lnVGttQk1Eb2F6QkNVSmlLRUVHOEVRVUVRVDVnQVEwRUJUQlVWc0ExUW1iNitZRmhBS0JaQXBoQWpKRG9RcWdRNUlzWXBFWlVhREZtZ0NBS09wU3gzNG9RVEN1Q3ZFTUJmSVVIc3hGQzBOZWxSa2wySGtweGFOSlMxb2sxamdORmdSa2U3bVVyTkVrS0dEVy8vbm5YUHRveUlpRUJxYXFyWEVxaHl1UndYWG5naFRwOCszZVB5a1gwVkdSbUpsSlFVbDl0c05wdkg4c0FLaFFMSnljbE82MzBKbXZTMko2SmprTGkvTXZDODBXcTFLQ3dzdEpleU5KbE1PSFhxVkw4OVgyYXpHVmxaV1pnNWN5WWtFZ2thR3h1Um5aMDlKTDFkWFhFTVl1cjFldFRWMVdIQ2hBbjJkU2FUQ2FXbHBhaW9xRUJpWWlKa01obXFxNnNCZ0JlTVpWbldxUnpwbENsVGtKK2Z6eHZuYS9DdVB3T2czVXNqKy9uNXdXcTE5cWhFY0g5ekRHSjZlcXhDb1JBR2c0SDNIakdaVFAwU3hCeHFGUlVWWGdPS1VxbVUxMSsycXd5dUw2eFdLK3JxNmhBVkZXVmZGeDRlVGtGTVFnZ2hoQkF5dEZpWkRKSzBOSWppNHlFSURLUUw3SVNRWVlrUkNNQXBsWkRObVFQZHdZTXdlU2dkTjlnWUZoQUlCZkJUaUJFV3IwRGFKVkVJUzFUQVR5R0JRTWlDRXduQXN2VFpTbndqQ3hRalpWWWtFcWFvMEZEVkJuVlJFOVRGVGFnNDFZajJsZzVZekZaWUxSVE1KR1NzMnJkdm44djFjcmtjTTJmTzVLMHJLU254bUxYVGxmM295L0VkdVNvVjJVV24weUUzTnhjaWtRamp4NDkzVzFyWGFyVTZCU05FSWhFeU1qSlFYVjJOYytmT0RWcHdycVdseGUyMnBxWW10OEhGa0pBUVRKNDgyZWx4bU0xbVZGVlZlVHluVUNoMHVaODNITWM1bGVUdFN4blNucXFxcW9KU3FZUkVJa0ZlWHA3UFFUWmZkWFIwNE9USmswaE1UTVNwVTZlR1RRQVRjQTRlZDNSMG9MS3lFaXFWQ29HQmdmYmdwVmdzeHJScDA2QlFLR0F5bWV3WmJsM0JUSlpsbmQ1N1hldlQwOU54N3R3NWoyV1NYWlgzREF3TTdKZGV2QUVCQWJ6Z2VsY3ZTWWxFNG5hZnJpQ24yV3lHeFdLQnhXSUJ3ekJPZldKMU9oMU1KcE45VFBmeFhjc3FsUW9LaFFLTmpZMm9xNnREYTJzcnJ4K3FVcWwwbVMwY0h4K1A4dkp5YUxWYS9Qenp6NGlQajBkQ1FnSllsa1ZsWmVXd2VoMTE2ZW0xRjA5WjUxM2k0dUo0eS9YMTlUMzZISzJwcWVFRk1jUEN3bEJZV0Rnc2YzL2RVUkNURUVJSUlXUzA0aml3UVVHUXBLVkJFQlFFWnBpVXJ5R0VFRWNNdzRDVlNpRkpTWUd4cUFqbWhnYll2UFNaR3ZnNUFaeUVSVUNRRFBIcG9ZaWRGSUtncUFESVE2UVErNGtnRUZMbUplazVWc0JDTEdNaGtuSVFTamtvd3p0Zlg0a1p6YWc4bzBGbFFTUHFTclJEUFUxQ2lBZm56NS8zNldKemR5ekxZdTdjdWIwNkg4dXlHRDkrdk5QNmdjeWU2WjdwMDExTlRRMEtDd3NSRVJHQmNlUEd1YzIrTEM4dlIxbFpHYVpObStZVUdBSTZNeU5WS2hYS3lzcFFYbDd1TnJqSGNSem16WnZYK3dmeUczZTlLNjFXcTh2eWtVS2hFTW5KeWJ5TC9kMFZGeGZEWkRKQkpwTkJMcGZEWkRMQlpETFpnellNd3lBK1B0NXBQMStDRFFxRnd1bjdSWHMvbGRwMzlWeTRjdnIwYWRoc3RnSHJsYWZUNlhyVkE5T1JyMEg1THA2Qzh3Q2Nnbkpkdi9mOC9IeDdwbUppWWlLdmQ2aFFLRVJLU29vOXUxSWdFQ0E5UGQycDkyZDN5Y25Ka01sa0tDZ29jUGs3ZHRXVGQvejQ4YkRaYk5Cb05MM0ttbVJaRm5LNUhLbXBxYnoxemMzTnNGcXRNQmdNeU16TWRCbDhkRFZIVno1eVJza0FBQ0FBU1VSQlZEZEpaR1ZsZVEyNHExUXFNQXlEa0pBUWhJU0VvTDYrSHRuWjJXQlpGdVBHalhNSzBuVkpUazVHWEZ3YzZ1cnFvTkZvVUZ0Ymk2YW1Kb3diTjg1alFIZ291WHEvZVhwUGVYdS9DWVZDcCt6ZXlzcEszckpqQ1d0SHpjM042T2pvc0w4WE9JNURTRWdJNnVycVBPNDMxQ2lJU2Nnd0V4c2I2MVJEUERzN2U0aG1Rd2doWkNUandzSWd5OGdBcDFLQmRTaGxSQWdod3cwakVFRGc3dy9wcEVtd3RyWEJrSnNMRE1GZHdZd0FrQWFJb0l6d1I4UTRKWlFSL29oTVZpSWtPZ0RTUU04WHZ3anhGY013RUV1RkVFdUZDQXlSSVNCWUNtVmtBRUxqNUtnNXEwRkRaU3VhYW5UUWF3Y25TNGtRMGo4a0VvazlhNmtyQ01Rd0RHSmlZcHpHK2hJZ0VncUZtRHg1c2xOQXBMMjlIVTFOVGYwMmIxZm43YzVtczlrekoyZlBudTIyOTJYWHVMS3lNZ0RBOGVQSE1YWHFWSmNCSFk3amtKU1VoUGo0ZUp3K2ZScHF0YnIvSDhodnpHWXpyeGVjeldaRFUxTVRpb3FLb05YKzc4WVJqdU1RSFIyTnVMZzRwMUt3WGVycjYxRlJVUUdnTXlnMmFkSWtuK2ZoU3pEU1ZiL1YxdFpXbjgvUkpTNHVEaXpMd213MncycTFRaWFUSVRZMmxqZkczV3R3dUdabCtWcU9OeUFnQUN6THdtUXkyUitMV0N6R3VISGpQQjVUcVZUeXRuVVBmaWNrSkNBNk90cnB2UUg4Ny9mbDcrK1B5Wk1udzkvZm43ZTlxcW9LVXFtVWQ3MDNLaW9LUXFFUWVYbDVUcjl2clZaci8rem9JcEZJa0pHUndUdGZUN2dyMGRyUTBHQS9aazgrVTl6MVhDMHRMWFVaWk8wS2xqbitqcnY2RUl2RllyY0J6QzRpa1FqUjBkRk9QU0V2dSt5eUhzM1Y4WWFTMDZkUCsxeVMxWkZRS0lSRUl1RUZmb0hPc3ErT0FXUEE5OWV3S3hhTEJmbjUrWWlJaUVCb2FDajBlajBNQmdPa1Vpa3NGZ3NFQW9ITG15ZTZzOWxzcUt1clEweE1ETXhtTTlScXRVKzlvSWZhbUE1aVJrZEg0OG9ycjdRdmYvWFZWMmhzYkhRYUp4QUlrSk9UQTdWYWpiS3lNcFNWbGVIWXNXTTl2dHZESFlaaHNHUEhEdDY2clZ1MzR0dHZ2KzJYNC9mVWxDbFQ4TWtubi9EV1hYdnR0WDF1NE53YkFRRUJXTDE2TlcvZHh4OS83SFMzVG1KaUlzNmZQeitZVXdQUWVVZEY5MmJVQUR4KzZlcTZZNkxyeTV3cnp6Ly9QSllzV2NKYjUra083N1MwTkpTWGw3dTlxOHhYanErM1R6NzVCRnUyYkhFN2ZzR0NCZEJvTkRoOCtIQ1B6ck5seXhiY2R0dHQ5dVV2dnZpQ3QreEtRa0lDenA0OWE3L0RyNmlveUdVL2dwSGdtbXV1c1pjKzhQVkxSMEJBZ05OZGtCcU5odmRGbXhCQ25FZ2tFTVhGUVRwNU1nUitmcFNGU1FnWkdSZ0dvc1JFbURVYUdNdkxZVzF1SHZSQVptQ3dGQkhKU3NSTlVTRnBXaGdDZ21VUWlqemYxVXhJWHpBTUF6K0ZCSDRLQ2NJUzVJaWZFb3JTM0hxVTVkYWpycVFGK3RZT0dOcE1zQTNQYThxRWtHNlNrNVBkbGxkMTVDMHJUNlZTSVRVMTFXWDIyTm16Wndjc1N3N283TzEzNFlVWFFpUVN3V3cySXljbkIxcXRGak5uem5RYndEUWFqY2pOemVVRlFrd21FNDRmUDQ3eDQ4ZTdET1FDblJmMVhWMlA3Vzg1T1RuMndKWk9wM01LdEloRUl2dGpkcWVwcVFsNWVYbjIzMzFQTC81N2U1eENvZERwOVdPejJUeVd3M1ZISnBNNUJYc2M5VWQ1MHNGaU5wdngzLy8rMTZleFlXRmhTRWhJOERyT1lERHdBcERkUzZwYXJWWUVCZ1lpT1RrWndjSEJMcS9ObXMxbUZCUVVvS0doQWNuSnlid016UzR0TFMwb0xDd0VBS1NucHlNME5OUytUYVZTWWVyVXFjak96dWE5SHMxbU0ycHFhcHl5N3JyMFYzL01ydlAwaHF1QWZHSmlJaElURTN0MG5LNStxM3E5SGsxTlRid2daMDFORFJvYUdwQ1dsdVl4dzdBdnZ3K3IxZHFubnE4aWtRaXpaOC8yZVh4ZnJ0OTM5YlNzcTZ1RFRDYURXQ3hHVWxJU3dzTENQTzduK0ZsWFZWVUZyVmFMMnRyYUllMkYyaE5qSW9qSnNpeDI3ZHBsWC82Ly8vcy8vUHZmLzBaR1JnWXZTRE5qeGd5WC81aU1IejhlRXlkTzVOVmpmdXFwcC9vdGlDa1NpWERMTGJmdzFoMDZkS2hmanQwYlVxblVxVXlGdDNUN2djSXdERmF1WE1sYmw1dWJhdzlpSmlRazRJVVhYc0N0dDk2S1J4OTlGT3ZYcngvVStTMWZ2aHd2dmZRU2I1MjdnQ1BETVBqd3d3OXg0NDAzNHBsbm5zR2JiNzdaNXp1YmJyLzlkdnpyWC85Q1ptWW01cytmMzZjN0o2NisrbXJlc3Fmc3o3bHo1K0tUVHo0QngzSDQ1ei8vaWRXclYvdFVJMy9ldkhtNDY2Njc3TXMybXcydnZQS0sxLzFXclZyRksxSHl3UWNmZU4xbk9HSlpGcHMyYlVKTVRBd2FHaHJ3OWRkZjQ1bG5ubkZLL1hlMGUvZHVYSEhGRmZabG85R0l0TFEwQ21JU1F0d1RDQ0NLaklRb1BoNWNhR2huVFVSQ0NCa2hXS2tVd3Vob1NDWk1nUDdrU2RnR3NROFVLMkFRa1J5RXliK0xRZXprVUlna1F1cDNTUVlWSithZ0RQZEhRTEFVY1pOQ29TNXV3dm5zT2xTY2FrQjdjd2ZNUml0c1Z1cVpTY2h3VlZ0YjYzTVEwOTNmOUJ6SFlkcTBhVzdMVVphV2x2YnBvcnN2akVZajh2UHpNWEhpUkp3OGVkSis0VDBuSndjelo4NTBLaU5iVjFlSGdvSUNsNEZabTgyR3dzSkNORFkyWXNLRUNVN1hHUFB6ODEyV3p3UTZMOXA3S2hYWms0Q0p0eXd6bzlHSXdzSkNwS2VudTl5dVZxdWRlamdhalVaN0JwUTNhclhhYTBabFltS2kwN0Y2V3o2MHJxN09heEJ6SUVzU0Q2V21waWFmZ3BpMXRiWDJuL1Y2UFZwYlcrM0pLblYxZFlpS2lvSkNvWEM1cjFxdHhwa3paMkEwR3FGUUtCQVRFK01VVEd0dGJVVldWcGI5TlpPVGs0TkpreWJ4UGlPQ2dvSVFFaExDbXdzQW5EbHpCbjUrZmg3TDB2YUZ5V1JDVGs2TzIvZWVML3MzTmphNkxUM3RpN2EyTmpRM045dVhhMnBxN0VITXJ2ZWJ6V2FEVnF1MUIrdjZ1NVZEUTBORG43SWpkVG9kOUhxOTI1czd1dXZvNk9pMzkxeDdlenZhMjlzUkdCam9OWWpwR0hCdWJXM3RWWGIzVUJvelFjeWJicnJKdnV5dFRySmNMdWVsaHMrZlA5OXB6UGZmZjQrUWtCQzN4K2hLeGZhRlk3MXRvRzlSK2RIRTFlK2g2OHZPbFZkZWlhKy8vdHAraDlTNmRldFFWRlNFdlh2MzhzWXpET00xSGQxUlpXVmxuejdBWEZtL2ZyMDk0L0NOTjk3QXpUZmZqTHZ1dWd0bnpwenA4YkZFSWhIZWVPTU5QUFRRUXdDQVN5KzlGSHYyN01GMTExM1hiM1h5M1prMmJScSsrT0lMKys5OXhZb1Z1T2FhYS9DblAvMEpKMCtlZEx0ZlVsS1NVOGF4MVdyRjd0MjdYWTdQemMzRkRUZmNnQmt6Wm1EcDBxVzhiWTg4OGdqdXYvOStqL084K09LTHZRWUhCOXU4ZWZQc2R4NkdoSVRnaWl1dThGcHovS2FiYnVJRk1JSE81My9DaEFrOTdzRkJDQms3R0lrRTRyUTBpSk9US1FPVEVES2lkRjJZRUlhRlFaS2VqbzdTVWxocWE0RisvbTd1anRWaWc3cTRDYkdUUW1DekFRS09Qa1BKNEdKWkJpd3JnSUJqRVJRaGdKOWNqTEFFQlpLbWhxRXNyeDRWcHhyUVdFblhDd2dacmhvYkc1M0tRTHBTVjFmbk5vaHBOcHR4N3R3NXBLZW5PMlVGbHBXVnVlemhPQkFhR3h0eDlPaFIzdlV4blU2SHdzSkNld2xWbzlHSU0yZk8rRlFLdHI2K0hrMU5UVWhLU2tKMGREUllsa1ZGUllYSGkvcFdxOVhqdFkrZVpuMTVVMXRiaS9QbnovT09hemFiY2Zic1dWUlZWYm5jeDJBd2VPdzFhYlBaVUZWVjVkUDF2N0t5TWtpbFVsNjJYblYxZFE4ZXdmODBOemQ3ZkMxMmRIUU1TVlc3d2VETFRmL3Q3ZTI4eDIreFdKQ2RuWTNaczJkREtCUkNyVmFqcmEwTkYxMTBFUzg0MmRqWWlQUG56L09DYjgzTnpjakt5c0swYWRQc1l6VWFEWEp5Y25qdkg1dk5odno4ZkFDd0J6TEx5OHVkQXBoQTUrdnUrUEhqaUl5TVJGaFlHQUlDQWlBVUNuc2R4TE5hclRDWlRHaHJhME5qWXlPcXE2dDdIY0RzVWxCUWdBc3V1SUNYd2Vvcmc4RmcvMTEwVWF2VkdEOStQQm9hR3BDZm4yL1BlRzV2YjBkZVhoN09uajJMME5CUXlPVnlCQVlHUWlRU2dlTzRYbWRpMm15MmZya2hSS1BSdU8yZjI4VnF0VHJkQk5FZnZBVWpHeG9hdlBZcEhRbkdSQkN6cDc3Nzdqdk1talhMNHhoUHdSckFPUnZ2eFJkZmRBcEVkSEZWcG1ETm1qWDJBSlVuUFVsWEhvbXNWaXQwT2gzdnkwRFhCK09CQXdld2QrOWUzSGpqalFBNmc5VTdkdXpBdEduVGVQOElpY1hpSHBmQ1RVaEk2TmVtd0RmZWVLUFQ4emw3OW15Y1BIa1NLMWFzd0h2dnZkZWp1ZTNhdGN1cGVmTGxsMStPOTk1N0QzLzYwNS82WmM3dXBLV2xPZDF4TjNIaVJCdzdkZ3gvL2V0ZlhXYkRKaVVsWWQrK2ZVNTM1d2dFQXJjQjVvYUdCa2lsVXJ6Ly92dE8veGo1Y2xlanUrYnlROGt4OFByU1N5OTVMQjhqazhudzJtdXZ1ZHkyZGV0V1RKa3l4ZTJYYUVMSTJNV0l4UkFuSmtJVUZ3ZkJBTjIxU1FnaEE0MlJTQ0FNRDRjMFBSMzZFeWRnOFhMalYzL1MxdXRSZTc0WkVjbEt5Q1pRRDB3eU5CaUdBU2NTZ0JNSklBMFV3VDlJZ2tDVkRDR3hnYWc0MVlDcU14cTB0M1RBYXFhc1RFS0dFNHZGQXExVzZ6Sjd5bWF6UWFmVG9iYTIxdXQxcXFhbUp2enl5eStZTm0wYS9QejhZREtaVUZoWTJLTytrVGFicmM4MzZMdmF2NmFtQmlxVkNucTlIdWZQbisvUk9jeG1NODZjT1lQeThuTEV4TVM0REZCMmY0emVNaEM3QjNUN0t6aFFYRndNdVZ3T3BWS0pxcW9xbkQ5LzN1TzFtMU9uVGtFc0ZvTmhHTjUvTnBzTlJxTVJXcTNXNTJDUndXQkFkblkyVkNvVjB0TFNZRFFhWFFhNHVtdHZiM2NLZE5wc05saXRWalEzTjBPaFVOaVh6V1l6REFZRE5Cb05LaW9xdkpZMEhncjk4VHlhVENhWDJYRTJtdzBHZ3dIMTlmVXVYN3NHZ3dHNXVibElTMHREUTBNRGJEWWJTa3RMRVJjWEI3VmFqYXFxS3JlbGZadWFtcENibTRzcFU2YWd2THdjNTg2ZGMxbnl1U3VReVRBTU9JN0QyYk5uM1Q2T3JnRDRjTDMycDlmcmNmVG9VVVJFUkVBdWw0UGpPSTlCVnF2VmFuOVAxTlhWT2YzK0xSWUxDZ29Lb0ZhclhmN3VPam82VUZsWjZaUzAwdldlODBYWGNmdXpISGRUVTVQTElHYlg0MjF1YmtacGFlbUFaRCs2UzRScmIyOUhYVjNkcUxsUllmaGQ1UitsVWxKU3ZBWkd1K3V2Zm44S2hhSmZHbjBYRkJUMGVKLytTdTl1YlczbEJURmxNaG1BemcrQ08rNjRBNy84OGd2UzB0SlFVVkdCTld2VzlHdndzYjk4K2VXWHVPV1dXN0Jod3daZUJxOU1Kc083Nzc2TCtmUG40MDkvK2hQdkxoNVg1cytmaiszYnQ3djhNdnl2Zi8wTGYvM3JYL3Q5N280Kyt1Z2puRHg1RXJ0MjdlS1ZXQmFKUkhqcnJiZHcyV1dYWWVuU3BmWi8xT2ZNbVlQLy9PYy9QcGRUNlc3ejVzMllQSGx5djgxOUtNWEV4T0Qzdi8rOWZibWlvc0pyV2R4MTY5YTViY2djSEJ5TVR6NzVCSFBuenZXcGxDOGhaSXhnR0xBQkFSQlBtQUNoU2dYV1F6OFhRZ2daemxpQkFBZ0lnSFRTSkpncUsySFJhQVkxRzdPdXRBWFZoUnFFSnlvZ0VMTDkxbnVJa041Z1dSWitjZ244NUJLRVJnZEFGUmNJZjZVRTZ2UE5hRmJyb0d1aXZ3Y0lHVWlPZmZpOEJWbXlzckxzSlVGdE5oc3ZnTlFUQm9NQng0OGZSM1IwTkNvckszdWNOZFhjM094ekQ4R2V5c25KNmRQK2VyM2ViZkNtcTRXVUw5eGRBengxNmxSdnBzV2JBOHV5UGwxdjZVMi9TbS9xNnVyUTNOd01rVWprTmRqUzNOenM5bnBpWm1abXY4L05VWCsxV3dNNk0zdjM3OS9mTDhjNmV2U28vZWVlQks0MEdnMHlNelB0WTB0S1NsQmFXdXBUU2QvNitub2NPWExFYSthYnpXWkRYbDRlQkFMQmdQYTJIUXdXaThWbFlMRzNldE9qcyt0enRyLzUrdHF1cmExRlUxT1QvYlBlWnJQQllySDBhVTdkWDcrZUdJMUdIRDU4R01EL2JsN282N21ISXdwaWtnSFgzMithMTE1N3pXVjJXa3hNRExadTNZcXRXN2NDNkN6QjRDNEE1SXZVMUZTdlk3cVhkM0RjcjZxcWluZUh4YTVkdTNEbzBDRnMyclFKTjl4d0EyOGZqdU44Nm1kWlhsN3VkQUdsckt3TTk5eHpEMzc0NFFlMyswVkdSdUtiYjc3eGV2enU3cjc3Ymx4enpUVnV0M2N2dWR6ZFRUZmRCRDgvUDF4NzdiVll0R2dSZHU3Y3lhdm5iN0ZZY1BQTk4rUHp6ei9INTU5L2pvVUxGOXEzL2YzdmY4ZWFOV3NBQVAvODV6L3hsNy84aFhmc1JZc1c0YlBQUHNNRER6eUFkOTU1eDc2K3NMQVFFeWRPN1BlVS9QNzAwRU1QOGJKRFgzenhSUWlGUW9qRllwZGxMaFl1WEloNzc3Mlh0NjYwdEpUM21wNHpadzUyN05pQlAvN3hqeU9tRVRNaFpHQXhFZ200OEhDSXg0MEQ2NkpjUFNHRWpDU01VQWhoUkFSRXNiRXcxOVlPYWpabVEwVXJLazdWSTJsbU9CU2hmbURwbmhBeVRFZ0NSSWlaR0lyd0pDV3F6alRpM0M5cUZCNnJnc2xnaHRsb2dXMzQva2xFeUlqVjArQ2p5V1RxYzVuRzdzZnFhWFV4MHZzU3JGMzY2L25yQzZQUk9Dd3pKVWVLdmx3ak5CZ012VDZPcjZVNyt5TlRtZ3dQVnF1Vjk1b1piR01odVlXQ21ENjQ1SkpMN0QvLytPT1A5cCszYk5saXo2UmF2MzQ5TWpJeUJuMXUzVDM3N0xPWU8zY3V2djMyV3h3NGNHQlE3cllaelhxVGZkcDl2OXR1dXcwN2QrN2tiYXV0cmNXTk45NklCeDk4RUsrLy9qb2tFZ21PSERtQ1JZc1crZlFGS1Q4L0g3ZmZmanUrL1BKTHNDeUw5OTkvSDQ4OTlwalhkSFNSU0lRcFU2YjA2SEdvVkNxb1ZDcWZ4bmF2c1Y5Ylc0c0hIM3dRQUhEdzRFR28xV3A3U3IzTlpzUGRkOStOenovL0hFRG5lNmg3RVBQUGYvNHoxcTVkaTZpb0tDeGV2Smgzam84KytnaWZmZllaQU9Eamp6L0c2NisvYmk4TEVSNGVqaWxUcGlBcks2dEhqM0d3QkFZR1l0bXlaZmJsMHRKU3ZQLysrMWkxYWhXZWZ2cHA3TnUzRDU5Kytpbis3Ly8rRDgzTnpVaE9Uc2Jtelp0NXh5Z3JLOFBVcVZPeGVmTm1Yby9maFFzWFl2UG16Vmk2ZE9td0R1SVNRZ1lIRnhJQ3lZUUpZQU1Ed1hTN2dZUVFRa1lpaG1FQWpvTjAwaVJZdFZyb0docUFRZnErWStxd1FLUFdvVHl2QWRJTHhlQkU5SmxLaGdlV1pjR0tBRTdJSWpvdEJJcHdmeVJkRUlhQ255cFJudDhBYmYzSTczdEVDQ0dFRUVKSUZ3cGkrdUNubjM1eXViNjh2TnkrelZ2cGdFV0xGcmxjenpBTXpwOC96OHV1eXN6TXhJd1pNNXpHcmwyN0ZzOCsrNnpiYzBSR1J1S1NTeTZ4QjExMzc5Nk51KysrMitPOHhxcUlpQWhlamYzQlRyRis1NTEzY09qUUlheFpzd2JMbGkxRGUzdTd6L3Z1MmJNSER6MzBFTXJMeTN1Y1hUbFFIbjMwVVR6MDBFT0lpb3JDL1BuejdYY0pOalEwNEk0NzdzQi8vL3RmR0F3R0xGbXlCQ3pMWXZmdTNRQTZnNnMvL2ZRVDh2UHo4ZXV2ditLWFgzNkIxV3BGZVhrNVpzNmNpYjE3OXlJMU5SVU5EUTNZdm4yNy9YeGFyUlo3OSs1RmNuSXl2dnp5U3h3NmRHallCakNCenQ5UDl4TEF6ejMzSEJpR3dZTVBQZ2l4V0l6cnI3OGUxMTkvUFZhdVhJa3RXN1pnNzk2OUNBb0tzbzgzbTgyNC9mYmIwZHpjakNWTGxpQWxKWVZYWnZldXUrNkNRcUhBNHNXTGUvUmFJb1NNTWpJWnVPaG9pTWFOQXlzV2c2SFNoNFNRMFlCaElBZ0pnVEEyRnR5NWN6RFgxd09EVVlIQ0JyUTJHbEQwYXczaTAxWHdrMU52VERLOE1Bd0RxWjhJWWdtSGdCQUpSRElod3VMbEtEL1ZnTEw4ZWhqMUZtQjBWUklqaEJCQ0NDRmpFQVV4aDlqU3BVdWRTcDRlT1hLa1Y4ZUtpSWpnTGRmVTFLQzV1Ym5IdlNsbno1Nk5ZOGVPOGRaTm1EQUJoWVdGdlpwWFgydkRpMFFpWGlObW04M21zdnltSTEvR0RCWlBRZEpiYnJtbFQvczdXcmh3b1QxSU9GaE9uanlKaXkrK0dLbXBxVGg1OGlSdjI4R0RCN0Z1M1RyczNMa1R2L3p5QzlhdVhZc2JiN3pSdnQzZDY3TzB0QlRmZmZjZFVsTlRFUklTZ20rKytZWTN0cUtpQW4vNHd4OHdlZkprUFBQTU0vM1dnN1cvcVZRcVhxL1N3c0pDYk51MkRmZmVleS9Dd3NMczY3dDZaTzdac3dkSlNVbThZNnhldmRwZUMxMm4wK0hHRzIvRWtTTkhlTy81QlFzVzRQRGh3L2pESC82QTh2THlBWDVVaEpCaGgyVWhpb2lBT0NFQnd0QlFNQng5eFNPRWpBNE13MEFnbFVJWUhRM3hoQW13dExUQTVtT1pycjR5dEJwUmRhWVJtcHBXK01sRkVQdFJUVmt5L0xBQ0ZoS3BDQW5wS3FqaUFoRVVFd0NSakVORHVSYk50ZTNvMEZHcE9rSUlJWVFRTW5MUkZTNGZ1QXNnUGZ2c3N4NHpJNzJaTzNjdTNucnJMYWYxMjdadDgva1lETVBZNTlkVnNyUEwrZlBuZXoyMy9xUlFLUHEwLzVJbFMreDlMZ0dnc2JIUnFSZWxRQ0Nnbm9BZWxKYVdlZzN5T2I3T1gzbmxGVHoxMUZOTzR4NTc3REc4OGNZYnZIVk5UVTFvYUdod21iV2NscGFHaFFzWDJzdkdPcjRlSEp1d2I5eTRFVXVXTEFFQXAzSzIzUVBwbnJiNTBzOTBzS3hidHc2QjNmclNQZjMwMHhBSUJGaTFhcFhUdUQxNzltRFdyRm04OVZ1M2JzVS8vdkVQM3JxU2toTE1temNQaHc4ZjVtVnNUcDgrSFhsNWVYamlpU2V3YWRPbUFYZzBoSkRoaWhHTElSbzNEcUw0ZURCdWVoWVRRc2hJSmd3TGd6UTlIWVpUcDJEcDZCaVVzckkyRzJEUW1YRStVdzIvUURFaWtvTzg3MFRJRUpJR2lKQ1VFWTdJNUNDY1AxR0xVNGNyVUhWR0E2UEJESnVGMGpJSklZUVFRc2pJTXlhRG1DdFdyTUNLRlN1YzFoOC9maHd2dlBEQ2dKOWZKcE5oNWNxVldMMTZOUVFPL2FxKy8vNTduRGh4d3VkanpaOC9IOTk4OHcwbVQ1N01LeThKQUdmT25PbVgrUTYxcHFZbTNuTDNzcHhBWnlBM016TVRKMDZjd0QvKzhRK2NQWHUyWDg3clMyYmZVMDg5aFpkZWVxbkgrNDFrU3FYU2FaM2pjOVNkU0NSQ1hGeWMyKzJPMjhMQ3dqQisvSGlYWTkydDk3WnRxTXllUFJ1MzNYWWJiOTFycjcyR3paczM4NEtQYXJVYWYvN3puekZ4NGtUZTJJTUhEK0srKys1emVleFRwMDdoMm11dnhROC8vSUNBZ0FENytzREFRR3pjdUJITnpjM1l0V3RYUHo0YVFzaXd4WEhnd3NJZ1NrZ0FGeG82NnY4ZElvU01UUXpIUVNDWFE1U1VoQTZEQWRaQnFycGlNVnR4NXBjYWhDY3JFVDVPU1oreFpGaGpXUmFzR1BBVGlwRThNd0x5TUJtS1Q2aHgrcWNxdE5hM3cwcUJURUlJSVlRUU1zS015U0JtVDVXVmxRSG9ERTdGeHNiYTF6YzFOZGxMbG9hSGgwTXM5dHduSlNVbEJZc1hMOFo5OTkySDhQQndwKzB0TFMyNC8vNzczZTZ2MCttYzF1M1pzOGZ0K0p5Y0hJL3pHVXdjeCtIdmYvOTdqL1o1NXBsbllEYWJuUUprUXFFUWZuNSs5dC9IZGRkZGg0eU1ER1JrWk9EdXUrL0dGMTk4Z1JVclZ0aWZ0NzVTS0JSb2JtN3VsMk9OQmowTllvNWwrZm41TUJnTWtFZ2s5bldKaVlsTzR4NS8vSEZzM0xqUmFmM2xsMThPbzlIWTQvTldWRlFNZWtsaFFzalFZU1FTU05MU0lBd05CVXRabUlTUVVZcGhXYkNCZ1pCTm53NXpiZTJnQlRGaEE3VDFldFNWYXFHcGJrTndWSUQzZlFnWllpekxRaVlYSTJLY0FoSi9JWlRoZmlnLzFZQ0tVdzFvcVJ1Y2NzeUVFRUlJSVlUMEJ3cGkrcUNyWitYNDhlTjVKU3VmZU9JSnZQLysrd0E2TTZZdXUrd3lwMzBURWhMdzlOTlA0NUpMTHZHWUtkYmUzbzdycjcvZXFiUm1kejNKTU16THl4dFdmZkU0anNQS2xTdDd0TS9hdFd0aE5wdWgwV2ljdG9XRWhOaURtRTg4OFlSOVBjdXl1T2FhYTdCczJiSytUZmczdDk5K085NTY2eTA4Kyt5ejJMQmhRNzhjRXdBZWV1Z2hiTisrdmMvSGtjdmxIbDh6QTZGN0JpRUE2UFY2R0F3R3QrT3pzN041ZDZ5dlhidVdWNGJaOFc1Mmp1UHNaV3hmZmZWVlBQend3L1p0M1h1amV0bzJYTFMxdFdILy92MjQ3cnJyM0k0NWZQZ3dkdXpZZ1lzdXVvajNlUHJpNVpkZjdsWHdreEF5QW5FY0JFb2xSRWxKWUx1VnJpYUVrTkdJRllrZ2pJbUJNQ0lDNXRwYTJGemM1RGtRYkZZYjFFVk5xSW9QcENBbUdWSEVNaEhDRTBVSWpncEFVS1EvSlA0aWxPWFZvMW10ZzhsQTdWZ0lJWVFRUXNqd055YURtTWVPSGNQMzMzL3ZjdHZodzRkeDVaVlh1dHgyMVZWWDhaYXpzN085bnF1OHZCeFRwMDcxR01Bc0xpN0dILy80UjJSbFpkblhMVml3Z0RmbTdObXorUHJycjVHYm00djA5SFNQNXpRYWpmanJYLy9xdE41ZGIwOWZGQlFVK0RST3FWVDJlOVppYlcydDA3clEwRkNVbFpWaDl1elp1UFRTUzNuYk5tellnSWFHQm8vSHJLbXA4Ymc5TEN3TS8vem5QKzNQdzdwMTY1Q2JtNHNmZi95eGg3TjNyYjI5ZmNSbWR6cG1ZdlozRnFiWmJJYlpiQVlBcHo2bjNZT2xucllOSng5OTlCR0NnNE5SVjFjSGp1TXdmLzU4M3ZhdTNwZ2JObXpBd3c4L2pJOC8vaGlMRnkvdTFiazJiTmlBUllzVzRZTVBQdWp6dkFraEl3TXJsME9jbEFSaFdCallibG5maEJBeUtqRU1CR0l4UkVsSk1OZlh3M2p1WEdmanlrR2dQdDhNNVdsL3BGMGNBd0hIZ21HcHJDd1pPVGlSQU5FVFF4Q29ra0VWTDBmK3dRclVsN1dnUTJlaUVyT0VEQUN4V0l6ZzRHQUVCd2RESXBIZytQSGpRejBsUWdnaFpNUWFrMEhNbzBlUFl1M2F0VDZQZHhmOHk4ek05THF2eFdMQjNYZmZqUk1uVGtEb1VPSk5yOWRqM2JwMWVPbWxsOURhMnNyYjlzVVhYL0NXWDNubEZUejExRk9ZTTJjT0huMzBVVXlmUHQwcEkwNnIxYUtvcUFpYk4yL0c2ZE9uZlhsb0kwSmpZeU9NUmlORUlwRjlYVVJFQkJpR3dicDE2M2hqZFRvZFhudnR0VDZmVXk2WDg0TFpITWRoMTY1ZG1EWnRtdGNBYUUrOS9QTExQZDVIcjlmanVlZWU2OWQ1K0tvM1FVeFBBZlR1MjJiT25JbDkrL2JabHgyeks3c0hmajF0QXpyTEFBOEhPM2Z1eE02ZE93SEFLYmk0Wjg4ZUhEMTZGQUJRV0ZpSXVYUG40c0NCQTI1dnBQRG00WWNmeHR0dnZ6MXNBN3FFa1A0blZLa2dUVThISzVWU256WkN5S2pITUF4c0FnRWthV213TkRUQVdGUTBhRUhNRHAwSnpXb2Q2c3ExQ0lrT2dFZ3lKditVSmlNVXd6RGdPQUhrSVRLa1hoaUpzSGdGOHY1Ymh1SVRhalNwZFFERk1RbHhJaEtKTUdYS0ZCUVhGN3VzRU9iT3VISGprSkNRd0ZzWEVoTGk5V1o3UWdnaGhMaEdmM2tOZ3J5OFBLeGZ2eDZQUC80NEFLQzB0QlR2di84K05tL2VETFZhM2FOanRiVzE0WVVYWGhpSWFRNDZ4NHV0N2dKZE5wc05hcldhMTQ4MEtpb0tkOTExRjJiTm1zVWIrOG9ycjZDK3ZyN1BjenQ3OWl5V0wxK09MVnUyMk5lRmg0ZGo1ODZkdU9LS0s1eXlBUHVpcDJWMmdjNytxYjRFTVJjc1dPQVVFUGZWeXBVcmZacmJ4SWtUblo2NzhQQndseG0wM2dnRUFzamxjcmZiZTd0dE9Mam9vb3R3MTExMzJaZHROaHRXcjE3TkczUGd3QUVBY05rejExZmRTMTRUUWtZeGhnRWJHQWd1S2dyQ3lFZ3dISDJsSTRTTUhheFVDaTRzREZ4TURNeFZWY0J2VlR3R2tzMEt0R29NcURoVmo4QmdLUVV4eVlna0VBb2drd3Nna2dyQnNIRlFSUGloK0xnYUpUbDFGTWdrcEJ1TzR6QnQyalFFQkFSZzJyUnBPSC8rUE02ZlArL1R2alUxTllpUGorZGQ4NHFOamFVZ0ppR0VFTkpMWStJdkw4ZGcyVVVYWGVReUUvT0REejRZc0Q2U3p6MzNIT3JxNnZEZGQ5LzVWSVoySUxTMHRBejRPZnBTc3RhVDh2SnlYaEF6SXlNREN4Y3U1STJwckt6c2x5ek1MbHUzYnNVTk45ekFPOCtsbDE2S0YxNTR3ZDZ6a2JpbWMraFBWRlpXWnY5Wm9WRHdBbzdkdHczVTYyZW9TYVZTYk42OG1mZFp0R1BIRHVUbTVnN2hyQWdoSXhyRFFCZ1pDVkZNREFUKy9rTTlHMElJR1RRTXc0QVJDQ0NNaUlBMExRMXRkWFd3RFVJUUV3QjBUUWFVWk5VaFBqMFVFbjhSQkJ4RFdmQmtST0pFQWtTbUJNRS9XQUtwdndnMkFIVWx6VEMwR1dHbFZwbUVJQ01qQXdFQm5UMlFHWVpCVWxJU0FnTURrWitmYjI5LzQ0NU9wNE5hclVaRVJJUjlYWEJ3TUtSU0tmUjYvWURPbXhCQ0NCbU54a1FRVXlBUThKWXZ2UEJDWEhqaGhVN2pmdmpoQjVTWGwrUEpKNSswbDJwTlNFakFhRkcwU0FBQUlBQkpSRUZVSzYrOHdpc0Z1M3YzYm56NDRZYytuNzk3WUtZM3BVTUIzN1BpdXJTMHREaVYwK3hwZWMxSEgzMFVqWTJOK09pamozcTAzMEFvTGk3R3hSZGZiRisrNTU1N25KN1hsU3RYK3Z5Rk1DSWlncGNGNnk1NGR0OTk5MkhPbkRsUXFWVDJkVTgrK1NRT0hUcUV2WHYzOXVRaGpDbnQ3ZTI4NWZqNGVQdlBhOWV1eGJQUFB1dHlHK0I4MDhGbzhPYWJiMkxDaEFtOGRYdjM3c1Z0dDkyRytQaDRKQ1FrWU5XcVZZaU5qZTExNW15WGhRc1g4dnJyRWtKR0thRVF3cmc0Q0tPaWhub21oQkF5SkxqUVVJakhqMGQ3VmhZc1JpUFFqNVZTM05GcmphZ3ExRUJUMVFiL0lDbGtnZUlCUHljaEE4bGZLVUhLN0Vnb0kvMXhZazhScXM0MG9hMVJEN1BKT3RSVEkyUklsWmFXSWpBd2tIZmRLVFEwRkRObXpFQjJkcmJYYTA4bEpTVUlEdy9uWGQrSWlvcENVVkhSZ00yWkVFSUlHYTNHUkJEVHNSZWxONGNQSHdZQVhIREJCWGpublhkNCsrdDBPanp5eUNOT1pTQ1hMVnZXOTRrT0V6S1pESnMyYmNMaXhZdGhzOWtRRUJDQWQ5OTlkMGpuVkZ4Y3pGdDJER0IrLy8zMzJMNTllNytmdDZHaEFROC8vREIyN2RwbFg4Y3dEUDc5NzM4akl5T2ozOC9uS3ZqY3BUZFppdTN0N2J4TVIwL2k0dUo0eTFxdDFxZCtsMHFsRW9HQmdmWmxnOEVBcTdYemoxNkZRdUgxR0k2UGE4S0VDWGo2NmFkeDg4MDMrelJ2UnhLSnBGZjdEWlI3N3JrSDk5NTdyOVA2YmR1MjJYKzJXQ3g0OE1FSElSYUxuWjZIbmhLTDZXSWFJYU1leTRJTkNJQW9LZ3JDME5DaG5nMGhoQXdKaHVNZ2tNc2hUa3FDUWErSGRSQ3F6Z0NBMldoQlJVRWpGT0YrRk1Ra0l4N0xzaEJMT1lRbktuRDVueWFoNEVnVnpoNnJSdlZaRGF5VzBWa2xoeEJmTkRRMElETXpFMU9uVG9WSUpMS3Y5L2YzUjNwNk9pb3FLakJ4NHNRZUhUTWhJY0dwVjJaMysvYnQ2L1Y4Q1NHRWtORnNUQVF4L2Z6OGVyelA4ODgvajFXclZvRno2REgxK09PUG82S2lBdmZmZno5di9YQVBZbDV4eFJWWXNHQUJ2djMyV3h3OGVCRHQ3ZTBJQ3d0enlpaTk2YWFiOE41NzcySHg0c1VBT2dOMjc3enpEbVF5R1Y1Ly9YVzN4NTh6Wnc2V0xsMktBd2NPK0p5NTJaT2czT25UcDkxdWEyOXZIOURmLzZlZmZvclBQdnNNTjkxMEUyOTlXbHJhZ0oyenYzei8vZmRPbVk3dU9ENGY3Nzc3cms5bGM5OTY2eTBzWDc3Y3Z0emEydHFqT2JvaUVvbEdUVERPTWVEdVNsMWRuZGVTTklRUTBvWGhPSWpqNGlDUXk4SDQ4QmxEQ0NHakVjTXdZUDM5SVVsUGg2bXljdENDbUJhVEZhVTVkWWhPRFVaNGtuSlF6a25JUUdJRkxFUUNGcUp3ZjR5ZkhRbUpUQWhKZ0JDbDJYVXdHeWtqazR4ZFdxMFd2Lzc2SzZaUG53NnBWQXFnODZidDNOeGNLSlgwK1U4SUlZUU1sakVSeE95ZUpRWUF6enp6REY1NDRRVmNlZVdWYnU5MDB1bDBUZ0hNOTk5L0g1czJiZXJ4K1hOeWNucTh6NVFwVTNqTGRYVjFxS21wOFhsL3gwRFNva1dMOE1BREQyRDU4dVhvNk9qQUYxOThnVldyVnVIcXE2L21qUk1LaFhqaWlTZHcwVVVYSVRFeDBiNyt0ZGRlZzlGb3hQcjE2M25qNTgyYmgvWHIxMlA4K1BFQU9vT1oyN2R2dDJmaTlSZFA1VEdmZlBKSmxKU1VRQ3dXZzJYWkFla3hzSHo1Y3N5ZE94ZHl1UndmZlBBQm5uenlTV2cwR2t5ZlByM2Z6elhTK0R2MFl0TnF0ZmFmclZZckx4TlVJcEVnTEN5TU45NHhVOVJrTWczQUxJZk9OOTk4NDNWTVkyUGpJTXlFRURJcU1Bd1ltUXppbEJRSTZPSUpJV1NNWTBVaWlLS2l3SVdIdzF4ZkQ1dERTNE9CWUxYYTBGalJpb1p5TGRvMEJ2Z0hTVVpsT3dReU5nVkhCWUFUQ1NEeDR5Q1NjS2dvYUVScmd4NmdwRXd5UnVuMWVody9maHpUcGsyRFNDVENpUk1ub05mcktZaEpDQ0dFREtJeEVjUU1kU2kxcHRGb3ZPN3p5aXV2SUNvcXlwNWh0bXZYcmw1bis3a3JPK3JuNTRjNWMrYmcrKysvZDlybW1CVzNaY3NXWGxiYzczLy9leHc1Y3NTbnh3SUFWMTExbGYxbnNWanNjVCsxV28ycnJyb0tSNDRjNFFXYzNuenpUWnc1YzRZMzM2YW1KbnNBRXdCU1VsS3dhTkVpWHZuVi9sQldWZ2E5WG0rLys2M0wxMTkvalEwYk5nQUFKaytlaksrKytncXZ2dm9xTm03Y0NKMU8xMi9ucjZtcHdkS2xTMUZYVjRlZmZ2cXAzNDdyU0NLUjlMcHY2bEFKRGc3bUxUYzNOOXQvMW1xMXZFelFuVHQzNHBaYmJ1R04vL2pqajFGY1hJd1BQdmpBN1RrOFhSaHlkY3pocEtLaUFxZE9uY0xFaVJOaHNWaFFWRlNFZ29JQ0ZCVVZvYWlvQ0dWbFpUaDc5cXpiL2IxZEZPdE5tV0ZDeU1qRmlNWGdWQ3FJNHVQQkJnUU05WFFJSVdSb3NTeFlQeitJNHVKZ3JxMkZxYlIwVUU1ck1kdFFWNmFGdXFRWjQ1VGhBTVV3eVNnU0VDekZ1Sm1SQ0kyWEkvT3JZcHpMckVHYnBnTldNMlZsa3JHRjR6aVl6V1owZEhRZ016TVRJcEVJN1lOd3N3d2hoQkJDK01aRUVETXFLb3EzN0s1SDN3VVhYSUFmZi96UjViYWJiNzdaWTQ4K1Y0R0V5Wk1uSXo4LzMrWDQ2ZE9uWS92MjdVaE9Uc1lERHp5QWpSczN1ajIyby92dXV3OGJOMjZFUnFQQm1qVnJzSEhqUmxnc0ZyZmpVMU5Ua1pTVXhGdm5yZVJyY1hFeGJyamhCaHc2ZE1qZVkvRHR0OS9HL3YzN2NldXR0K0xUVHorRnhXSkJabVltY25OemtaNmVidDkzNWNxVlRrRk1zOW1NVjE1NXhlZkgyTFVQMEJuRTJiUnBrMU1BVTZ2VjR1Njc3N1l2UjBkSEl6dzhISysvL2pxZWVlWVp2UHJxcTNqcHBaZDZkRTVQUHYvODgzNDdsanRpc1JnclY2NGM4UFAwRjRaaE1IWHFWTjY2aG9ZR2wyTVhMMTdzTXRqNDFGTlBnV1ZaQkFVRjRiWFhYaHVRZWZZRXk3SklTVW5ocmF1dXJ1WmxtUGJVL2ZmZkQ2UFJpTnpjWEhSMGRQUjFpb1NRTVV3UUZBVEp4SWtRQkFaU0tWbEN5SmpITUF6QXNoQW5KTUJVV1FsVFdSa3dTRGQ0TmF2YjBGaWhSV0pHR0ZqRys0MW5oSXdVTE10QUtCWkFHZTZQV1F1VG9ZejBSL2ErRW1pcTIyQTEwUTJVWkd4UUtCU1lPblVxQ2dvS29GYXJZVEtaZUZXajZ1cnEwT0toakhsTVRBeGlZbUo0NjQ0ZVBUcGc4eVdFRUVKR3N6RVJ4SFRzQ2RpVHNxejlqV0VZckZpeEFpKysrQ0tFUWlFQTRMMzMzb05ZTE1aYmI3M2xkZjg3Nzd3VDc3MzNIZ0FnS0NnSUd6WnN3SDMzM1lkSEhua0VodzhmZHJuUDlkZGZ6MXMrZCs0Y2poMDc1clZYNHErLy9vcWxTNWRpMjdadGVQTEpKL0g2NjY4akppWUdPM2Jzd0lzdnZvZzMzbmdEVzdkdXhRY2ZmSUIxNjliWjk1czJiUnJtenAyTC9mdjMyOWVaeldhZitpczZZaGdHNzc3N0x2Nzg1ejg3YmZQMzk0ZGNMa2Q5ZlQwQS92T3NWQ3B4OGNVWHV6M3VVTDRHUmlLVlNvWGc0R0RVMXRhaXZiMGRKcE1Kc2JHeFdMTm1qZE1YODhyS1NxZjk0K0xpOFBiYmI3czhOc3V5QUlCWFgzMFZjcmtjYTlhc2NSb3ptTm1HNmVucFR1V0wwOVBUa1plWDErdGpIamx5cEsvVElvUVFBSUJBb1lBNE9SbU1XRXdYekFraEJBQllGbHhvS0RpVkNveE0xbGxTZGhDK08ycHFkS2d0YVlHK3RRUFNRREVFQXZwTUpxTUh3ekRnUkFMSVZYNUl1VEFTRW44aGNuNG9SVjJKRmgyNjBkWCtneEJIWXJFWVU2Wk1BY2R4bUR4NU1nSURBM0h1M0RuZWRRbXoyV3kvOGQ0VlYyMXkrck5hR0NHRUVES1dqSWtnWmxwYUdtLzUzTGx6UXpLUHlaTW5ZLzM2OWJqc3NzdWN0aTFmdmh3ZmZmU1IxL0t3OGZIeE1Kdk45Z0FvME5rLzg5Q2hROWkyYlJzZWYveHhwMHk0bTI2NmliZThkZXRXbitlOGZmdDJaR1Zsb2FDZ0FBRHNHWmNKQ1FsWXYzNDkvdmEzditHS0s2NkF5V1RpemVueHh4L25CVEVkK2Z2N0l6UTBGQ3FWQ3VIaDRTNy91L0xLSy9IdXUrL2l6anZ2ZEhrTWxtV3hldlZxZXpabWFtb3FiM3QyZHJiUGo3TzNaRExaZ0ovRGs4RzZnRDFod2dRY1BIalFwN0VuVHB6Z0xTc1VDbno5OWRkUUtCUXV4MWRVVk5nRG9jODg4d3dDaHJnODRzeVpNM25MWldWbGZRcGd1cUpTcVpDYW1zcjdyNnlzREI5KytHRy9ub2NRTXJxd2dZSGd3c0xBaFlSUUZpWWhoUHlHWVJnd0VnbUU0ZUVReGNlajQ5dzV3R2djOFBNYTI4MW9WdXZRV05tS2lIRkNDS1RzZ0orVGtNRW00RmdFaGZ0REl1djhXLy9Nc1dwVW45VkExMFRWWmNqb3hEQU0wdFBUSVJLSjdPdmk0dUlRRUJDQW5Kd2NqNEZMUWdnaGhBeU1NUkhFbkRadG12MW5uVTZINnVwcWwrTnFhMnZ4NXB0dituVE1SeDk5bExmc2FyK3VZS0pTcWNUenp6K1BCeDU0QUFJWEZ4MjNiTm1DUng1NUJHMXRiUURnTnRnREFILzcyOS93MVZkZllldldyWmd5WlFwdjI1MTMzb2xycjcwV2p6MzJtTDFjYkhSME5HYk5tbVVmWTdGWThPOS8vOXZ0OGVWeU9hK25JUUI3QUJNQUxycm9JdDQyczltTW5Kd2M3TnUzRC9Qbno3ZXZ2L2JhYTVHU2tvTDYrbnE4L2ZiYkNBa0pRV2hvS0VKRFF4RVNFbUl2VWV2SkYxOThnWG56NW5rY3MyVEpFdXpldlJ0ZmZ2a2xMcm5rRXQ2Mlk4ZU9lVDFIWHprR3BQdWFNZGpTMHVMeCtYZlV2Ui9wUVByMTExOWhOQnA1WCtSZGFXdHJ3My8rOHgvN3NrZ2t3aGRmZklHSkV5Y0M2THdiY2MrZVBWaTRjS0Y5ek85Kzl6c2NQSGdRMGRIUkFEcEx0NGFIaC9PT2UrYk1HYmZuakl5TTdOZkFaL2YzQ3dEczJiT24xOGRTS3BXNDVwcHJrSnljakpTVUZLU2twQ0E1T2RubGM3eHo1ODVlbjRjUU1nYXdMSVJoWVJCRlJZRjFLSzlPQ0NFRTRNTENJRTVOaGFtc0ROWkJDR0lDUUh0TEJ5b0xHeEVTRXdpUmRFejhhVTNHS0dtQUNGUG14a1BpSndRblpGR1NYUWRERzJWa2t0RkpwOU01L2MwZUZCU0VtVE5uSWlzckMzcTlmb2htUmdnaGhJeE5vLzR2cmFDZ0lIc0FCUUJ5Y25MY2pxMm9xTUNPSFR0OE9xNWpFUE12Zi9tTHkzSFhYSE1OdG0zYmhwQ1FFS2R0R28wR3k1WXRRMGRIQjJiTW1BRzlYZytoVUlnSEhuakFhV3ozdTcyeXM3TXhZOFlNckY2OUdrOC8vVFF2QXpJa0pBVGJ0bTNEblhmZWlTVkxsbUR4NHNXOGJMMXZ2LzNXWHU3VFZXKytOV3ZXNElrbm5uRHFHeG9RRUlCNTgrYmhvWWNlNHEzZnUzY3ZyRllyZHUzYXhRdGlBcDJCekhmZWVRZTMzSEtMeStDdE40NEJUSTFHZ3djZmZCQWZmL3l4L1hnTXcyRFhybDM0K2VlZmVSbTNGb3ZGYlgvVG5ycmpqanVnVXFuUTBkR0JqbzRPR0kxR3lHUXl6SjgvSDVkZWVpbHZiRy82SnY3dWQ3K3ovK3pwcnI2b3FDZ3NXYklFemMzTjBHcTE4UGYzZDNvZGVqdEdiK24xZXVUbDVXSDY5T2tleHozNjZLUDI4cjVBNSsvdThzc3Z0eSsvOU5KTHNObHN2Q0JtY1hFeHJyamlDdXpmdngvUFAvODhObS9lN0JUUWM4eXk3VzduenAwdWUyMzJsbU1tNWxkZmZkWHJZMFZIUjJQNzl1MCtqVzF2YjNlNWZqQkw2UkpDaGpHV0JSY1ZCUzR5a3NySUVrS0lDd0s1SEtLb0tNRExUWGY5cWJWUmorS1RhcVJlRkEyWlhBeUFlbU9TMFlsaEdJQUJFakxDSUJSekVFbzRuRGxXRGFQZUJKdDFxR2RIU1AreDJXdzRmZm8wOUhvOXhvMGJ4OXZtNStkbkQyVDI1dG9QSVlRUVFucG4xQWN4cjd2dU9udlBQUUQ0NmFlZkJ2WDhwMDZkQXNjNS81cS8vZlpiM0hQUFBhaXFxc0xwMDZjeFljSUVqOGR4ekI0MW1VeFl1M1l0ZHUvZWpSMDdkamdGZVlLRGc5SGMzSXkydGpab3RWb0VCZ1lDQURadDJtUWYwOURRQUlQQndNdUtYTHAwS1pZdVhlcno0OXV5WlFzQVlQZnUzVEFhalRoOStqUjI3dHlKblR0M29xeXNEQUJRWGw2T2hJUUVuNC9waWxhcnhkVlhYNDNNekV6TW1UTUh5NWN2dDI4VGlVUk93Y1NEQnc5NmJMSStjK1pNWHJDdHBLVEU3ZGlNakF5c1dMSENwM2wyejFyMWxhOWxXaHNhR3ZEMDAwL0R6OC9QNDdpcXFxb2V6OEVYcDArZmRodkVQSFhxRkZhdlhvMHZ2L3lTdDM3Mzd0MTQrKzIzSVpWS2taT1RneGRlZUFGUFAvMjAwLzduenAzRCtQSGozZDdSYURBWTNNNnJleEMvci96OS9YbkI4TGEyTnArZkgxZUtpb3BnczlsOHVwaGxzVmg2ZlI1Q3lDakhNR0Q4L2NHRmhVRVFGRFRVc3lHRWtPR0o0OEFHQmtJVUh3K2owUWpyYjFWdUJwTEpZRUZ6VFR2YW1nMElDSlpDS0taUzMyUjBFOHVFaUVoV1FpZ1dJQ0JJaXRNL1ZxQ3BodnI4a2RHbnBLUUVlcjBlRXlkTzVGMVR0TmxzTVA2VzdTOFNpZHhlajNDMTN0TzFIT3FYU1FnaGhMZzM2b09ZM1RPK0FQUmJkcDZ2S2lvcThNZ2pqOWhMdUdvMEdqejIyR084a3E0SER4NzBHTVMwV3EzNDdydnZYRzdMenM3RzlPblQ4ZWFiYitLZWUrNEIwRmtXZDhHQ0JUQVlETml3WVFNKy92aGpQUHJvbzFpd1lBR3ZOS2JKWk1MZXZYdWRma2UrK3Zubm4rMEJucGFXRnNUSHg2T21wc1pwWEhGeHNkc2dabTF0TFVwS1NweitXN1pzR1JZdFdtUS85clhYWG92TXpFd0F3S3BWcTNEWlpaZlorM082OHNFSEgzaWNlMFZGQmRScXRTOFBFd2NPSFBBNWlQbnBwNS82Tks0M09qbzY4TU1QUCtER0cyOTBPNmEydHJaWGdWUmZyRnExQ3BzMmJZSllMTFlINXR2YjIxRlNVbUxQN25XazBXancrZWVmNC9ycnI4ZWlSWXZzWC9aZDhWU1NSU3dXOTIzeVBycmdnZ3Q0ZjZEczI3ZlBaY2F5ci9SNlBhcXFxdXlsY2gwWkRBWVVGUlhoekpremJ0L2poQkFDb1JDaXFDaHdvYUZnZlNqSFRnZ2hZeEhMc2hENCtVRXlmanpNYXZXZ0JERnROc0NvTjZPcHNnM0tNRDhJeFZUdW00eCtza0F4SXBLVmtQaUxZTFBaVUpTcFJsMXBDMEFGWk1nb28xYXJZVFFhTVdYS0ZIQWNCN1BaakpNblQ5cHZzazVJU0VCc2JLelB4M05zejlUZHZuMzcranhmUWdnaFpMUWE5VUhNQng5OEVISzVIRmRjY1FYYTJ0cXdmLy8rUVovRHRtM2JjTXN0dDhCZ01PQ2hoeDVDYlcwdGIvdlJvMGRkbHBEdDh2LyszLzlEY1hHeDIrM3Q3ZTI0OTk1NzhlMjMzMkxEaGcxWXRHZ1JMNmpVM055TTU1NTdEczgvLzd4VGFjb1ZLMVpnMXF4WmlJeU03TkZqcXFxcXd0MTMzODA3bnFzQUpnRHMzNzhmV3EyV0Y2UXNMUzIxMzlubXl0R2pSNUdZbUlqbzZHaGNmZlhWeU03T3RtL1Q2WFM0NXBwcjhNMDMzeUFqSThOcDN5TkhqdkRLa1pyTlptemN1SkUzeHJGMHArUHZ2N0d4MGY3enNXUEhmTXFtKy9YWFg3Rmh3d2FQWS9ycXdJRURib09ZRm9zRmp6MzJtTWVzeGI2b3FxcnFWWmJuaHg5K2lFOCsrUVJGUlVVRE1Ldis1VmhLdGkvOU1Mc1VGUlZCSnBPaG9LQUFCUVVGS0N3c3RQKy90TFFVVnV2LzZpL05uajNiYWYrdWpHWjM0dUxpK2p4SFFzand4Z3FGRU1YRmdWTXF3ZlNpUERzaGhJd1ZqRVFDVVVJQ0JOblpNS3ZWZ0hYZzYxeGFURlpVRmpZZ0pDNFFBY0VVeENSamcxRE1RUlV2UjhaVjhSQktPQmgwUnJUVzYwR2RNTWhvbzlGb2tKbVppWXlNRE9UbjU2TnRFRzZRSVlRUVFnamZxQTlpcXRWcVhIWFZWWGpwcFpjUUdSbkpDNXJwOVhwZWdHQ2dnajhBc0dqUklyZkgvK1dYWHdCMFpsd2FEQWEwdHJhaXRyWVd1Ym01MkxKbEN3NGNPT0RUT1Q3NzdETjgvZlhYYnMvanFyZGVTVWtKcGt5WmdtWExsdUdTU3k1QlNFaUkyLzZWcmEydEtDOHZ4M2ZmZllmLy9PYy9ibnY0T1hyNTVaZDlHdGVkWHEvSHpUZmZESUZBZ0xObnp6cHRyNm1wd2F4WnM3QjgrWExjY2NjZFNFMU5oVTZudytlZmY0NG5uM3lTRnhneW04MVl0bXlaeC9POTk5NTdicmMxTlRXaHBLUUVpWW1KVHRzc0ZndEtTa3J3eVNlZjRPV1hYKzVUMXA0dkRoMDZaRCt2MFdoRVcxc2I2dXZyY2ZMa1Niejc3cnM0ZXZUb2dKNi9OM3B6UjJGemN6TXYyQjhlSHU1MjdIdnZ2WWNGQ3hiMGFtNk91Z2N4YlRZYnZ2NzY2ejRmODdycnJ2UDV2ZUpLZkh5OHgrM1VNNU9RTVVBa2dqQTZHcXkvUC9WYUk0UVFEeGlPZzBDaGdFQ3BCQ09Sd05hSDcyQytNaHN0T0hkY2paaUpvWWhLQ1lJTnZyVVNJR1EwQ0F5VklYVk9GSVJpQVk1OWRnYnRMVWJZclBUM0NSbGRXbHRiY2VUSUVkNTFKa0lJSVlRTUhnWmpxT2lIdjcvL3NMMXJpbUVZQ2tZTVkzSzVIRUtoRUZhckZWYXIxUjVFTkJxTlBqMXZ0OTU2SzIvNWwxOSs4ZGlIa3d5TjMvM3VkNURMNVFBNkErbURYZUpWcVZUaXNzc3U0NjNidlh1M3gzMHV2L3h5M3ZMSmt5ZWgxV3I3ZTJyRFIwWTRNRFBxZjh2WmF1RFhnZWtEUzhpd0lCWkRGQnNMeGMwM2cxT3B3RkltSmlHRWVHUTFHdEgreXkvUS9mb3JUSVAwZlp0aGdkOHRtWVNwMXlSQzRpZWtJQ1laVTB3ZEZtanJkU2pKcWNlSmI0cFJYenFLL3hZaC9XTVNnT1hkbHZNQnJCK2l1WGdSSGg2T21KZ1lWRmRYbzY2dURpYVR5YjV0L1BqeFBTb242d21Wa3lXRUVFTGNHMU5CVEVJSUlTTWNCVEhKR0NNSURvWWtQUjBCVjE0SjdyZWJMQWdoaExobnMxaGdyS21CN3NjZjBYN2t5S0NkOTRMZkoyTHExWWxReGNzcGlFbkdISXZaZ3ZZV0kvSU9sS0hncDByVUZEZlRsU2JpM2dnS1lxYWxwU0VxcXZQdlQ1dk5ob2FHQmw2N0kzZVNrcEtjcW5sUm9KSVFRZ2pwblZGZlRwWVFRZ2doWktSaTVYS0k0dVBCQ29WRFBSVkNDQmtaV0JaQ2xRcWNTZ1dJUklEUk9DaW5iYXhvUlYxcEMwTGo1S0FZSmhsckJKd0FBY0ZTVExvaUZnd0w2TnVNYUtsdHB4NlpaTVFMQ2dxeS8wdzNxQkJDQ0NGRGd4M3FDUkJDQ0NHRUVCZFlGcHhTQ1ZGQ0FoaVJhS2huUXdnaEl3WWpGRUlRR0FoQmNEQXdTR1c0cTg4MW9mSjBJNndXSzdVSklXT1duMXlDNUZtUnVPRDZKTWdVWWpBc0JYM0l5Q1dSU0NDVlNubnJOQnJORU0yR0VFSUlHYnNvaUVrSUlZUVFNdHd3REFTaG9SQkdSa0lRRURCb0YrRUpJV1NrWXhnR0RNT0FVNmtnR1Q4ZXpDQmxzbmUwbTlIV2JJQmUyd0dybFlLWVpHd1NjQ3prb1RLTW14R0JDMjhhajZBby82R2VFaUc5Rmh3YzdMU3VxYWxwQ0daQ0NDR0VqRzBVeENTRUVFSUlHVzRZQmdLRkFnS2xFZ3pIVWZrcVFnanBJWUZTQ1dGc0xCaHVrRHFvMkFDOTFvaUdTaTBzSnV2Z25KT1FZVWdvNXFCUStTSGx3a2hNdkN3YVlVbHlnTDdHa0JISU1ZaHBNcG5RMnRvNlJMTWhoQkJDeGk3cWlVa0lJWVFRTXR3d0RMaWdJSEF1N2dBbmhCRGlIU3VUZ1FzSkFSTVlDT2oxZ01VeTRPZHNiKzFBYlhFendoS1VFRW5vVDIweWRuRWlBWlJoZnBoMGVTd1lob0ZSYjBaempZNTZaSklSZzJFWVhqOU1BR2hzYkJ5aTJSQkNDQ0ZqRy8xbFJRZ2hoQkF5M0hBY3VJZ0lDTUxDaG5vbWhCQXlJakVDQVFSK2ZoQkZSTURRMGdLYlRqZmc1elMwbVZCZjNrcVptSVQ4Umg0cXc0U0xveUVVQzNEMFAyZWcxeHBobzdjSEdRRVVDZ1dFRHVYSXUvcGgrdm41ZWQzZmNWOWY5OU1Od3I5VmhCQkN5RWhEUWN6L3o5NTl4OGxWMS9zZmY1OHlkWGUyWnpjOUVFSkNGWUloUUNpaEtCSzhRc0RRaEVzVkZhSVJxYmszZ0pDQWxJc29kcW9nWEVBVHBQZ0RGVlJBTGhJVktXSm9wcEhDcG16dlU4NDV2ejhtV1RLWnJjbnVuTm5zNi9sNHpDT1o3L21lOC8zc2tsMW01bk8rbjA4WGdzR2dvdEZveGxoRFEwUFd2SEE0ckk2T2pseUZCUUFBaGdQVGxGVmFLcXUwVkdZazRuYzBBREFrR1lZaE14SlJjT0pFSmRhdGs1T1RKR1pDTld1YWxFb08vcTVQSU44WmhpSEx0bFE4b2tDN0gxaWxwczN0K3VDMWo5VzRxYzN2MElCZVZWUlVaSTNWMU5SSWttYk1tTEZEMSt6TGVTKzg4TUlPWFJzQWdGMFpTY3d1Zk9sTFg5TFBmLzd6akxIdGUxRWRmUERCK3MxdmZxUEhIbnRNQ3hZc1VGdmJydkZDM0RBTUxWeTRVRXVYTHRVcnI3eWlwcWFtckRsSEhubWtycjc2YXAxMzNubWRkNkx0S05NMDlmM3ZmMSt4V0V4cjE2N1YyclZydFdMRkN2M3BUMy9hcWV2bXErTGlZdDE5OTkwWlkyZWVlYVpQMFhSdG4zMzIwYng1OHpMR3Z2V3RiNm05dmQybmlBQmdlREVDQVFWSGo1WmRWQ1RUc3Z3T0J3Q0dMQ01VVW5EY09KblJxSEtSVmt3bFhMWFV4OVc0c1ZYUm9wQkMwZXlkT01Cd0V3aFpLcW1LYXAranhxcXRPYTdVVzQ1YTYrSitod1gwYU1TSUVSblBtNXViRlkvejd4WUFBRCtReE53Qnh4OS92SjU0NGdrVkZoYnFzc3N1MDhrbm42ei8vTS8vMUt1dnZ1cDNhRDJ5TEV0T0w3MWdac3lZb1d1dnZWYVM1RGlPL3ZHUGYraXNzODdTeXBVckZRd0d0V2pSSWwxNTVaVXlUVk8vKzkzdmROeHh4KzFVWS9QdmZ2ZTcrc1kzdnBFeDlzMXZmbk9YVFdKR0loR2RjY1laR1dQNWxzUWNQMzY4dnZyVnIyYU16WjgvbnlRbUFPU0tiY3NlUFZwbUxPWjNKQUF3cEJtQmdNeXlNcGtGQlpKcFN1NGcxN0gwcEVSSFNwdlhOcWxrWkNGSlRHQ0xVRFNvVVh1V2FjcWg3VXJGSGExK2U3TTZXcE1TUFRLUmh3b0xDN05LdjI3ZGhRa0FBSEtQSkdZL0JRSUJMVml3UUlXRmhaMWp1KysrdTE1KytXVXRXclJJTjkxMFUxYWkwTnVCN3ZWMzNYV1hMcnZzTXIzMDBrczdGT2ZSUngrZDhmeW9vNDdTdmZmZXE2dXV1a3JQUFBOTXQrZWRmdnJwblgrM0xFdWpSNC9XUng5OUpFbTYrT0tMZGZYVlYzY2VQL2pnZy9YMDAwL3JoQk5PVUNLUjZIZU04K2JOMDJXWFhaWXg5dmJiYit1Tk45N1FFVWNjMGUvclNkTDc3NzgvcEY5YzdyWFhYZ04ycmJxNk9tM2F0R25BcmdjQXlBSERrQkVPS3pCbWpNeHRYbXNBQUhhQVljZ0tCbVVXRmNtSVJ1VzF0QXo2a2s3UzFlWlZUUm85dVZ3bFZiMzNQd09HQzlNME5PblRveVFaU3NZZHJYbW5Sc2s0cFplUmY2cTY2RW5QWnlzQUFQaUhKR1kvSlpOSkhYdnNzYnI2NnF0MTQ0MDNkamJydGl4TE0yZk8xSjEzM3JsVE94TzNOM1BtekowNlB4YUw2YmJiYnRQWHZ2WTFHWWFoaHg1NlNGT25UdFhxMWF1ejVwcW1xVGx6NW1TTVBmREFBNTFKMlIvLytNZWFQbjI2emozMzNNN2p4eHh6akI1NDRBR2RjODQ1L1lycnNzc3UwL2UrOTcyczhRTU9PRUN2dlBKS3Y2NjFyYlBPT2t1UFAvNzREcC92dC9mZWUyL0FyclUxRVE0QUdFSkNJZGtWRmJKSGpKQVJDdmtkRFFBTWFZWmh5TE1zQlVlUFZuTDllcVZ5a01STUpoeXRmSE9qZHB0YXBUR1R5d1o5UFdDb01BeERnYkN0Q2Z1UGtHRWFhcW5yVU8yNlpxVVNnN3hER3VpblZhdFdxYTZ1VHVYbDVSb3hZb1FzeThwb3RVVGZTZ0FBY3N2ME80Q2h5SEVjM1hMTExUcnl5Q003azRGUFBQR0VaczJhTmFBSnpJRnc4c2tuNjVKTEx1bnM2VmxTVXFMRml4Y3JHQXhtelowOWU3WkdqeDdkK1R5UlNPaW5QLzFweHB3dmYvbkxXYnREcDAyYmxuRmVieFlzV05CbEFoTkQxd2tubkpDMSt4Y0EwSDltS0NTcnRGUm1NRWcvVEFBWUNLWXBlOVFvMldXNVNTaDZqcWVtbW5hMU55ZmtKSjBkcXNvRDdNcWlSU0dObVZLbWcwNmNxQkc3RmNrSzhMRVU4b3ZydXFxdnI5Znk1Y3YxMm11dmFlblNwWDZIQkFEQXNEWXNkbUoydGV1d0o0VmRsRy9yN2hyUmFGU1NOSDM2ZEgzd3dRY1p4ejcxcVUrcHFhbEpUei85dEk0NDRnaVZsNWQzSG52NjZhYzcvOTdWc1hmZWVhZGZNWGZua1VjZTBSbG5uS0gvK0kvLzZCeWJObTJhYnIvOTlxeGRlbGRjY1VYRzgzLys4NTlkbG5WOTdMSEhkTmhoaHlrVUNtbjU4dVc2K2VhYk5XUEdqS3g1Zi8vNzN6dEwwVXJwNzlYOTk5OC9xRDBnOC9GREF0dis1TWZNNnVJRDZXMlA1NnV1a3Q1YnpaZ3hRMDg4OFlSczI5WkZGMTJrUng1NUpJZVJBY0N1eFN3b1VHRFVLQmtCK3FnQndFQXdMRXVCeWtwWjVlVzU2WXNweVhVOHhWc1RpcmVsRkNucS9uVTBNRndWRkllMDkrRmoxVkxib1dTSG81bzErWFV6T0xDdFZDcmxkd2dBQUF4citaODlHUUFUSmt3WTlHdU1HemN1YTh3MDAzY1V6cDQ5V3k5NnU0UmFBQUFnQUVsRVFWUzk5RkpHYWRqWnMyZDMvcjJuWTl2YnVxTnllejBsN3k2KytHSXRXN1pNWmR2Y2ZUeHYzano5L3ZlLzEyOS8rMXRKMGlHSEhKS1ZpSncyYlpvV0wxN2M3WFVsYWRLa1NmckZMMzdSNWJFTExyaEFEejc0b0NScDc3MzMxcU9QUHFvRER6eXd5N2wxZFhVNisreXo5WWMvL0tISDlZTEJvRzY4OFVaZGZ2bmxuZC9mclg3M3U5L3AyV2VmN2ZGOFB5U1R5WjA2bmc5T091a2szWGZmZlZuakJ4OThzSjU3N3JuT1pQN0REeitzM1hmZlhZc1dMY3AxaUFDd1N6QUxDaFFZTTRZa0puWVpsbUZvY2xtWkRxeXEwb0ZWVmJJTlExZjg2VTkraDRYaHhEQmtsWlRJTGkxTjk4VnNiWlZ5Y09OalMzMkhXdXJiRlk0RjFjMWJPR0RZTWt4RDRXaEEreDQxVG9tT2xGcnFPdFRSa3Yvdml3RUFBSkI3MU8wWUJqWnMyS0M1YytkbWpCbUdvUWNmZkxDellmbk5OOTg4S0d0YmxxWDU4K2ZyelRmZnpFcGdicHQ0TFNzcjA3UFBQcXZ2Zi8vN0tpZ29VQ3FWeW5nNGpxUFpzMmZyblhmZTBaVlhYcG1Wd1B6aEQzK29MM3poQzJySlFaK2J3ZlQyMjIvTE1JeXNSMlZscGVMeGVNYmNpeTY2cU11NVd4OWJkOXA2bnRmblIwbEpTWmR4WFhUUlJWbGpuLzcwcC9YNzMvOWV4Y1hGR2VNMzNIQkRsenR6QVFDOU04TGg5RzZoSWJCTEgraksyRmhNL3pGcGtxNmRNVU5MVGpsRjcxNThzWjQvODB6ZGZzd3grdEkrKzJqUEhKWDBCTGJhK3RyWUtpbFJZTXlZblAxK2JkcmNyc2JOYlRsSm1BSkRqV0VZTWl4REpTTUxOT1hRMGRwMzVualpJY3JvQXdBQUlCdEp6R0hpOGNjZjc5eDF1VlZsWmFWT1BmVlVuWHp5eVRydXVPTUdaZDNSbzBmcksxLzVpa0toVU1iNEF3ODhvTW1USit2Tk45L3NIRE5OVTNQbnp0WEtsU3MxZi81OGxaYVdLaHFONnNJTEw5UTc3N3lqeFlzWGErTEVpUm5YMmJoeG8wNDU1UlRObXpkdmx5N3hjZkhGRjJkOEQrdnI2L1hZWTQvbGJQMUREejFVQnh4d1FPZnpHVE5tNkk5Ly9LTktTMHN6NWptT28vUE9PMDkvK2N0ZmNoWWJBT3dxakdoVVZtbXByTUpDR1NZdjBaRC9pa01oSFRWdW5PWk5tNllIUHY5NXZYbkJCWHJ0M0hQMTA4OTlUbCtkT2xXSGpCNnRLTHVLa1NmTW9pTFpsWlU1Ky8zYVd0K2hscm80T1V5Z0c0Wmh5QTVhR2pHaFNIdDh1a3FqSnBVcUdPRW1MZ0FBQUdRYUZxOFF1eXZCMnAzenp6OWZQLy81ei90OWpYQTRySTZPamo2dDRVZnZ4a3N2dlZUTGxpMVROQnBWUTBPRHZ2emxMK3Mzdi9tTmxpMWIxdVg4V0N5V05YYmtrVWZxdWVlZTYzV2VKSFYwZENpVlN1bnd3dy9YSC83d0IrMnp6ejZxcmEzVnZIbno5T2lqajNaZTcrNjc3OWJaWjUvZGVWNVpXWmx1dWVVV1hYZmRkVXFsVWlvcUtzcTZ0dU00dXYvKyt6Vi8vbnpWMTlmMytYc3dGRm1XcGE5OTdXc1pZL2ZlZTYvYTI5dHpHc2ZWVjErdHM4OCtXOGNmZjd4Ky9ldGZxNkNnSU9ONElwSFEyV2VmclNWTGx1UTBMZ0RZSlJpR3pKSVMyZVhsTWtNaGtwaklTMU8zbElROXNMSlNCMVpWYWZlU0VsRWxFME9GWFZ5c3dLaFJhcmR0YWJzS0o0T2hwYjVkTFhYdEVrbE1vRWVSV0Vnajl5alIza2VNVWFJOXFacTFUWEtTL09BQUFBQWdiVmdrTWJkMThNRUg2NXZmL0tZdXZmUlNOVFUxOWZtOEtWT202SU1QUHVqMitNeVpNL1hZWTQvcDVKTlAxdC8vL3ZlQkNIWEFyVjY5V2pmZWVLTk9PZVVVblhYV1dWcTllclcrKzkzdmF0S2tTVjNPNzZvMGExZUpzOTVLdUZaWFYrdTQ0NDdUL1BuemRmUE5OMnZ6NXMyZHgxcGJXM1hPT2VmbzdiZmYxbTIzM1phUkxON2FaM0Y3SzFhczBKZSs5Q1g5N1c5LzYzSGRmTEhubm50Mi92M3l5eS9YSlpkYzB1M3g3VXZHU3VsK2xOdjJYSTNINC9yKzk3OC9DSkZLcnV0MmUrejAwMC9YVzIrOXBadHZ2bG1CN1haVnRMUzBhUGJzMmZyakgvODRLSEVCd0M3UE1HU1hsTWphYm9jN2tFK2VtVFBIN3hDQUhXYkdZdW1kbUxhZGs3eGljMjJIR2plM3lVazVNbTJqM3pmV0FzTkpZVmxFK3gwOVhvMmIyaFJ2UzZsaFl5czNBQUFBQUVEU01FdGk3clBQUHZydGIzK3I4dkp5VFpzMlRhZWVlcXJlZmZmZFBwMjdOZkhabFZtelp1bUpKNTVRSkJMUmM4ODlweU9QUEZMdnYvLytRSVkrWU82ODgwN2RlZWVkU3FWUyt0em5QcWR2ZmV0Yk9WbDN3NFlOblQwYVI0NGNxUU1PT0VDZi92U25OVzNhTkIxMjJHRWFPWEprbjYrMXh4NTdhT25TcFZxMWFwVSsvUEJEclZ5NVVoOTk5SkUyYk5pZ0RSczJxTDYrWG8yTmpkcXdZVU8vRXRXRFpmbnk1WjEvUCtTUVEzbzh2ajNETUhUdHRkZG1qTDM1NXBzNi9QREQ5Y0lMTDZpeHNiSFg5WGZmZmZjdXg2ZE9uYXBmLy9yWG5jL1hyVnZYNC9mTHRtM2RmdnZ0V2VQVjFkWDYvT2MvbjFFYUdBRFFmMVpabWV6eWNyL0RBSUJka21IYjZaM3V3YUJrR0lQZXF6S1ZjTlhXR0ZmanBqYVZqaTZVSGFEZkg5QWQwelFVS2dobzZna1Q1YVpjdmYzQ2FpVTZITC9EQWdBQVFCNFlOa25NQ1JNbTZQbm5uMWY1bGc4SHAweVpvci8rOWE4Ni8veno5Y1FUVC9SNi9ubm5uYWNGQ3haa2xTNmRNMmVPSG4zMDBjNmRhUlVWRlhyKytlZDErT0dIYSszYXRkMWU3NElMTHVqOCsvejU4elZseXBRZCtiTDZiZHUra1QvOTZVOTd2Q1A0MEVNUHpScmJaNTk5K2pSUFNpZmJKaytlckZtelptblBQZmZVbENsVHRPKysrNnFzckd3SElzOWtHSVltVHB5WTFTTnpXMGNmZmJSZWZ2bmxuVjVyb0l3ZlAxNEhIWFJRMXZpdmYvMXJYWGJaWlZxelprM1dzWFBPT1Nmcm5FTVBQVlNMRnkvVzFLbFQ5ZFpiYjZteXNsTFRwazNMS3ZPNzFlclZxN3NjbnpkdlhzYnpWMTU1cFk5ZnlTZis5YTkvNmNRVFQrengzem9Bb0E4TVEyWmhvY3pDd3ZTSDZ3Q0FBV1VZaG94d1dJSFJvK1cydHNwcmF4djBOZHViRTZwZDM2eWlFVkdTbUVBdlROTlFTVldCOWpoNGxGcWI0dnB3YWJWU2NSS1pBQUFBdzkyd1NXSTJOamJxdmZmZTA1Z3hZenJIQ2dzTHRYanhZdjNYZi8yWGJydnR0aDdQajBham1qOS92cTY1NXByT3NhdXZ2bHEzM0hLTHpPMzZWbG1XcFZHalJ2V1kySG53d1FjNy8zNysrZWZuTEltNXJTVkxsdWlxcTY3cTl2aHJyNzNXcCt0ME4yLzMzWGRYS0JUcTlYdTd2V1hMbG1uSmtpVmF2SGl4Z3NHZzVzeVpvemx6NW1qeTVNbDl2c1pycjcybWwxOStXZEZvVkQvNXlVLzZ0ZjVBdWZMS0sxVlRVOVA1L01JTEwreHkzaW1ubktMUGZlNXp1dkhHR3p0M3lVcnBIcXMzMzN4enQ5YzNUVk56NTg3VlRUZmRwRkFvcFAzMzMxOHJWcXpvVTJ5bWFlck1NOC9NR090dnd2YzN2L21Oemo3N2JEVTNOL2ZyUEFCQU5pTVVraFdMeWRxdTN6QUFZT0FZZ1lDc3NqSVp3V0JPa3BnZHpRblZyRzNXK0gwckpBVjZuUThNWjRaaHlBNFlHaldwUkIwdG83WDVveWJWclcrUmsreSs1UWtBQUFCMmZjTW1pZG5RMEtCWnMyYnBSei82a2I3NjFhOTJqaHVHb1Z0dnZWVjc3cm1uTHJua0VpV1R5VzZ2OGExdmZVc1BQZlNRbGk5ZnJudnV1VWZublhkZTFwd1hYM3hSWjU1NXBqWnQyalFvWDhkTEw3MDBZTmU2N2JiYmRPbWxsNnFnb0VDclZxM3F0dXpvem5qOTlkZjF5aXV2Nk1namoreDJ6cVpObS9UblAvOVpMN3p3Z243M3U5OWw3VWg4ODgwM3RXREJBazJjT0ZGSEhYV1VaczZjcVJrelptalNwRWxaQ2VTdDdyampEa2xTTUJqczhyOVRMdHh3d3cyZFNVekxzakoyMzI0dkdvM3F0dHR1MDBrbm5hUWpqamhDVXZyZjI3YTlNTGYzOE1NUForeU12ZWVlZTNUY2NjZjFLYlpqanoxV28wYU42bnp1ZVo2ZWVlYVpidWV2WDc4KzR3YUFwNTU2U2wvODRoZDc3S0VKQU9najA1UlpXQ2dyRnBNUkN2a2REUURzc2d6YmxsVlVKTVBPemR2ZzlwYWthdFkxSzBVU0J1aXphRkZJSS9jbzBSNmZIcWxrKzNvMWJtb2Q3T3JQQUFBQXlHUERKb2twcFV1cGZ1MXJYOU9ISDM2b08rNjRJNk9VNnFHSEhxcFlMS2E2dXJwdXp3OEVBcnJubm52a2VWNW5vbWtyei9OMCsrMjNhOEdDQlhLYzNrdWV6Smt6cC9QdkkwYU02UFBYTUhQbXpEN1A3Y3JwcDUrdVUwODlWUXNYTHRTNzc3NnIrKysvWDdObXpkSlZWMTJscDU1NmFxZXUzWjBmL09BSG5Vbk1qbzRPL2ZPZi85US8vdkVQdmY3NjYzcjExVmYxd1FjZjlPazZLMWV1MU1xVkt6dDNzVVlpRWUyMzMzN2FmLy85TlduU0pJMGZQMTRUSmt4UUlCRFEwMDgvUFNoZnk0NDY2Nnl6Tkg3OCtGN24vZUVQZjVDVUx0dDcvZlhYOXpqM29ZY2V5dGpsZXV5eHgrcWlpeTdTL2ZmZjMrczZWMXh4UmNienBVdVhxcnE2dXR2NWQ5eHhoNzczdmU5bHJEVmh3Z1N0V3JXcTE3VUFBTDJ3TE5tbHBUTEM0UjdMdkFQNWFHTnJxMTdmc0VHdlYxZnI3OVhWK24rbm5lWjNTRUMzdHQySm1RdnR6UW5Wcm0xaUp4blFENFpocUtTeVFGT1AzMDB0ZFIxS2RLVFUxaGozT3l3QUFBRDRaRmdsTWJlNjg4NDdWVjFkclljZWVraUJRRURMbHkvWFp6LzdXZFhWMVNrV2krbVlZNDdwOXR6RER6ODhhNnlob1VIbm5YZGVqenZadHJkNDhlSWRpbjFuelprelI2ZWRkcHBPTyswMFBmUE1NL3JWcjM2bG4vM3NaNnFxcXNxYTI5VUhxVWNmZmJSZWZQSEZYdWR0Njhrbm45UnBwNTJtZDk5OVY4dVdMZFAwNmRNMWZmcjBuZnRDdXBHUEgvNmFwcW4vL3UvLzd2YjRPKys4by8zMzMxOTFkWFc2ODg0N0ZRZ0U5TWdqanlnY0R2ZDQzZWVmZjE0elpzelF5U2VmM0RsMnh4MTM2TG5ubnVzeElYbkVFVWZvaEJOT3lCaDc1SkZIZWx6cmtVY2UwVGUrOFkzT0hxUkZSVVY2N0xISGRNUVJSMlQwV1FVQTlKOWhXVEpMU21SR0luNkhBdlRJOVR5OVgxdWJrYlJjUjFsNURDRkdNQ2k3cWlwbnU5NmRsS3VPbHFSY2wyMWtRSC9ZUVV2RlZRWGFkK1k0eGR1Uyt2ZGZ1MzkvQ3dBQWdGMWIxN1U0aDRISEhudE1uLy84NTdWczJUSWRkOXh4cXEydDFieDU4N1JpeFFxZGUrNjVmYjdPVzIrOXBXblRwdlVyZ2VtWFVDaWtXYk5tU1VvbjFtYlBucTA1Yytib3ZmZmVHOVIxSGNmUmtpVkw5TzY3N3c3cU92bnF5MS8rc3ZiZWUrOXVqMCtiTmszZitjNTNkUFBOTjZ1cHFVa0xGeTdVMUtsVE0rWTg5dGhqWFo1NzVaVlhLcEZJZEQ0dktTblI5Ny8vL1I3ajJiN1Baa3RMUzY5SnpGUXFwUVVMRm1TTUhYTElJYjJ1QlFEb0E5T1VYVlltbzVlYlZ3Qy83WHZ2dmZyY0wzK3BCUysvckNjLy9KQUVKb1ljdzdKa0ZSYktqRWFsWEpTVTlkS0p6SGhMUXFrRU4vNEIvV0ZhcHNidVhhN2REaGloOHJHRk1zejh1MkVaQUFBQWcyL1lKakVsNllVWFh0QkJCeDJrejM3MnMvcmdndzkwMTExM2RWdmE5ZGxubjgwYWUvWFZWelZqeGd5dFdMRmkwR0kwREdPSEhsMDUvdmpqVlZoWW1ESFdYWEpzVjlIUTBMREQzOE9kZmF4ZXZWcWxwYVZaU2NQdEpSSUpMVml3UUhmZWVhZU9QZlpZWFgzMTFSbkhYM3p4UmQxNzc3MWRucnQ4K1hMOThJYy96Qmc3L2ZUVGRmVFJSM2M1Zi9iczJUcnFxS015eGg1KytHRTFOVFgxOHAyVWZ2bkxYMnJwMHFVWlkzUG56dFUxMTF6VDY3a0FnTzRabGlXcnBFUW1TVXprdVpZZWVzY0RRNEpoeUFnRzB5VmxDd3B5c3FTVGN0V3dzVlVkcmZ6OEFQMWhHRks0SUtEeCsxVm84cUdqRllvT3kwSmlBQUFBdzk2d1RXTGF0cTN6eno5Zjc3MzNudTY3N3o3dHR0dHVQYzYvK09LTFZWOWZuekYyMkdHSDZkSkxMOTJoOVdPeFdPZmovLzd2LzNib0d2MTErdW1uWnp4dmJtN3VNam03bGVkNVdZL3RTOGwyTjgvenZGNi9wNUwwOWE5L1hYdnZ2WGZHNDRBRERzaWFkOEFCQjJUTisvclh2OTc3Risyemlvb0tWVlJVZEQ1djdtSEh3cFFwVTdSa3lSS1o1aWMvbG0xdGJicjQ0b3ZsZWQyWG9GcTBhSkZxYTJzenhuNzR3eC9LM3U3dTh0R2pSMmNsUXhPSmhHNjk5ZFkrZlMyZTUrbVNTeTdKS2g5N3l5MjM2SUlMTHVqVE5RQUFYZGhTVHRhZ25Dd0FEQ3JETUdSWWxnSWpSOG91S2NuSm1rN0tWYzI2Wm5VMGs4UUUrbVByemNFVlk0dTB4MEVqVlQ0dXBrREk4anNzQUFBQTVOaXdTMkpHSWhITm5UdFh5NWN2MTg5Ly92UE9Ibi9iY2wwM2E2eTZ1am9yYVdhYXB1NjQ0dzQ5L3ZqaktpOHY3MWNjTFMwdG5RL0hjWHFkZi9qaGgydmh3b1VxS3l2TE9qWnExQ2pkY3NzdENnYUQzWjRmQ29WMDBra25aWXc5OWRSVGFtOXY3MWZjQTIzOSt2VjYvLzMzTXg0ZmZ2aGgxcndQUC93d2E5NzY5ZXQ5aUxoLy92M3ZmMnYxNnRXZHozLzg0eDkzT2EraW9rTFBQdnVzU2t0TE04YXZ2ZmJhWG5mNk5qWTJhdEdpUlJsaisrMjNYMGFDM1RSTlBmend3eGtKVlVtNjc3Nzd0R2JObXI1OEtaTFM1Wk8vKzkzdlpvd1pocUg3Nzc5ZjgrYk42L04xQUFCYjJMYk1XRXhXVVpHTVFNRHZhQUJnV0RDQ3daejl6dlZjcWFNbHFWU3k5L2Q4QUxJRlFyYkt4OGQwd0djbUtGYkJEVjhBQUFERHpiQkpZcGFYbDJ2QmdnVmF0V3FWZnZTakgybkNoQWxaYzlyYTJuVHp6VGZyVzkvNlZwZlhlUFRSUjNYMzNYZG5qWjl4eGhsYXRteVp6ajMzM0l4ZGREdHE0Y0tGZXZUUlI3WGZmdnQxanQxMDAwMjY3cnJyOU5GSEgrbTIyMjVUSkJKUk5CclZva1dMdEh6NWNzMmZQNy9idUNWcDFxeFpLaW9xeWhqYjFVdko1b3NYWG5oQmtyUmh3d2JkYzg4OVdjZERvWkNlZlBKSjdiSEhIbG5uM1hYWFhYMWE0NmMvL1dsV3N2UEdHMi9zTEkrOGNPRkNIWHZzc1JuSGEycHFkUDMxMS9mNTY5anErdXV2MXh0dnZKRXhaaGlHN3JyckxpMWF0S2piY3NZQWdDN1l0c3pDUXBuQm9FeUwzUVVBTU9nTVEyWmhZYzc2RUh1T3E3Ykd1Skp4a3BqQWpvckdndHJ0Z0NxTjJhdE1CU1VodjhNQkFBQkFEdTN5U2N6ZGR0dE5QLzd4ajdWbXpScmRkTk5OcXFxcXlwcmpPSTd1dSs4K1RabzBTZGRlZTIyUC9RRXZ2ZlJTL2VwWHY4b2FyNnFxMGtNUFBhUi8vdk9mT3V1c3MzcmNGU2xKWjU1NXBoWXVYS2dsUzVabzZ0U3BHY2V1dSs0Nm5YWFdXV3ByYTVNa0hYdnNzWjA5RGdzTEN6Vjc5bXpGNDNHNXJxdnp6ejlmMFdoVWtyUmd3UUtOSERteXkvWE9QdnZzak9jMU5UV2R5Ylh1SEhiWVlWbVB1WFBuOW1uZVlZY2RwdXJxNmg2dkwwbFBQdmxrVmhuYXJuYUh0cmUzWjgxNzhza25lNzErUHRqNmZmNzJ0Ny9kN2M3WGJYZHJTdExLbFN0MTVwbG5kcmtydUN1SlJFTFhYWGRkMWpXTGk0dTFZTUVDTFZpd0lPdWNxNjY2S3FzTWJWL1hPdU9NTTlUUTBKQjE3TnBycjlWenp6Mlh0ZU1UQU5BMU14U1NWVndzdzZiUEV3RGtoR1hKTGkrWEZZdmxaRG5IOGRJOU1kc29Kd3ZzS05NeVZWZ2EwdVJEUm12VW5xVXlMVzZjQlFBQUdDNTIrVS9NeG93WjAyUGZ5dC8rOXJlNjZxcXJ0R3pac2o1ZHozVmRuWFBPT1NvcUt0SUpKNXlRZFh6ZmZmZlZvNDgrcXMyYk4rdU1NODVRZFhXMWJycnBKaDE0NElFWjgvcXlDM0w5K3ZXeUxFdmYrOTczTXNiLzUzLytSNjdycXFPalE5ZGZmNzBlZU9BQlNlayttN2ZlZXF2T1AvLzhqUGtsSlNYNndoZStrREcyWk1tU3JONkcyMXU2ZEduV1dMaUxPNWE3bW9kUHZQamlpL3JyWC8rcSsrNjdUNVdWbFZuSDQvRzQvdk0vLzFNZmZmU1JGaXhZb05iV1ZzMmVQVnQxZFhYOVd1Znh4eC9YMVZkZnJYMzMzVmZmK2M1M2RQUE5OK3ZLSzYvVVRUZmRsRFgzeVNlZjFJTVBQcmlqWDVLV0wxK3VNODQ0UTg4OTk1eXM3WFlPblhEQ0NmcjczLyt1dmZiYVMvRjRmSWZYQUlEaHdBaUZaSmVXU3V6Q0JJQ2NNQXhEVmxtWnpNTENuS3pucGx6VnJtdFJSM01pSitzQnV5TERNQlFJMnBwNFlKVWFOcmFwZGwyekdqYTJ5WE05djBNREFBREFJTnZsZDJLKyt1cXJldkhGRjdQRzMzbm5IWDMyczUvVmlTZWVtSlhBN0dxMzVyYVN5YVJPUHZsay9lUW5QK2wyVG50N3UvNzYxNzhxSG8vcmkxLzhvb3FMaS9zVmQzdDd1K0x4dUM2NTVCSjk2bE9mNmh6LytPT1A5ZkRERDNjKy84VXZmcEhSUS9MY2M4L1ZJWWNja25HdDAwNDdUYUZRWnNtVmZDa2x1M256Wm4zMDBVY1pqNjU2Tks1WnN5WnIzdWJObTMySXVQOXFhbXAwMm1tbjlicXI4dHBycjlXM3YvMXRYWERCQlhybm5YZjZ2WTduZVpvN2Q2Nm1UNSt1RzI2NFFhbFVTdWVjYzA3V3ZOV3JWK3ZDQ3kvczlqcmI5K1hzenZQUFA2K0xMcnBJbnBmOXh2SGhoeDhtZ1FrQWZXQUdnN0pLUzltSkNRQzVZaGd5QW9GME9ka2MvTzcxUE1sSk9pUmJnSjFrbUlaQ0JRRk4yTDlDZTA0ZkpUdXd5MytjQlFBQUFBMkRuWmhTdXAva01jY2NJeW1kTkx2dXV1dDAzMzMzeVhHeSs1SUVnMEdkZWVhWkdXTmRKV2tTaVlUbXpwMnIxMTU3VFhmZmZYZG5TZGV0cnJycUtyVzF0V24xNnRWcWJXMVZRVUZCbitQOTVqZS9xZmZmZjErNzdiYWJ2dk9kNzJRY3UvWFdXek9TUTQ3amFPSENoWHJra1Vja3BlOVF2T09PTzNUa2tVZDJ6cm5vb29zeXJyRnUzVHE5OHNvcnZjWXhlL2JzckxGdCszVDJORStTTm03Y3FOZGVlNjNITmI3eWxhL29xYWVleWhnTGg4TlpaVmVuVEptaWpvNk9ySFdIU2tuWnRXdlg5bW5ld29VTGQycWR2L3psTDUxLzl6eFAvLzNmLzUzeC9XMW9hTkFYdnZDRkxrdkJTdWwvUDNQbXpNa2E3eTRCKzlCRER5a2NEdXNuUC9sSlp6L1lsU3RYWnYyN0JRQjB3N1psUmlJeUJxQ25OZ0NnZDRaaHlMQXNtWkdJektJaXVRME5VaDliT095b1ZNcFZ2RDJsUkVkS2daQkZEM2xnSjVTTkx0U0VUNDNRUi8vYXJKbzF6WEtTZy92ekN3QUFBSDhOaXlUbW4vNzBKLzM1ejMvV0cyKzhvUnR1dUVHTmpZMlNwRGx6NXVpb280NVNhMnVya3Nta2lvcUtOR3ZXTEUyZVBEbmovTzRTUHBMMHlDT1A2UFhYWDllZGQ5NnBXYk5tU1VxWFY5M2FOOVB6UEwzNzdyczYrT0NETzUrdlhyMWFiNzc1cHQ1NjZ5Mjk5ZFpidXY3NjZ6VnQyclRPYS83Z0J6K1FZUmg2OGNVWEZkdW1WOHY2OWV0MXp6MzNaTVh3MkdPUDZmcnJyKytNKzRnamp0QkpKNTJrWjU1NVJ2dnZ2My9XenN4Zi92S1hYU1ptdDlmWEJHRjM4MzcvKzk5M1dYSjNXMlBHak5GZWUrMlZNZFpWUDlISmt5Y3JrY2dzd1RSbXpKZyt4VGVjUGYzMDAzcmpqVGQwMEVFSHFhT2pRN05uejlhLy92VXZTZW1FK0JGSEhLSGEybHExdDdjcm1VeHFuMzMyMFVFSEhaUnhqYmEydGg3N3hONTk5OTFxYUdqUVF3ODlwRkFvcEd1dXVTWXI0UXdBNkVZZ2tDNXBTRGxaQU1ncHM2QkFWbW1wM0thbVFVOWl1aWxQSFMwSnhWc1RDb1FpZzdvV3NLc0xGd1ExWW55UkpoNDBVbTBOY1RYWDh0NFRBQUJnVnpZc2twaVNkTnh4eDJYMWdEUU1ROS80eGpkNlBiZTNmcG52di8rK1RqenhSSDNtTTUvUi8velAvK2pxcTYvT09QNnpuLzFNLy91Ly85dVp0TnlhUk4zcWlpdXV5THJtOWRkZnI1a3paMmFNM1hqampWMlc2SFJkVjdmZmZydnV1KysrenJGYmI3MVZ6ejc3cktaTm15YlA4ekx1OXMyWFVyS1M5S01mL2FoUDg5NSsrKzFCam1UWGRjY2RkK2llZSs3UnlTZWZySmRmZnJsemZNV0tGYnJtbW10NlBYL0ZpaFc5enZubEwzK3BWYXRXYWY3OCtWcXlaTWxPeFFzQXc0a1pDc2txS1NHSkNRQTVaa1lpc29xS2xESk41YUxRYTd3bHFZN1dwQXBMSXhJYk1ZR2RVbGdlMGQ1SGpGSDFCM1hxYUU0cW1jaXVzZ1VBQUlCZHc3QkpZbTZmd0pTa0YxOThNU3ZCMTVXK0p2Mys4SWMvNktDRERzcmE1ZmpBQXcvMFBWQkpKNTU0b3I3OTdXOW5qQzFidHF6SDYvemlGNy9RRFRmY29MRmp4MHFTOXQ1N2IxMTQ0WVc2OTk1NzlkNTc3K2tuUC9tSnBrNmRxbi8vKzkvNnh6LyswYTk0TUxRdFhyeFlIM3p3Z2Q1NDQ0Mk04YTU2eFhhbHE5Mi9YZm5iMy82bVUwODl0ZC94QWNCd1p0aTJ6RmhNQmtsTUFNZ3B3N1psQklOU2prcTd0amJGMWRZWWx6ZVdIQ2F3cyt5QXFaTEtxQ1lmT2tyeDlwU3EvMTN2ZDBnQUFBQVlKTU82QVZOTlRZMldMMS9lNDV5WFhucXB6MGtjcWV2K21mMjFmdjE2UGZYVVV4blh1dnp5eTd2czRibFZNcG5VRDM3d2c4N24xZFhWblNVOWx5NWRxdW5UcDJ2aHdvVjYrT0dIK3h5SFlSZzc5ZWl0bEN4eUk1VktaU1V3SlduNTh1V3FyKy81emQ0enp6eWplKys5ZDdCQ0E0RGhMUkNRRVE3THNPaVBCZ0M1Wm16Wmlha2M5U1JPdEtjVWIwdEtBL0IrRVJqdVROTlVLQnJRN2xPclZEV3hXSFp3V0grMEJRQUFzRXNiOXEvMC92YTN2MldOdGJlMzYvWFhYOWNWVjF5aEUwNDRvY3RkbklQcDdiZmYxcW1ubnFycDA2ZnJ6My8rczM3MXExL3ArZWVmNy9XOGUrNjVSOHVYTDlmbGwxK3VpUk1uWmlRc1U2bVV2djN0YjJ2Um9rV0RHWHEvblhMS0tUdWNKRDNsbEZQOERuL0llLzMxMStWNW5wTEpwRnBhV3JSaHd3WXRXN1pNVHo3NXBMNzBwUy9wMUZOUDdiS0VNUUJnNXhtUmlNeElKR2U3Z0FBQW56RERZWmxGUlRtN2lTVFY0U2daSDl6ZW04QndZdG1XUm93djFxakpaU29iRzVOcDhYb0tBQUJnVnpSc3lzbDI1N0xMTHRNTk45eWdaREtwOXZaMnRiUzBxSzJ0TGFjeFhIREJCU29vS01nYWYvMzExelZ6NWt5RncrRStYYWV4c1ZHVEowL2VvZDJnYjczMWxvNDU1cGgrbjlkZmh4MTJXTWJ6RHo3NFlJZXY5ZkxMTDJkZEw5OXQyTEJoaHo0b2VlMjExelJ1M0xpTXNZMGJOKzUwUE1jZmYveE9Yd01Bc0dQTWNGaG1ORXBaUVFEd2dSRUt5WXBHYzdZVE05NmVWTHd0bVpQK204QndNbjZmQ3JVMWRPaHZtOXZVM3B6ME94d0FBQUFNc0dHZnhLeXBxVkZOVFkydk1heGF0YXJINDF2THd2YkZqcGF6YldobzBFc3Z2YlJENS9iSDBxVkxCK3hhOWZYMUEzcTlmQmFQeDdWdTNUcS93d0FBREJURGtCR0p5SWhFL0k0RUFJWWxNeFNTVVZpWXM5M3dxWVNyVkNJbHNwakF3Q3F1akdyczN1VmEvZlltZmZ4aHZaSWQzYmZoQVFBQXdOQXo3TXZKQWdBQStNRU1CR1FHQW42SEFRRERrMjJuZndmbktJa1o3MGdwM2taeUJSaG93YkN0c3RFeDdUbDlsQXFLUTM2SEF3QUFnQUZHRWhNQUFNQVB0aTBqaHgrZ0F3QStZVnFXRE51V0xDc242OFZiMCtWazJZa0pETHlDNHBBbVRxMVN5YWdDMlNFKzVnSUFBTmlWOE9vT0FBREFCMllna0U1aUFnRDhZVmt5dytHY0xKVnNUeXJSbHBSSEZoTVljRmJBVkdGWlJCTStOVUtsb3dyOURnY0FBQUFEYU5qM3hBUUFER0d4b0RRbXRzMkFJZlcycWEyNzQwWTNCN3U5WGc5clpZMGIzVityVC9IMkk2NmVkdlYxdVg0Mzg3c2NIb1R2YjdkeGRYSEEyT1l2ZmY1ZTltUHU5dCtML255UGUvc2F0ajIrYkxQVWtwUVJEcWQ3WXJJVEV3QjhZWmltekZoTXFxNGU5TFU4TC8wQU1QQU13MUFvYW11dkdXTlZ0NzVWbTFjMytSMFNBQUFBQmdoSlRBREEwTFZIV2ZvQkRDV3JHOUpKekdCUVJqRG9kelFBTUh5WnBveFFibnJvT1NsWHFZU2pWTktWYVJreVRZb2lBUVBKdEV5VlZCV29jdmNpRlkrTXFtbFRtenpYNzZnQUFBQ3dzM2puQkFBWU90akJnRjJJWWR2cGZtd0FBRjhZdGkwckZ1dDk0Z0R3WENtVmRPVWtuWnlzQnd3M2htRW9FTFEwY21LcHh1ODdRcGFkbTM2M0FBQUFHRndrTVFFQVEwZDl1OThSQUFQRE1HUUVBakxaaVFrQXZqRnNXMVp4Y2M3Vzh6eFBudXR4VXhZd2lFWk5LdEhFZzZvVUtyQjdiNE1BQUFDQXZNZnQvd0NBb1dOTm8vVHFHbWxDeVNjZlN2VDJRYUNYOVplZXovUDZNWGZyd2E2T2QzbE9IejY0N0U5YzNjM3ZibTYzNS9RUVY1L2k3V05jVXZjTndYYjJ2OGUyODdyNitubzhiN3VCN2NmNjh6M3V5OXltdUNTbCsyRkdvNGlPK2gwQUFDQUFTVVJCVlBURUJJQmh3a2s0YW05T0tsSVlsTmdrQmd5S1lOaFc2Y2dDalpwY3FqWHYxQ2pSbHZJN0pBQUFBT3dFa3BnQWdLRmwyZWIwQXhqS3JQU24xNlF2QWNCSGhwSFQzc1JPeWxPaVBTWFhJNGNKREJiVE1sVmNGZFZlaDQxUnpVZk5KREVCQUFDR09KS1lBQUFBZnJDc3ptUW1NQlE4TTJmT1RsOWpjbGxacjljNWFjbVNuVjRINkJQVHpHa1MwM005T1NtSGNyTEFJQ3NvQ21uOHZoVXFHMTJvMW9ZT0pUdm9SUXNBQURCVWtjUUVBQUR3Z1VsUFRBd3hVNnVxZHZvYUJZSEFnRndIR0FpR1llVDA5N0NuclZYVnlXSUNnOGt3RFlVTGd4cS9YNFZhNnRxMWFYV1QzeUVCQUFCZ0I1bCtCd0FBQURBc1daWU1tL3ZKQU1BM2hpSGxNSW5wT3E2U0hVNjM3YUVCREF6RE1CUU0yNW8wZmFRcXhoZjVIUTRBQUFCMkFrbE1BQUFBSHhpRzBma0FBUGpBTkdXR1FqbGJ6blZjSlJNcGVXUXhnVUZuMmFaS1J4YXFaR1NCd29VQkdwRURBQUFNVVNReEFRQUFjczIySlpPWFlRRGdLOFBJNmU5aXo1WGNsRWMxV1NBSEROTlFLQkpRK1ppWXlzZkdaSnBrTVFFQUFJWWlQajBEQUFESU1UTVFrRUVTRXdEOHgrOWlZSmRXdVZ1Unh1NWRManZJenpvQUFNQlF4S3M0QUFBQUFNQ3dZNWltekJ6MnhBU1FlK1ZqaXpSbXJ6SVZsSVprV096R0JBQUFHR3BzdndNQUFBQUFrUC9HL2ZqSGZvY0FBRUMvQk1PMlNrY1ZhdHplRldwdnFsWkhTOUx2a0FBQUFOQVA3TVFFQUFESU5kdE85MklEQUFEQW9Db3NEV3ZDL3BVS1JRTitod0lBQUlCK0lva0pBQUNRYTZaSkVoTUFBQ0FIb3JHZ1J1NVpvbWhKU0NZbFpRRUFBSVlVa3BnQUFBQzVsa2hJcnV0M0ZBQUFBTHM4MHpZVkxRcHAzRDdsS3E2TStoME9BQUFBK29Fa0pnQUFBQUFBQUhaSmhtRW9HTFkxYnA4S2xZd2tpUWtBQURDVWtNUUVBQUFBQUFEQUxzc09XaHE1UjRsS3FncGwyWlNVQlFBQUdDcElZZ0lBQUFBQU1OaU1MUThBT1dkYWhrb3FDMVE2cWtEUjBoQ3R5UUVBQUlZSWtwZ0FBQUE1NW5tZVBNL3pPd3dBR05hOExZOWNNVTFEZ2FBbGczZmhRTTRaaGlIRE5GUTZzbEFqeGhmTHRQaEJCQUFBR0FwNDFRWUFBSkJqWGp3dU9ZN2ZZUURBOE9hNjZkL0hPV0lZaGt5VDdWK0FuMGJ1VWFMeCs0MlFaZk54R0FBQXdGREFxellBQUlCYzh6eDVxWlRjWkpJZG1RRGdGOCtUbDBqa2JEbkRNR1RZcGd4cXlnSytpVlZFVkQ0MnBrRFVvcnd6QUFEQUVFQVNFd0FBd0ErZUo3bXUzMUVBd1BEbGVWSXFsYlBsTE50UU1HU0pabnlBZit5QXBXZ3NxTktSQmJJRGZDUUdBQUNRNzNqRkJnQUE0QVBQZGRtRkNRQit5bkYvWXNNeUZBalJFeFB3VzFGRlJKT21qVks0TU9oM0tBQUFBT2dGYjU4QUFBQjg0TFczeTIxclMrOEVBZ0RrbnVkSk9Td25hMXFtN0pERlJrekFaNUhpa0VaUEtWTXdZdnNkQ2dBQUFIcEJFaE1BQU1BUG5rY0NFd0Q4bHN1ZG1JWmtXb1pveEFmNEt4aXlWRlFSVWJnd3NPVm5FZ0FBQVBtS0pDWUFBSUFQUE5lVkhNZnZNQUJnMlBKY1YwNE9kMklhcGlITE1zbGhBajR6TFZPaGFFQmxvd3NWamxGU0ZnQUFJSitSeEFRQUFNZzF6NU9YU01qTDRZZm5BSUR0T0k3Y2xwYWNMUmNJV29vVWhXU2FaREVCdndYRHR2YWNQa29WWTJOK2h3SUFBSUFla01RRUFBRHdnZHZSSWJlOTNlOHdBR0RZOGx3M1p6ZVRCTUtXZ2dYcDBwVUdUVEVCMzlsQlU2TW5sNmxvUk1UdlVBQUFBTkFEa3BnQUFBQitTQ2JsSlpOK1J3RUF3NWZueVl2SGM3SlVJR3dyRUxKa1VFc1d5QXVtWmFxd0xLSm9jVWgya0kvR0FBQUE4aFd2MUFBQUFITE44K1NsVXVra3B1ZjVIUTBBREU4NTNJbHBCMHdGZ2hiOU1JRThZUmlHQWtGTEJhVmhGWlNHeEFacEFBQ0EvRVFTRXdBQXdBZGVJcEd6SFVBQWdHeWU2OHJOMGU5aE8yakpDbG81V1F0QTM1VldGYWg4YkpFTWl5d21BQUJBUGlLSkNRQUE0QU9udVZsT2N6TTdNUUhBTDQ0anQ3azVKMHNGbzdaQ1VUc25hd0hvdTZLS3FFcXFDbVNhSkRFQkFBRHlFVWxNQUFDQVhQTzhUeDRBZ0p6elBFK2U0OGh0YWNuSmVvR2dwVURJcHB3c2tHZEtxcUtxR0JlVHpVNXBBQUNBdkVRU0V3QUF3QWR1UjRmYzluYVJ4Z1NBM1BOU0tibnhlTTU2WWdZanRrSVJteHdta0djS3l5SXFHMTJvd3RLd1RFcktBZ0FBNUIyU21BQUFBRDV3Mjlya3RyYXlHeE1BZk9BbUVqbjlIUnd0Q2lsYUhKSU1raVJBdm9uRWdocXhXNUhzRUxzeEFRQUE4ZzFKVEFBQUFEOGtrK21IMG1VTkFRQTVsRXFsZndmbjZQZXZIYkpJa0FCNUtoQ3lWVmdhbG1YeEVSa0FBRUMrNFJVYUFBQ0FIN2FVTW5RVENYWmpBa0NPdVcxdFNqVTB5SFBkbkt3WEtRd3FVaGlrbkN5UWg2TEZRWTNhczB5Qk1EY2FBQUFBNUJ1U21BQUFBRDd4a2tsNWJXMDUreEFkQUpEbUpSTHkydHVsSFAzK0RVWnRoUXNDSW9zSjVKOUlMS1NxaWNVS1JteS9Rd0VBQU1CMlNHSUNBQUQ0eEVzazVEUTBwTXNhQWdCeXhrc201YmEzNTJZbnZDR1pwaUdEZDk5QVhqSXRRNEdRclZBMElNdm1UZ01BQUlCOHd0c29BQUFBbjNodGJVcHQyaVNQSkNZQTVKVFgxcVpVWStPZzc0UTNUQ2tTQ3lwYUVsSW9HaHpVdFFEc0dNTXdaTnVtaWtaRUZJb0cvQTRIQUFBQTJ5Q0pDUUFBNEJQUGRlVjJkRkJPRmdCeXpFdWxwSGg4MEhkaUdvYWhhRkZJNFdoQWxtM0tNTmpsQmVRak0yQ3FiSFJNa1NKdU5nQUFBTWduSkRFQkFBQjg0aVVTY3B1YkpjZnhPeFFBR0ZiYzluWTV6YzJEM2hQVHRFd1Zsb1VWQ0xPN0M4aG50bTJxYkZTaHdvVWtNUUVBQVBJSlhjc0JBQUI4NG5WMEtGVlRRemxaQU1nUnovUGtwVkp5VzF2bE5EWGxJSWxwcUxneXFsQ1V0OTVBUGpNdFU4VlZVWVVLdU9FQUFBQWduN0FURXdBQXdDZHVlN3RTR3pkS3lhVGZvUURBOE9CNWN0dmEwcnN3MjlzSGZUblRObFJjR1ZHUUpDYVExNnlncVlxeE1VV0xRbjZIQWdBQWdHMlF4QVFBQVBDTDY4cExKT1M1cnJ4Qjdzc0dBRWp2eEhSYlcrVjFkT1JrUGNNd0ZDNEl5ZzVZT1ZrUHdJNHhUVVBoV0ZDUm9vRHNFQitWQVFBQTVBdGVtUUVBQVBqSWN4dzVMUzN5RWdtL1F3R0FYWi9yeW1scWtwdURYWmhTT2pFU2lZVmtCM25yRGVRend6QmtCeXpGeWlLS2xVZGtHSDVIQkFBQUFJa2tKZ0FBZ0w4Y1IwNXRyZHkyTnI4akFZQmRuK3ZLcWF1VDI5dzgrR3Naa2gyeVZEUWlvbENVUG52QVVGQmNXYURTa1FVeVRMS1lBQUFBK1lBa0pnQUFnSSs4VkVxcFRadmt0cmI2SFFvQTdQcGNWNm5hV2psTlRZTytWQ0JzcTdneXFsaDVSSUVRNVdTQm9TQVF0QlFJMmhJNVRBQUFnTHhBRWhNQUFNQlBycXRVUTRQY0hQVm5BNERoeXZNOGVhNHJwNkVoSjd2Zmd5RkxoU1ZoQlVLV1RKTzMzc0JRRUk0RkZTa095cUNlTEFBQVFGN2duUlFBQUlDUFBNZVJVMTlQRWhNQUJwdm55VTBrNURRM3k4dEJUOHhBMkZaaGVWaW1SVElFR0NvS3k4S0tWVVJJWWdJQUFPUUprcGdBQUFCK2NsMjVUVTFTUE81M0pBQ3dTL01jUjI1cmF6cUI2YnFEdmw0d1lxdDRSSUZNaTdmZHdGQlJXQnBTVVhsRUpoV2dBUUFBOGdMdnBnQUFBUHprdW5KYlcrWEc0M0pkVjU3bitSMFJBT3lTdkdSU1RuMjl2R1F5Sit1Rm9yYUtSMFJsMmJ6dEJvWUtPMmdyR0Frb0VMVG9pd2tBQUpBSGVEY0ZBQURnTXkrWmxOdlFJTGV4MGU5UUFHQ1g1U1dUY3VycTVDVVNPVmt2R0Ftb3FESkNFaE1ZUWt6VFVDQmtLUlFMVVFvYUFBQWdEL0J1Q2dBQXdHK3VxMVJEZzV6NmVvbWRtQUF3S0x4RVFxbE5tK1Rsb0h5M0hUSlZVQkpTckR3aWcwUUlNS1FFSTdhS0s3Z0JBUUFBSUIvd2lnd0FBQ0FQT1BYMVN0WFgreDBHQU95eXZHUlNxWnFhbkNReEMwdkRLcW1LS2hJTHlqUkpZZ0pEU1NnYVVFbFZnZXdBalRFQkFBRDhSaElUQUFEQWI1Nm5WSDI5bk5wYXZ5TUJnRjJTNnpoeTQzR2xjdFFUczZnaXFxSVJCVElNUTRaQkVoTVlTa3pMVUNCaXllQUdCQUFBQU4rUnhBUUFBUENiNThtdHIrOHNKK3RSVWhZQUJwVGIzaTZucGtaZVM0dmtPSU8rWHRHSXFJb3JveUovQ1F3OWdiQ3R3dEt3TEpzZllBQUFBTC9aZmdjQUFBQ0FkSzgycDdWVlRtdXJySUlDeWFLRUdRQU1GTGU1V2NsTm0zS3lDMU9TWXVWaHhjckQ3TUwwaVdsWXFveU5VMm1rVXBGQWdTS0JBdGxtVUIycE5yVW5XOVRZWHFPUG0xWXE2U1Q4RGhWNXlBNWFpaGFGWkZyYzl3OEFBT0Eza3BnQUFBRDV3UFBrdHJZcXRYbXp6RkJJQmtsTUFCZ3dibE9UVXBzM3k4dkJMa3pUTmxWUUVsWkJVVWdpaDVrekl3ckg2SUF4UjJsaStYNGFHZHROQVN2WTQzekhjMVRkdUZKdnJmK3ozbHoza2hKT1I0NGlSYjZ6YkZPaGFJQnlzZ0FBQUhtQUpDWUFBRUNlY0Z0YWxGeTdWb0hLU2lrVThqc2NBQmp5UE0rVFBFOU9VNU9jVFpzR3ZaU3NhUmtxcm95b3FDS2lVRUZnVU5lQ1pCaUdEaHd6VTRkTU9FRmppdmZvMTdtV1lXbHN5WjRhVzdLblBqdmxTM3A1K1JQNnYxWFBVTklkQ29ZdEZWWkVaQVhZaVFrQUFPQTNrcGdBQUFCNXdtdHJVMnJEaHB5Vk93U0E0Y0JOSk9RME5DaTFlYlBrdW9PNmxtbWJLaDhYVTdTWVVwU0RiZktJZzNUOFhtZXJLalorcDY4VnNpTTZmcTl6TkxueUlQM3l6ZStwSmQ0d0FCRmlxTEpzVStHSUxaT2RtQUFBQUw3alhSVUFBRUNlY05yYWxOeXdRVjRxNVhjb0FMQnJjRjA1emMxS05UYks2K2lRQm5tWG5XV2JHakcyU0pGWXo2Vk1zZlBPT09qeUFVbGdibXUzc24xMDNzRUxGTGFqQTNwZERDMm1aY3EwVFZtMktkcmFBZ0FBK0lza0pnQUFRTDdZc2x2SWFXeVVHNC83SFEwQURIbWU2OHF0cjVmYjJEam9DVXhKc2dPbXlzZVJ4QnpLUmhidHBqTVB1c0x2TU9Bend6QVVqTml5YkQ0MkF3QUE4Qk92eGdBQUFQS0Y1OG1MeDVYYXNFRnVXNXZmMFFEQTBPZTZTbTdjS0tkaDhNdURtcGFoU0N5Z0VlTmpKREdIdUQwcVBxVjlSaDdpZHhqd1Vmcm5PU2dyWlBrZENnQUF3TEJHVDB3QUFJQTg0cVZTU203Y3FPRHV1MHVscFg2SEF3QkRsdWQ1a3VNb3NYWnR1aC9tSUFzVjJDb2ZXNlJvY1lqZFd6NXFUVFJwWmMwN3FtNWFwZnIyelVvNmNRWHRzRW9qbGRxalluL3RYcjZmRFBWZUkvUXprOC9TdXh2K21vT0lrWThNdzFBd2JNdWl0eTBBQUlDdlNHSUNBQURrRVMrUlVIejVjb1dtVEZGZ3pCaEo2US9TQUFEOTQ2VlNTdFhYeTZtcms1ZUQzZTJSb3BDcTlpaFdNR0xMSlBHUmN5dHEvcWxYVi8xR0sycitLZGR6dTV6ejV4VlBhblR4UkoxKzRHVXFMeGpWNC9WR0ZJN1JpTUl4MnR5eWZqRENSWjR6VEVPaHdvRHNJRC9MQUFBQWZpS0pDUUFBa0U4Y1IwNU5qZHpHUm5tSmhJd2dKUWtCWUlja2swcHQyaVMzcFVWeXUwNXFEYVJvTEtTUmU1VElEbEorTXBjMk5xL1IvMXQydjFiWHZkdW4rUjgzcnRTRGYxdWt1VWZlb2JBZDdYSHU1QkZUU1dJT1U2WWxoUXNEc2dMOFBBTUFBUGlKVzhvQUFBRHlqSmRLS2RYVUpLZWx4ZTlRQUdESWNoTUpKVGRza05mUk1maUxHVklrRmxUNTJDTFpsSkxORVUrdnJ2cU5mdnJxTlgxT1lHN1YwTDVaZjEzOXUxN25qU2djdTZQQllhZ3pEQVZDdGl5TGFoZ0FBQUIrNHQwVkFBQkF2dkU4cFRadVZHclRKcjhqQVlBaHlmTThlUjBkU3E1Ykp6Y0hwV1REaFVFVlZVWlZXQnFXUWRJakp4YS9lWmQrOTk0djVMaXBIVHIvL1UxLzczVk9RYkI0aDY2Tm9jODBEQVZDbGt4dVNnQUFBUEFWcjhZQUFBRHlqZXNxdVdhTkVtdldTRXAvR0E4QTZEdlBjZVMwdHVac0oyWnhaVVJsb3dzVkNOa3lUZDVtNThMN20xN2ZxZk5yV3F0N25STUpGT3pVR2hpNkRFUHBKQ1kzSlFBQUFQaUtkMWNBQUFENXh2UGsxTmNyVlZNanQ3MWRJb2tKQVAzaU5qVXA5ZkhIOGxwYmM5SVBzM3hNVENQR3hVUzZZK2hJcG5wUGJuZWsybk1RQ2ZLU3ViV2NMQitiQVFBQStNbjJPd0FBQUFCMElaV1MyOXlzVkYyZEFsVlZNdGpaTTJnODEvMWt0NnZuU1k2VGxUajJwSXhFU01aL0Q4TklQN2IrM1RSbG1LWU1nM1FHNEpkVVhaMFNxMWZMU3lZSGZTM0RsQ3JHRmFsaVFwSElZZzRkNFVCaHIzT2FPK3B5RUFueWtXRklkc2lpUERRQUFJRFBTR0lDQUFEa0thZXBTY2sxYTJTWGxrcUJnTi9oNUwyTVJPVFdQN2MrdGorK1RaTFNjMTE1OGJqa2VmSlNLYm54dUpSTVpzN3h2SFF5eFBNa3c1QVpESDZ5c0duS0NBWWx3NUJoMnpLQ1FabkJvTHh0azVoYkU1M2JqUm5iSmorM1BFaCtBanZPMi9MejdUUTBLUEh4eC9JY1oxRFhNMHlwc0R5c29zcUlva1doUVYwTEEydGswWVJlNTZ4clhKNkRTSkNQakMwOU1TMTZZZ0lBQVBpS0pDWUFBRUNlY3VycTFQSHV1d3BObVNJekdoMzJ5YTJzM3FEYlBYZVRTWG1KUkRyWm1FektiVytYMjlZbXQ3VTEvV2NpSWErakkxMmlONW1VdTJXZWwweCtrc1QwdlBTT3l5N1c4cmJmaWJudGY0K3RPek8zSmlFdEsvM1VzbVRZdGhRTXlpb3VsaEVJZENZOXpXaFVaaVNTL25Qcm82QkFaamljL2NWdnM5WncvM2NBOU1qejVEUTJLclZ4bzV5Tkc2VlVhbENYTXkxVEk4YVhLRlllbFdXekEzc28yWFBFMUY3bnJLejlWdzRpUVY0eURKa1dQOU1BQUFCK0k0a0pBQUNRcDd5Mk5pVTNicFRiMGlLdnFDaWRBQnZHUE1lUjI5RWh0NjFOWG11cjNIaThNMUdwVkVwdWU3dTg5bmE1aVVUNmVTSWhMeDVQSnpiamNYbXBsTHhFSXAyOGRKeDBzdE54MG8vQjZwbTNwYnlzQWdHWmtVZzZvYmxseDZaQ0labkJvSXh0L2pSQ0labGIveXdva0JFT3l3eUgwMzlHbzdKaU1WblI2T0RFQ3V3Q1BOZFZxcVpHeWMyYjVTVVNnNzZlRlRBMVprcXBZbVZkM0h5QXZCV3dRanB3ekZFOXpsbFQvNEhxMnpibUtDSUFBQUFBWFNHSkNRQUFrSzljTjUzSTNMeFpWbG1aekdHUXhIUmRONzNqc2FORFhqd3VONUZJbDNkTnBkSUp6SllXT1kyTmNob2I1YlcweUdscGtkUGNMRy9Memt0MWRLU1RrdmxpYTQvTkxRbllQckVzR2RHb3JLSWltWVdGNmQyWjBhaXM0bUxaWldVeXR5UzBqVUJBUmpDWTN0VzVOZEc1WlFjb01HeTVybExWMVhKcWFnWjlLY09RUXRHQXh1eFZycUtLeUtDdmg0RnorTzcvb1lKZ1VZOXovdmJSNzNNVURmS1JvY3lDQ3dBQUFQQUhTVXdBQUlBODVpVVNTcTVhcGVESWtWSXM1bmM0QTJMNzNwVGUxdkt0Vy9wT3V1M3RTbjc4c1ZLMXRVcHQycVJrZGJYYzV1YjBqdFF0WlYrM1BYK1g0emp5bXB1VmFtNU9QOSsybDZaaHBKT1dzWmlzc2pMWjVlV3lLeXNWR0RWS2dkR2pwVkRvazkyZmh2RkoyVnQ2YldJWThMYjB0VTF1MktCVVhkMmdyeGVPQlRWcVVvbEtxNklLaG5sclBWUlVGbzdWekVsZjdIRk9UZXZIZXFmNjFSeEZoTHhrU0lHZ0pkUGkvNTBBQUFCKzRwMFdBQUJBSHZNU0NYVjgrS0ZDVTZZb01HYk1rRXhFWlNRdGxTNzM2Q1dUNlQ2VmpZMUsxdFRJYVdqSWVHaEwyVmN2a1VpWGhOeGE5blZYVEZyMlpydGtyZGZSSVNlWmxOUFVwT1Q2OVoyN01ZMVFTRllrSXJPNFdIWkZoYXlTa25TU3M3eGNWbEdSdkczNmRtNDFGUDg5QWQzeEVna2xOMnhRY3VOR2VTMHRnNzVlUVhGSTQvZXRVRGdXbEdtWmc3NGVkbDdJanVpTWc2NlFiZlpjMmVEMzd6MHMxeHVrTXVNWUdnekpNTGtCQ0FBQXdHOGtNUUVBQVBLWjQ4aXRyMWZ5NDQ4VkdEMWFnWW9LdnlQYUlVNUxpOXltSnFYcTYrWFUxc3BwYXBMYjBpSzN0VFZkRG5aTGIwdTN2VjJLeC8wT043OTVucFJLU2FtVXZJNE9iWnZXVGRtMmpFZ2tYWVkyRXBGVldKamV0VmxjTEt1c1RGWkppYXpTVXRrbEpUS0NRZCsrQkdBd2VQRzRFaDk5bEw0UllyRDYzRzZqb0NTa01WUEtGQWhSeG5rb01BMVRjdzZjcDhyQ3NUM08rMWYxWC9UK3B0ZHpGQldHaEROMzRKd2R1ZWRxSU83VHl0VzZPeE5yNVU2Y0N3QUFoaDJTbUFBQUFIbk9TeWFWcks1V2F1UEd2RTlpdXE2YkxvZWFTS1FUbEcxdFVpS2gxS1pObjVTSDNiQkJUbU5qT2xrNUhIZFdEcVpVU2w1enM1em1aam1Ta2xKNjUyVTRyRUJWbGV5S0N0bVZsYktycW1RVkZhVVRucEdJekdoVVppaVVMajhMREVHdTY4cHBiVlZ5MWFxYzdNSU1SaXdWallpcWJHeE1kb0FrNWxCdzBuNWYwVjZWMDNxYzA5aFJxOThzdXk5SEVXSElPTWJ2QUFBQUFJWXZrcGdBQUFENXp2UGsxTllxVlZlWDdoK1pSLzBOTzB2Rk9vNDh4NUdYVE1ycjZGQ3Fwa2J4VmF2U3U2SnFhNVdxclpVU0NYK0RIYTQ4VDJwdlYzTDFhaVZYcjA2UEJZTUtqQndwZTlRb0JjZU5VM0Q4ZU5rVkZlbmRtWmFWVG1hYVp0NzhPd042bFV6S2JXcFNZdDI2OUk3dVFWWStOcWFSazBvVWlnWmttUHljNUx0WmU1K3ZUNDg3cnNjNWpwdlM0Mjk4VjIySjVoeEZCVUNTbFBJN0FBQUFrTTlJWWdJQUFPUTcxMVd5dWxySmp6NlNzLy8rc2dvTEpkdWZsM0VaL1MwOUw1MjRqTWNWWDcxYWlkV3JsYXl1bHRmU0lxZXRUVjVIaDl4NFBGMzZOSm4wSlY1MEk1Rkk3KzZ0clZYODMvK1dFUTdMaWtZVkdETkdnZkhqRlJnMVNvRVJJNlJnTUwyVGMwc3lrNlFtOGxXcXRsYnhsU3ZsdHJibXBKUnM2ZWhDalpoUUxNc2kyWi92WnUxOXZtYnMvdmtlNTNqeTlOUTdQOU82aG4vbktDb0FuZjdpZHdBQUFDQ2ZrY1FFQUFBWUN1SnhwZXJxbE5xd1FlWnV1OG53TTRtWlNDaTVhWk5TR3pZb1ZWc3J0NldsczF5czA5U1VUbGc2amkveG9SK1N5ZlRPMmRaV1NaSmpXWEpxYTVWWXUxWldVWkdzV0V6MnFGR3lSNDZVWFY0dXU3all0K1E1MEJ1bm9VSEp0V3R6Y3NORXFNQld4ZGdpbFk4dWxNaGY1aTFEaGo2Lzc0VTZaTUlKdmM1OS92MUg5TmI2bDNNUUZZWU1UM0pTcmp6WGt4NGZnT3Z0eU8rS1hKM2o1OXFySlgyNEErY0JBSUJoZzA4aEFBQUFoZ2ludmw3eER6NVFZTlFvS1J6T3lacGJlMXk2N2UxeUdodmxOamFtKzg2dFc2ZkUyclZLYmRva3I3MmRuWmE3QXNlUlUxOHZwNzYrczVlbVBYcTBBbVBIeXE2cVVxQ3FTbVlzSm5OTGd0TU1CT2loQ2Q5NW5pZW50VldwalJ1Vi9QaGplYW5CclV0b1dvWkdqQzlTNVc3RmlsVkVCblV0N0RqRE1IVFNmbC9SdEhHZjZYWHVpLzllclA5YitVd09vc0pRNG5sU0t1bktkVDNwUmIrakFRQUFHTDVJWWdJQUFBd1JUbTJ0MnYvMUwwV21UWk5SV0NqVHNnWmxIVzlMbVZnNWp0eGtVbTVycTVMVjFZcS8rNjQ2UHZ4UWJuTnp1ci9sMXRLeTJEVjVubExyMXl1MWZuMjZQMllzcHNEWXNRcFBtYUxRNU1teWlvcGtCSU15YkZzbU96VGhGOWRWcXJwYWlUVnI1TlRVRFBweWxtMXE3TjdsS3E2S3lzaWovc1Q0aEdFWU92VlRjM1hnbUptOXpuM2hnLy9WbjFjOGxZT29NUFI0a3JmbFR3QUFBUGlHVHhzQUFBQ0dDdGVWMjlxcStJb1ZNaUlSbVdWbEEzTFpyRDZYcnF2VTVzMUtmdnl4RW12WEtyRnlwZHlXRnJsYitsektkVWxnRGpldUs2KzVXZitmdlR1THNmTk83L3orZmJlejcxV245bUlWaTdzb2loSzFka3U5Mm02M2U3bzlZMDk3Ykhqc3pHU2NpMEV5RGhBRUNJSUpCbkNRQkVHQUlMbElibklUSkVHQVlJTEp4U1MyWXlCdXQ3dmRWcXRicllXa0tPN2lVdnUrbk8zZDMxd1VKVXZka2xwTDFUbW5xbjRmZ0dTVFBPVC9hYXJxcmFyMzl6N1A0OSs5U3pnL1QvdW5QOFVlR1NFMU5VVjZab2JVK1BqZjdjNVVzQ05kOHU0REY4SHNMT0hTMHY0ZmFFQXFhek42cWtaSlhaaDl5VFFzdm52eGo3a3c5dUxIdmk1SkV2N3M3Zitabnp6NGl5NVZKZ2RPQW1FUUVVZjZmRWRFUkVTa2x4Umlpb2lJaUJ3Z3NldmkzYnFGTXpHQnMwY2hKa0FjaGtScmF3VHo4N3NCNXZJeTBjYkdleU5rMmVjUmpYSUF4REc0THJIckV1L3NFRzF2RXk0dDRkKzZoVFV3Z0hQc0dLbkpTYXhxRmF0TDQ0N2xpSXRqb21ZVC8rRkR3aTUwWVdieURzUEh5d3hPRnNua25YMC9UejRkeTdENFIwLzlSencyOHZ6SHZpNktRLzZ2eS84RFZ4ZGY3bEpsY2hBbFNVTGdoZ294UlVSRVJIcE1JYWFJaUlqSVFSSUUrTE96UkJzYnhCTVRtS25VWi82cllzOGphamFKZDNZSTE5Y0o1dVlJSGo0a1dGc2ozdGxSY0NrZjdWRm5adGhvRU03TllhUlNPSE56Qk1lTzRZeU9ZZzhPWXBaSzJKVUtaanJkNjJybGtJcDluM0JwaVhCdGJYYzM3ejRyRFdZNTlkd28rVW9hMDlJKzJINWltdzYvZCtrLzVzelEweC83T2kvczhIKzgvdDl5ZCsxS2x5cVRneXBKSUFvZjdjUVVFUkVSa1o1UmlDa2lJaUp5a0NUSmJ1aTR1a3JVYUdBT0RIenlQeHJISkhFTVVVVGl1b1RyNi9oemMvZ1BIdUM5OHc3eHhnWkUwVDRXTDRkVjR2djRkKzdnMzdtRFdhbVFPbllNWjJxS3pLbFQySU9ER09rMGh1TmdtQXArWkc4a2NVemNidVBkdWJPN3AzZWZXWTVKZVNqUDFCTjEwamxISTVQN2lHT2wrUDJuL3hOT0RsNzgyTmUxL0IzK3QxZi9LeGEyMytsU1pYS2dKZTkrVTRncElpSWkwa3NLTVVWRVJFUU9taWpDdTNzWHUxN0hmalJTOXFOdXFMKzM3ektPaVgyZnVOMG1XbHVqYytVSy92MzdSSnViSkVGQTR2c0tNR1ZQeERzN3VEZHY0dDIvai92MjI2U21wOG1jUGszcTJESE1UQVpNRThPeWVsMm1ISEJKR0JKdGJ1TGV1RUcwdmIzdjU1WHFXWWFteTVTSDgxaTJ3dmgra2JMUy9NRXoveW5IQng3LzJOZHRkVmI1WDM3Nlg3RGVXdXhTWlhMUUpVbEM0R3NucG9pSWlFaXZLY1FVRVJFUk9XamltR0IyRm05a2hNelpzNWpaTEh4VUtKUWt4SjVITUQrUFB6ZTNPM3B4ZFpWd1pXVzNlMGtqWTJXdnhURjRIb25uRVhRNlJGdGJCUGZ2WTFVcU9CTVRwRStmSmowMTFlc3E1WUFMTnpmeDd0NGwydGpveW5Xc1BsbGk3SFNWZEZhN01QdEYyczd5aDgvK1M2YXFaei8yZGN1TmgveXZQLzB2YVhpYlhhcE1Eb01rVHZCYUFWRVE5N29VRVJFUmtTTk5JYWFJaUlqSUFaUzBXb1FMQzNnUEhwQTVjZUlEblcxSmt1eU9XbXcwQ0ZkWENWWlc4Ty9kSTFoWUlOcllJR20xTkI1TnVpTUlpTmZYOGRmWHdUUUpGaGNKMTlZSUZoZXg2M1djMFZHc1hLN1hWY29Ca2lRSlNSUVJMaTNoM2J4SjRycjdmcWFkdGhnK1VXSGtaR1hmejVKUEp1UGsrU2ZQL21kTVZFNTk3T3NlYkZ6bmYzL3R2OEVOV2wycVRBNkxPRTdvTkgzQ1FGTXFSRVJFUkhwSklhYUlpSWpJQVJXdXJ1SmV2WW96T29xUlNnRVFSeEZKdTAzY2FoSE16dUpldjc2NzczSjdXK05pcGJmaW1IQmhnWEJoZ2M0YmI1QjU3REd5VHorTk16S0NrYzFpNVhMYW1TbWZTTnhxRVN3czREOTRzTzlkbUlacE1IS2l6TkIwbVVJMXM2OW55U2VUZFFyODArZitGV1BsbVk5OTNmWGxWL2svMy9qdkNlT2dTNVhKb1pKQTZHbWNySWlJaUVpdktjUVVFUkVST2FEaTdXMjhPM2ZJWHJxRW1VNkRZUkJ0YnRLNWVoWC96aDJDbFJYaWRodDhmM2ZFcDBpZlNEb2QzS3RYOFc3ZnhwbVlJSFArUE5tTEZ6R3pXUXpMMHM1TStWQkpra0FVNGQrN3R4dGcrdjYrbjJsWkJ0TVhocWlORjdCc3ZWMzJnMy8yd3A4d1V2emxJNmtyMlRwLzlNSi8vcm5PK3A5ZS9wZWY2OC9MSWFBTVUwUkVSS1NuRkdLS2lJaUlIRlJ4VEx5emcvdm1tN3M3TGxzdC9IdjNpRlpXaUhaMlNEeFBZMk9sUHlVSnlhTzltYjd2RTIxdTR0MjhpVE05VGViTUdkTEhqdlc2UXVsSFNVTGtlWGgzN3hMTXplMzc5YzFPbVZSRzgwdzhOa0JwVUdPUCs4VW5DVEFCUmt2VCsxdUlIR3BKbk9CM1FxSlFVeXhFUkVSRWVra2hwb2lJaU1nQmxuZ2U3bzBibVBQekpPMDI0Zkt5dWk3bFFFazZIY0pPaDNCcFBsakxVQUFBSUFCSlJFRlVpV0IxbFdoOW5YQjVlWGRmNXVBZ1ZrWWpQR1ZYN1BzRTgvTUU4L1BFT3p2N2ZsNnVsR2I2UXAzNlZJbHNJYlh2NTRsSS80ampoSGJESi9EMU9aV0lpSWhJTHluRUZCRVJFVG5Jb21pMzgzSmxwZGVWaUh3K2NVeTBzRUI3YVFudjltMnlGeStTUG5zV2UzQVFNNVBCekdTME0vTUlpNk9JdU5IQXZYYU5hSDE5L3gvV01LQll6M0xxK1RIU09XZC96eEtSdnBQRUNZRVhFa2NLTVVWRVJFUjZTU0dtaUlpSWlJajBqemdtV2wybDlhTWY0ZDY0UVhwbWhzelpzNlJtWm5aM3Y1b21obUgwdWtycHNzVHpDRlpXOEs1Zko5cmUzdmZ6U2dOWnhrNVdHRGxad1VsckY2YklVUlBIQ1c3REoxUW5wb2lJaUVoUEtjUVVFUkVSRVpIK0VzZTc0NUVYRjRsMmRnZ1dGa2pQelpFNWZ4Nm5Yc2ZRaU5rako5cmN4TDl6WnpmQURNTjlQMjlnc3NqNHVVSHlKYjJ0aVJ3MVlSRGh0UU1DTnlLSnRWdGNSRVJFcEpjVVlvcUlpSWlJU0g4S0FwS3RMZnhXaTdqUklGcGZKelU5alhQc0dLbXhNUXhMSFhLSFhaSWtKTDVQc0xTRWQrY09pZWZ0KzVsT3htTGtSSm14VTlWOVAwdEUray9vUjNSMlBPSklBYWFJaUloSXJ5bkVGQkVSRVJHUi9oWUVoSXVMaEl1TGVQZnZremwvSHVJWXExTEJ6R1l4VTZsZVZ5ajdKVWtJMTlid0h6d2dtSi9mOXk1TXc0VFJreFZHVDlVb0QrWDI5U3o1YlA3Vm4vOU9yMHVRUXk0TVlqcU5RQ0dtaUlpSVNCOVFpQ2tpSWlJaUlnZEd0THhNdTlra21KMGxlK0VDNlZPbnNJZUdkcnN5RFVQN01nK1JKRWxJd2hEM3JiZndybCtISU5qWDh3d0RVam1iazgrT01EUmR4ckxWNlN0eUZJVitSSHZISTQ2MEQxTkVSRVNrMXhSaWlvaUlpTWloWW56SS96WWVmV2NBQnI4WWNobnZmL0hQL1IwZkpYbnZ1Ny83ZWZKenIwaVM5NzMyUTM2VXp5Q09TWnBOL0FjUGR2Y2t6czZTUG5lT3pObXpXTmtzaVdrcXlEd0UzaHNqT3orUGQvOCs0ZG9hNzcxRDdaTjB6bVprcHNyRXVVR0tBOWw5UFV0RStsY2N4dmlka0ZqN01FVkVSRVI2VGlHbWlJaUlpQndLSnBDMURJcU9UY2EweU5zMlJkc2lZNWtVN2QyZlp5eVRrbU5qR3dhbVlaQzJUTkttU2RveXNVMFRFMGlaSnVZbnlNRENPTUdOWXZ3NEpnSGNNS0laaHJpUGJub0djVXduaXRnSlFyYUQzUi9iVVVTY0pDeTZIbTExZUh4MlNRS3VTK1M2ZUs1THRMMU50TEpDYW1ZR1oyd011MVRxZFlYeU9TVnhUTlJzMG5uN2JjS2xwWDN2d2dUSVY3T2NlSGFFNm1pQmROYlo5L05FcEQrRmZrU240U3ZFRkJFUkVla0RDakZGUkVSRXBPK1pRTW93eU5vbUdkUDZ3STlWeHlGam1XUXRpMHJLcHV3NFpDMlR2R1ZUZEN3eXRrWFJ0aWxZRmhsN044UjBqTjJnTW1QdC9qMXAwOEIrMU1HWHNVek1UOURKRjBReGJoVGh2UnRpUGdvcy9UZ2g0ZTlDekMwL2ZCUmtoclREaUlpRWhZNUhLNG9JNDRSR0VOS0pJbHJ2aHFCUlFpZUthSVFoTFFXZHYxUzhzNFBmYU9BL2ZFaG1kWlhzNDQrVFRFOWpsY3NZbHFXdXpBTXE2WFIyZDZEZXVFRzB2YjN2NXpscGk5cFlubFBQakpESks4QVVPY3JjVnNER1lwUFFqM3BkaW9pSWlNaVJweEJUUkVSRVJQcUdDVmlHUWNvMGNFd1QyelJJbXlaNXk2TGkyTlF6S1FaVEtRYlNEZ1BwRkVQcEZLZUtlV29waDVKalUwMDU3d1dRNzJaWEh4Z3ArK2czUGl6VytyUlJsMjBhNUUyYi9QdCtiZXdEVFJ2Sis3Ny80TGpaNU5GWVREZUttVzI3ckhvK2l4MlgrWTdMdWhldzVnVThhSGVZYjd1RVNVSVFKd1J4ako4a2VJKzZQeFZ2dmsrU1FMdU4rK2FiUkt1clpDNWNJUGZVVTFqbE1qZ09obW4ydWtMNWhKSWtnU1FoWEYzRmZmdHR3dVZsOFAxOVAzZGdzc2pVNDNYS3cza3NXMjh2SWtkWjRFVzBOajNpVUoyWUlpSWlJcjJtRUZORVJFUkVlc1lFVEFOTXc4QXhEUEsyeFVES1lTcWZaU3FmcFo1T2NhS1FaeXlicHBaMktOZzJqbUZnbXdhV1lXQS9HZ2xyRzdzL3R3eWphNTEzeG9lRm9jWkgvdVJET2FiSnlXS082WHlXSUNrU1JBbGhzdnZOajJOYVljUzY1elBmOFpodGQzalE2bkM3MmVKMm8wMGozQjFORzdNYi9NVEpoKzNsUEdLQ2dHQmhnYmpaeEw5L245elRUNU9lbWNHcVZnSFVsWGxBeEowTy90d2MzczJiSkYwSU1KMnN4ZWlwS3BNWDZqaHBmWWtzY3RURllZenZCaVN4SGhjU0VSRVI2VFY5aFNZaUlpSWlYV2NiVUxBc1JqSVpKdk5wVGhUeVRPV3pES1FjS2ltYmlyUGJXWm16TENvcGg3eHR2UmRXSHFZZ3lqUU1NcFlGMW9mL2ZoVEh0S09ZYzBGSUk5d2RTN3ZwaDJ6NlB0dEJ5S3JuTTl2dXNPenVCcDN6YlpkVmYvOTNCL1kxM3lkYVd5UGEyU0h4ZmFLTkRkSm56cENhblB5NzlsenBYMG1DLytBQjNwMDdoQnNiRU8zek9FY0RCaWFLakorcFVaL1NMbFdSb3k0TUludzN3bXVIS01NVUVSRVI2VDJGbUNJaUlpS3lyeXdnYjV1VW5SUURLWnVoVEpxQmRJckJ0TU5ZSnNORUxzM3hRbzZKWElhU1k1TXhUU3lOL3dUQU1rMktwa25Sc1JsOTM2OG5TVUk3akZqM0F1WTZIVlpjbjhXT3gxekhaY0gxV082NHJIa0JxMTdBcXVjUkhNWDJUTi9IdjNtVGVHZUhxTlVpaVNMc2dRSE1YQTdUMGM3RGZwUkVFVkdyaFhmakJzRzlleERzY3lCdlFDcGpjZktaRVVaT1ZMR2RqM2lhUUVTT0RLOFYwTnpzNERaOGt2Z29mdkFVRVJFUjZTOEtNVVZFUkVSa1R4bEF4alRKMlJZNXk2VHMySXhtZG9QS3M2VThUMVpMVE9heVZCMkhyRzFoUHZwRDZwSDdkSEsyUmRhMm1NaG5nTjIxa0dFUzB3d2pMbS91Y0cybnliV3RCbGUyR213RUlaMG93bzFpM0NPMlV6TmNXaUxhM3NhL2Y1LzhGNzVBZW1ZR3FsVU0yejVVWGIwSFhaSWt4SzZMZCtjTzNqdnZFRzFzN1B1Wm1iek55TWtxSnk2TlVCdkxZNXA2ZXhBNTZ0bzdQcTFOVHdHbWlJaUlTSjlRaUNraUlpSWluNHZCN2w3TGQvZFM1aXlUczZVQ3o5WEtYQ2dYbVM3a0dIeTB6ekp0bW1Rc0U4YzBzWXpkUDZjZzZkTjc5OS9zNTFkd0dvbEoyVEY0YnFEQ3hXb0pkeUtpSGNYYzJHNXlxOW5pOXM3dVBzMWJ6VGFOSUNSTUVxSkhlelVQclNRaDZYUUlabWRwTmhvRWp6MUc5b2tuU0owNEFhYXB0Nzgra1lRaDRmbzZyYi85VzhMbDVYMC96ekNoVk05eDlvdmpWRWZ6cERMcXpoVVJjSnMrbllaUG9neFRSRVJFcEM4b3hCUVJFUkdSejJVdzVUQmR5SEttbU9kME1jOVFKczE0TnMxRUxzTkF5cUZvMjZRc0Uxc2pZdmVkYVJpWWhrSEJOQ2s4K3JVNFNSaElPVHhlTHJJMUZMRGxCeXg1UGplMlcxemJhWEJ6cDhXRGRnZnZNSGVkSkFuNFB1SEtDbkVVRWJmYlJLNUw1c1FKckh5KzE5VUpFSzZ2NDc3OU5zSDhQRW1ucysvbjVjcHBSazVVT0hGcG1FeGVBYWFJN09yc2VMUzMxWWtwSWlJaTBpOFVZb3FJaUlqSXAySURRNWswMDRVc281a1VNNFVjTS9rc000VWN4d3M1S281RDFySndURU5kYm4zQU5BeHE2UlMxZEFxQU9JN3g0b1FIMVE2M2RvcmNhM2FZNjdqY2IzVjQwSEpaY25mM2FVWTlybnUveE92cnVKNUg3THJnZWFTbXByQ3FWZTNKN0tHbzFjSi8rQkQzcmJlNkVtQWFsc0h3OFFvelR3MVRIc3JyT2lVaTc5bFo3N0M5MmxJbnBvaUlpRWlmVUlncElpSWlJaC9MWUhkVWJNNjJxS1VjU3JiRms5VVNYeG1xY2JGU1lpcWZwZWpvMDhxRHdqUk5zaWFjTFJVNFc5cnQxMHlTaE5jMmR2amIxUTNlM0d4d285Rmt6UXRvaENHTk1DUThaRGR6azJZVDc2MjNDSmVYeVQzM0hMbUxGekVHQjNmSHk2cGp1R3VTSklFa0lWaFl3TDk1azJCMkZxTDlqOCtMMVF5VDV3YzVkcjZPYWVtL3Q0Zzh1aDRCclMyWHhvYjczczlGUkVSRXBMZDB0MGxFUkVSRWZvRUJXSS8yWEJadG02Rk1pZ3ZsSXI4MU1jeDRMa005bmFLYWNrZy8ybThwQjkvNVNvSGpoU3pmUFJheDVZZTh1ZFhnNWJVTmZyaTZ5WXJyMDRsaXdqZytQQjJhY1V5MHZrNzc1WmVKMXRmSmYvR0wyTVBEbU9tMGdzeHVpV05pejZOejlTcnVqUnRkQ1RDZHRNbk0wOE5NUGxZalYwbnYrM2tpY2tBa0VJWXg3WjBBdHhtQU1rd1JFUkdSdnFBUVUwUkVSRVIrUWNXeG1TbmtPRmZLODNTdHpQRjhsdUZNbXFsOGx0eWpVYkdXb1hHeGg0VmhHR1F0aTZ4bEVjY0o5WFRDWU5yaFFybkl0OGVHdWJuVDVQSldnemMzZDNpNzBlcDF1WHNuRElrMk5uQ3ZYU1B1ZE1nKytTVHBtUm5zYXJYWGxSMEpjYWRENThvVi9MdDNpWGQyOXYwOEoyMVJHeTl3NHRJdzlXTmxiTWZhOXpORjVHQ0k0NFRXbGt1bjRSSDVjYS9MRVJFUkVaRkhGR0tLaUlpSUNBYVFOVTNLanNQNWNvSEhLd1hPRm5jNzgwNFg4d3htVWpnS0xZOEUwelJJWVRDY3pUQ2N6ZkJZdWNENWNvRW5La1dlR3loemE2ZkZyVWFiTzgwV1M2NkhHeC93ZHBVa0lkN2V4cjF5QllLQXhQZEpuenFGTXpqWTY4b090YWpUSVppZnAvUDY2NFNycSt6N0Fqb0RDclVNcDU0YlpmaEVsV3dwdGIvbmljaUJFZ1V4Ry9OTk9qdEJyMHNSRVJFUmtmZFJpQ2tpSWlKeWhKbEF5YkdvcDFLTTV6Sk01M044Wjd6T3N3TVY2dWtVcGtMTEk4ODJEWTdsc3h6TFovbjZ5Q0NkTU9Ldmx0ZjQvc29HYjJ6dU1OdnUwQWdpbW1HRWY1QjNpRVVSN3JWclJLMFdpZXRpUHZzc1pqYUxZYWxiYjY4bFVVUzBzb0o3OVNyKy9mc2tycnZ2WjJhTEtVWk9Wbm44YThjb1ZET1lHaGtzSXU4VHh6SHRiWmZBQzN0ZGlvaUlpSWk4ajBKTUVSRVJrU1BHWUhmWFpjWXlLZHNXTDlWcmZHV294bFBWRXFQWkRBWGJJbU9aS0w2VUQ1TzJUTDR5UE1CekF4Vm0yeTZ2Ylc3ems3VXRmcmF4dzJ6SHhZdGlnb01hWmlZSndmdzhMZGNsWEZ1ajhOV3ZZdGRxWUpycVF0NER5YU8zaTJoN0cvZWRkK2hjdTBiaSsvdCtybVViakp5b2NQTFpVU3BEZVV4YkFhYUlmRkFVeEd3dXRuQ2IrMzlORWhFUkVaRlBUaUdtaUlpSXlCRlRzRTNPRkF0OGNiREM4d01WWmdwWlJqSnBxaW1IakdVcHJKR1BaUm9HQmR0Kzc5dElKc1h6dFFxM0cyMWUzOXpoNWJWTlh0L2NQcmhqWm4yZmNIV1YyUGZCTU1oZXVrUnFjaExEY1hwZDJjR1hKQ1JoaUh2ckZ1NWJieEZ0YmtLOC83dm5LaU1GcGk3VW1YcDhBRHVsemxvUitVVlJGTE94MkZTSUtTSWlJdEpuRkdLS2lJaUlIQUZwMDZDZVRqR2R6L0o0dWNpVDFSSlBsQXVjTHViSjJoYTJSaXZLWjVDMUxiSjJsckhjN3JqWlU4VWNqNVh6L0hTOXlQV2RKcmViTFJZNkIvQ0djQmdTYjJ6UWZ1TU5rakFrYWJkSkhUK09tY2xvdk96bmtQZysvdjM3dU5ldTRjL09RcmpQWXhzTnNGTVdVMC9VT2ZiNElLWEIzUDZlSnlJSFVod25CRzdFOW1vYnQ2MmRtQ0lpSWlMOVJDR21pSWlJeUNGbHNCdGVWaHlieVZ5V2k5VWlMOVNxUERkWVppcWZKYTBSbWJLSEtpbUhTc3JoWExuQUZ3ZXJ2TEsyeGQrc2J2RHF4allycnMrR0h4eXNuWmxKUXJLOVRmdkhQeVpjWGFWb1dhUW1KN1VuOHpPS3c1QndmWjNXSzYvZzM3MEw3ZmErbitsa2JJYW1TcHg4Wm9UQll5Vk1TdzlyaU1ndkNqb0IyeXN0bWhzdW9iZi8zZUVpSWlJaThzbFp3Si8wdWdnUkVSRVIyVnVPc1J0ZW5pa1YrTFdST3I5emJJVHZUbzd3WkxWRVBaUEdNWGQzWGlyRWxMMW1BRVhIWnFhUTQ5bGFtVXZWRXJacDBvNGlPbEZFa2tEVTZ5SS9qU1FoYXJjSkZ4ZXhhalhNZkI3RGNmUys4eWtrY1V5NHVrcm55aFhjeTVlSkd3M1k1MERiTUtFNm11ZkpieHhuOHZ3ZytYSWEwOVIvTXhINVJhMXRqL25yNjl5L3ZJTGYzdWNPY1JFUkVSSDVWTlNKS1NJaUluTElwQTJETThVOHZ6b3l3SmVIYWt6bnM5VFRLY3FPZzJVWXVwRXYrOG8wREV6RHdERk5zcFpKMmJHWnlHWDV4c2dncjI1czg5Zkw2N3k2dVkxM2tIWm1kam9FOC9NMC8rcXZ5RDMvUEptelo3R3IxVjVYZFdCRU96djRkKy9pWHIxSzFHaDBiUS9tOFl0RG5IeDZoRUkxZzZVdVRCSDVDRjdMWjMyK1FlZ2ZxRWRzUkVSRVJJNEVoWmdpSWlJaWg0QUpsR3lMQzVVaWo1V0xQRmtwOGxTMXhJbENqcHgyWGtxUDJLWkpLV1ZTU2ptTVpkTk01VEtjTHVaNGFyM0VXenROYnUyMG1IZTlYcGY1eWZqKzdoaFUweVNKSXJJWExtQVZDaG90K3pHU09DYjJmYnpidCtsY3ZVcXdzTEQvZXpDQlZOWm02c0lnNTc5NmpQSlFEa01QYm9qSVI0ampoRTdEWjMydVFSaG9sS3lJaUloSXYxR0lLU0lpSW5LQW1VREJ0aGpKcG5tc21PZGJvME84VUs5d0xKOGxvNTJYMGtjS2pzMjVTcEVUeFJ6UEQxUjRaWDJMSDZ4czhzcjZKdmRiSGR3b3B1OXZIeWNKL3ExYkpFR0FtY21RUG5FQ3MxREFkSnhlVjlaMzNnMHd3NlVsT20rK2lYZmpSbGNDVE5NeW1IeDhrSmxMSXd4Tmx6Rk1ROWRCRWZsSVlSRFIzUFRZbUcrcUUxTkVSRVNrRDJrbnBvaUlpTWdCWkFKcDAyUTQ3ZkJNcmNKdlR3enp6MlltZVc2d3dwQjJYa29mTXcyRG9tTnpvcERqZkxuQXNWeUdGZGZIanhQQ09DWThBRk5tNDJhVGNINGVVaW1zUWdFem04VlF0L01ISkVGQXVMWkc2MGMvd3J0N2w2VGQzdmN6TGR1Z1ZNL3k1SzlOTS9WNG5Yd2xvMnVnaUh5c25iVTJzOWZXdWZmR01xSGY5NC9TaUlpSWlCdzU2c1FVRVJFUk9ZQkt0czM1Y29IdlRvN3dWTFhFVkQ1RExaVWlaUnFZQ2xPa2p4bUdnVzBZMktiSmxKbWxtbko0b2xMa3IxYzIrZE9GWlg2MHV0WC9IWmxoU0xpNlN1dkhQNFl3SlBQNDQ2UkdSM3RkVlY4SlYxZnB2UG9xM3ExYnhEczcrMytnQVlWYWxyTmZIR2Z5L0NDRmdjeitueWtpQjE1cjAyVjdwVTBVOXYxSEhoRVJFWkVqU1NHbWlJaUl5QUdTQWg0ckYvakNZSVV2MVd0Y3FwWVp6cWJJMmZxMFRnNmV0R1ZSdHl6cW1UUkYyMllpbStiSlNvbFgxcmE0MldpeEhmYnhhTDg0SmxwY3BIUDVNaVFKV0JaMnJZYXA5MFg4NVdVNjE2L1RlZXN0b28wTmlQYzVIREFnVzNRWU8xM2xxZCtZb1RTWXhiTDBNSWVJL0hLTkRaZnR0VFp4ZkFER0FJaUlpSWdjUWZvS1cwUkVST1FBeUpvbVE1a1VaNHA1dmpwVTQydkROUzVXeTFnYWxTaUh4RXd4ejBRdXk5TzFDak9GRlg2NHVzbVZyUWF6clE1ZTBxYzNsNU9FNFA1OWtpQUEyeWIzMUZOUUxCN1pJRE9KWStKMkcvZjZkZHpMbDRsV1Z2WS93QVRTV1p2cEo0YTQ4UFVwU2dNNWJFZjdnRVhrNHlWSlFwTEErbHlEbFh0YnhGR2ZmcHdSRVJFUk9lSzBFMU5FUkVTa2o5a0c1RzJMVThVODN4NGI0ajg4UGMxWGh3YVl5R1d4RFVNMzZ1VlFNUTBvT2hhUFY0cGNMQmNwMmhZcm5vOGJ4WVJKMHJkalp1TjJtM0I5SGJ0V3d5b1VNTkxwSS9lK21jUXhjYXVGKy9iYmRGNTdqZURCQTRqMnY1UFdNQTJtTHRRNSs5STRVeGZxcEhNT2hubTAvdTFGNU5PTDQ0VFdwc2ZOVithWnU3NU8wcThmWUVSRVJFU09PSVdZSWlJaUluM0tCc1p5YWI0MVd1Y1Bwc2I1K3hQRFRPV3k1QjBMMjFTbmtSdytobUZnR2dZcDA2VG8ySndzNW5tcVdpUmxtaXk3SGx0QjJPc1NQMXlTa0xndTRjb0tSaWFEV1NwaFpiTzlycXFyb3AwZHZOdTNhZjNrSndUejgrQjUrMzZtbmJLb0h5dnkrTmVPTWYzRUVLWEJuSzZMSXZLSlJIN0U2c050N3IyK3pQcHNzOWZsaUlpSWlNaEhPSnB6amtSRVJFVDZtQTJNWjlJOE0xamgrVnFacDJwbFRoZHpER2VPWG5lWEhGMFp5MklzYTFHeWJZcTJ6WFEreTErdmJQRHEralpyZmtEZkRmNkxJc0tGQmRxdnZRWnhqSG5wRW1ZdWgyRlp2YTVzMzRXdEZ2N0RoM1RlZUlQZzRVT1NUbWZmenpSTUtBeGtPUFBpT0RPWGhxbU9GUGI5VEJFNVBNSXdadTNoRHEydC9YL2dRa1JFUkVRK080V1lJaUlpSW4wa2I1bE01VEo4WWJES2I0NFA4MVMxUkRYbDRKZ2FIU3RIVThHeGVXYWd3bVF1dzFRdXkxQTZ4VS9YdDNuUWRtbDFZVnpwcDVJa0JIZnUwSWxqekdLUjlNbVRtTG5jb2QyUm1jUXhTUkFRek03aVhyMktlK01HdU83K0gyeEF2cEpoL0d5TmN5OU9rSzltOXY5TUVUazBraVFoOUNLVzdtN1QyTmovaHk1RVJFUkU1TFBUT0ZrUkVSR1JQbUFiVUhZc0hpc1YrYzdFTUw4OU1jSUxneFdLdG9YOWFMK2JRa3c1eXJLV3lZbGlqaWNxSmJLMnlZWVgwQWhDZ2lUcHU2N01xTlVpWEY0KzFEc3lreVFoOFgyQzVXWGFyN3hDNS9KbDZFSUhKa0FxYjNQeTJSRXVmWE9HK2tRSk8yVWR1bjlmRWRrL1lSQ3p0ZExpOGwvZVozT3hSUkwzMjBjUkVSRVJFWG1YUWt3UkVSR1JIak9BeVZ5R3Z6Yyt4TDkzWXBLdkR3MXdQSjhsYTFtWWozWmY2Z2E5SEhXbVlXQ2JKbm5INGtRaHgyUGxBcFpoTU45eGFZZFJmd1daVVVUc3VvUnJhOWoxT2xhdGR1akd5c2FlUjdDd1FPdXYveHJ2MWkyU1puZDJ5dGtwaytOUER2SFlseWVadmpDRW5iSXdUVjBmUmVTVGN4cytDN2MzdVAyVFJUbzdmcS9MRVJFUkVaR1BjVGpuR29tSWlJZ2NFQ2tEbmh1bzhHc2pBM3h0ZUlCVGhUd2x4OFpTY0NueW9WS215WEFtVGRheUtEazJNNFVjLzgvOENtL3ZOTmtLd2w2WDkzZDhuMkJ1anZicnI0TnRrejEzcnRjVjdabW8zU2FZbmFYOXM1L2gzYnBGM0tVQTA4bllESXdYT1ArVlNZNmRIOFJPSGE1Z1dFUzZvOVB3V2I2N1JlRDIwY2NNRVJFUkVmbFFDakZGUkVSRWVpQmxRQzJWNHNscWtlK01EZkcxNFFGT0ZQTzlMa3ZrUURBTWczTEs0ZGxIdXpKTHRzMy91N2pLYTV2YkxMcDkxRlVUaHJqWHI0UGpZSlZLMk1QREIzby9aaExIdXlOa1oyZnB2UG5tYmtEcmVWMDUyOGxZREUwVnVmanJNNHlmSFNCYlNIWGxYQkU1WE9JNHByM2pzWFJ2RzkvdHM3M0tJaUlpSXZJTE5FNVdSRVJFcE1zeWxzbGtMc05MOVJyLzR0UVVYeDZxTVpKSlk2cnpVdVJUeTlrV2o1VUxES1FjM0RoaHhmWHc0cGk0MTRXOXkvZUptMDJpblIxU2s1T1lxUlNHYWZhNnFrL3R2UUJ6YVluV3l5L1RlZk5OY04ydW5HMDVCaFBuQm5qOGExT2N1RFJNb1pMQmN0U0ZLU0tmWHFmaE1YOWpnN2YvWmc2M0VmUzZIQkVSRVJINUpSUmlpb2lJaUhTUlpjRHp0VEsvZTJ5TVA1d2U1M1FwVDlHMnNRNWdxQ0hTRHd6RHdEWU1ock5wVGhWeWpPYlNQR2k1dE1LSUtPbVBUWm1KN3hPM1doQ0dXSlVLWnFGd29NWkZKMGxDN1BzRWk0czB2L2M5L051M1NWcXRycHh0bUFaaloycWMrZUk0SjU4Wm9UU1l3MWFBS1NLZjBmcGNnL3VYVjVoOWE1MG83SStQRVNJaUlpTHkwUTd1TENNUkVSR1JBOFFBOHBiSk4wZnIvTVpvbmVjSHl4ekxaWEZNVXgyWUlwK1RZUmlVSEljenBUeWxsTTE0TnNPL21WM2tsZlZ0bHZwaHZHd2NFKy9zMExsNkZiTld3MGluY1FZR2VsM1ZKeFozT2dRUEg5Sis5Vlc4dTNkSkdvMnVuR3ZhQnVXaEhHZGVHT1BFMDhOVVJ3cGRPVmRFRHErdDVSWnJzdzNpU0FHbWlJaUl5RUdnRUZORVJFUmtuMlZNZzhsY2hpOE1WUG1IazhNOFZTMHhuTTMwdWl5UlF5ZHIyOHdVYkNaeVdkS21TZGx4K05IcUp2ZmJIWHArdnpxS2lGWlc4TjU2Q3pPZHhzeG1NVE9admg0dG04UXhzZXZpUDNoQTUvSmwycGN2ZDIyRXJHRVpsT3M1bnZqVktVNCtOMHAxUkR1RFJlU3pTNUtFSkU3WVhHcXhOcnRESFBmTjBIRVJFUkVSK1JnS01VVkVSRVQyVWRvMG1DbmsrT2JJSVAvODVER0dNaW5TbGtZaGl1d254ekQ0MXRnUXc1a1V0WlREdjUxZlliN2o0c1U5VGpLVEJPL0dEVEJOckVxRjlQUTBwRko5T1ZvMmlXTml6OE9mbmFYOXlpdDBybDNyV29BSlVCbk9jZkxaVWM1K2NZTEtVQTdMMW5WVFJENjdPSXBwYkxoc0xqUnByTHNreWpCRlJFUkVEZ1NGbUNJaUlpTDdKR1VZbkNzVytOMnBFZjcrK0RDajJReTJhV2g4ck1nKzI5MlRDUmNxUmFvcGg4ZktCZjdIV3crNXR0T2c1eXZRNGhqLzNqMWFsb1ZWS0dEWDZ4aXBWSStMK3FBa1NYWkh5TTdOMGZ6QkQvRGZlYWQ3SFpnR1ZNY0tuSHhtaEhOZm1xQTZuTWRPS2NBVWtjOG5DbUxXSHU2d3Zkb21DcFJnaW9pSWlCd1VGdkFudlM1Q1JFUkU1TEFaU05sOHFWN2w5NmZIK1Byd0FOUDVMQ25MNnN1T0s1SER5akZOaXJiRlVEck5ZRHBGTzRxWTcvVEJhTmtnSUhaZGtpakNIaHpFS2haN1hOQUhoV3RydURkdTBIN3ROZnk3ZDBtYXphNmNhMW9HeFlFc3A1NGI0N0dYSnBoOGJCRFQ2dDl4dXlKeU1NUnhUS2NaY1BQbGVlWnZiTkRlN29OZHlTSWlJaUx5aWFnVFUwUkVSR1FQMlFaTTViSThQMURtMitQRHZEQllwcDVPaytyanZYY2loMW5Lc2hqTFp2aU5zVHBwMDZSZ1dieTh2c1c2SC9TMEt6TnVOT2hjdm93OU1JRGhPRGlEZzcwcjVwRWtpZ2czTi9HdVg2ZHo1UXJldlh2Z2VWMDUyN1FNQ3JVTVo3NHd6b1d2SDJOb3V0eVZjMFhrOEl2Q21OWkdod2RYVnRoYWF2VzZIQkVSRVJINUZOU0pLU0lpSXJKSExHQWlsK0hiWTNYK1lIcWNYeHNacEdqYldJYWhEa3lSSHN2YkZpZUxlWTRYY3F4NlBodGVTQ2VLNmRsUXdTUWg2WFNJR3cyTVZBcG5mQnhNc3lmWGlpUkpTTUtRZUdlSHp1WEx0Rjk5ZFhlRWJCaDJyWWJLYUo3VEw0eng1RGVtR1JndjRLVDF2SzJJN0kzMnRzZnM5WFh1dkxxa0xrd1JFUkdSQTBZaHBvaUlpTWdlY0F5RGVqckZ2M044bk4rYUhPR0pTdkc5OGJFS01FVjY2OTMzUThzd0dFZzdQRmt0c2VXSHJIaytqVENrbDlObFk5ZkZjQnlzV20xM3JHd1hnOHdrMmYxL0h2cys0ZUlpclZkZXdYM2pEY0xsWllpaXJ0UmdtQVpEVXlWT1B6Zkd1WmNtR0pvcUs4QVVrVDIxdGRUaTVvL25XYjY3UmVockg2YUlpSWpJUWFJUVUwUkVST1J6c29IVHhUeC9ORFBCdDhicW5DN2xLVGhPcjhzU2taOWpHQWFPYVZKeWJDWnpHZEtXeWFZZnNPNEh2ZXZJakNKaXp5UHhmZXpoWWN4VUNzUHVYb2lYQkFIQi9mdDAzbmlEenJWclJPdnJYZXZBdEJ5VDJuaUJzMStjNE13WHhoay9NNkFkbUNLeXAzdzNZT251RnRkK01FZGozU1dKZTcwVVdVUkVSRVErRFlXWUlpSWlJcDlEMmJaNHBsYm1IMHdNODl1VEl4d3Y1TWc3NmlJUzZXZVdZVENTVFZOemJCeHpOOGpjRGtLQ3BEYzN0eFBYSldvMk1WSXA3Rm9OSzUvZi96UERrS2pWd3J0N2w4N2x5M2pYcnhPdnJrTGNuVGpYY2t3cUkza3UvdW9VNTE2Y1lHQ3lxQUJUUlBiYzVsS0xlMitzY1BmVkpRS3ZPeDNtSWlJaUlySjNkSWROUkVSRTVETXdnTFJwY3FGUzVQZW54dmpOOFdFR002bGVseVVpbjhLRmFvbHl5c0V5RFA3MXcwVnVOZHE0WFFyeFBpQkppTGUyYVA3d2g5ajFPbGF4aUpuSjdOdHg4YVA5bC83RGh6UysvMzJDdVRud3ZIMDc3K2RaS1lQeDAxWE92ampCcWVkR0tkYXkySTdWdGZORjVQQjdkMXoyK2x5RHBidGJoSUhHeUlxSWlJZ2NST3JFRkJFUkVmbVVES0JrVzV3dkZmam5KNC94dGVFYWc1a1VwblpmaWh3NE9kdmllQ0dMWWNDbUg3RGkrcjBaTFpzazRQc2tjWXlaeldMWDZ3Qjd0aC96M1J2NnhESGg2aXFkYTlkby91QUhoRXRMWFEwd25ZekoxT05Ebkh0eG5CTlBqMUN1NXhWZ2lzaWVTeEx3T2dGM1hsM2luZGVYY0pzK1BWMkFMQ0lpSWlLZmlUb3hSVVJFUkQ2bHNtMXhxVmJpWDV5ZTVxbEtrY0YwQ3R2VUdFU1JnOGd4VFVZeWFYNTdmSVNjWlpFMmwvbkp4aForTC9hbUpRbiszYnZZdFJyTzJCaDJyUVo3OVhCRUhCTjdIdjQ3NzlDNWZoMy8xaTNDNWVXdWpZOEZTR2N0aGs5V09QdmlPTk5QRGxFZExuVHRiQkU1V3VJd1ptdXh5ZXJESFhiV09pUnF4QlFSRVJFNWtCUmlpb2lJaUh3S0ZkdmlTL1VhLzJCaW1LL1VhMlF0Qzh0VUI2YklRV2FiSnNlTE9YNk5RVXpESUNiaHpjMEdyYWo3KzlPU1poUC83bDNjV28zY0N5OWdwdE43dE53MUFBQWdBRWxFUVZRWW4vTWhpVGlLaUhkMjhPN2R3NzF5QmUvdVhlTE56VDJxK0pjelRNamtIZXBUWlo3OHhuR21MdFFwRG1TN2RyNklIQzFKa3VDN0liUFgxdG1ZYnhDSGFzRVVFUkVST2FnVVlvcUlpSWg4QWdhUXMweWVycFg1bldNamZIdDhpSnhsN2Rtb1J4SHB2WlBGUEJuTEpFNFN2Q2ppK2s2TFZ0VDk5cDFnYm81MmtwQ2FtY0VaSHNiNGpQc3hreVFoQ1VPaVJnUC8zajFhTDcrTS8rQUJ1TzRlVi93eERNaFhNNXg4ZW9RTFh6L0d3R1NKYkNHRnFZYy9SR1NmeEZGQ2U4ZmozcHZMYk13M2UxMk9pSWlJaUh3TzJva3BJaUlpOGtzWVFObTJlYUpTNUkvUFRQUGxvUnBGeDhaZzcvYlZpVWgveUZvV3gzSlpVcGJKaGhldzVIcmQzNUdaSkNSUlJOeHNZZzhOWVJXTG4rcGFreVRKN3ZqWUlDQmNYS1Q5czUvUmZ2bGxnb1VGOFAxOUxQeURUTXVnTXB6bnNaY21PZmZTT0NNbnEyVHlEcGFsOGRzaXNuOWFXeTRQcnF4eDZ5Y0xORGU2K05DR2lJaUlpT3c1ZFdLS2lJaUkvQkpsMithNWdUTC93ZWtwbnE2V3FEZzJsc0pMa1VQSk1VM3FtUlRmSGg4aVNoSmk0R2NiMndSSmQ4Y1JKcDBPN3MyYnBHWm1zSXBGN0dyMWsvL1pLQ0xhMnNLOWRRdi96aDM4QncrSTF0YWdpK054VXptYjZtaWU2WXZEblB2U0JNUFRKZXlVdnZ3VWtmMFZSVEdOOVE0UHJxelEzdlpBazJSRlJFUkVEalI5RlNraUlpTHlNU3FPelpmcVZiNDdPY0tMZzFWeTJvRXBjdWpacHNsa0xzdXZqZ3lRQUc0VWNXT25SU2Z1WWs5bUhKTTBHcmpYcm1FVmk1akZJc1l2R1dHZEpBbHh1MDJ3dUloMzV3N3VqUnVFUzBza3JSWjBLNFExSUpXeEdabXBjUHFGTVU0OVAwcHBJSXZsV04wNVgwU09OTDhUc3JYVVl1SFdCbjQ3N0hVNUlpSWlJdkk1S2NRVUVSRVIrUkFHa0xkTW5xMlYrWjNKRWI0elBrUldPekJGanBTenBTSVowNklaUklUSkVuY2E3ZTRHbVlCMzh5WldwWUk5UG80ek9BZ2ZjUTJLdzVDNDNTYWNuNmY5NXB0MHJsMGoyZHJxYXEyR0FabUN3L1RGSWM1OFlaempUdzZSemp0WXRxbHJwNGpzcStUUmd4cWJDdzNtYnF6VDNIQ0pJN1ZoaW9pSWlCeDAyb2twSWlJaThpRkt0c1hGYW9rL1BqM0ZWNGNHS0dnSHBzaVJsTGN0WmdvNWdqaGgzZmRaODRMdTdzaU1ZNUlnZ0NnaWRmdzRtQjhNQkpNNEpnbERvczFOM0t0WGFmM3QzK0xkdnQzZDdrc0FFL0tWTkdlK01NYTVseWFZT0RkSW9aYkZ0QlJnaWtoM2hIN0VPMjhzYytQSEN6VFdPbDI5QklxSWlJakkvbEFucG9pSWlNalB5VmttNThzRi9zV3BLWjZwbGlrN05xWnV3b3NjU1k1cE1wSk44NCtuUmpGSmNLT0lXODBPVVJmdmpvZnI2M2gzN3BCNTRnbnNlaDBybTMzdjk2S2RIZnlIRC9GdTNzUzllWk5vY3hNOHIydTF3ZTcreTlwb25vbHpBNXo1NGdURE14Vnl4VlJYYXhDUm95MEtZellXbWl6ZTNtSjlycUV1VEJFUkVaRkRRcDJZSWlJaUl1L2pHUEIwdGN3L09qYktOMGZxMU5JcGJNdnNkVmtpMGtPV1lWQkpPWlFjRzlzd21ldTROSUt3ZXgyWmo3b3RreVRCR1JyQ3pHYUpPeDNDdFRYY3Q5NmljK1VLM3AwN3hLdXJFRVhkcWdyRE5NZ1dVd3hQbHpuMzBpUlAvY1p4QmlkS3BMSzJ1aTlGcEd1U0pNSHZoTno2eVFMM1hsOW1lN25kNjVKRVJFUkVaSStvRTFORVJFVGtFZHVBVTRVODN4d2Q1RGZIaGhuSXBMQjBJMTVFSG5taVdzSTJUZFo4bnorZFgyWEJkUW03MU93VE41dTBYMzJWMU9Ra3hESFIxaGIrTysvUWZ1TU5vdFZWNlBLdVRzczJLQXhrT2ZQQ0tNZWZIR2JvZUlWQ05hM3hzU0xTZFZFVTA5N3htSDE3bmMzbFZxL0xFUkVSRVpFOXBCQlRSRVJFQkVnWkJpT1pGTitkSE9FM1J1dU1aRk9vLzFKRWZ0N3hmSVovZDJhQ1JoRHgvWlYxNWpwZEd0MGF4OUJxMFhuakRieGJ0NGcyTmdqbTVrZzhyK3NCcG1rWkRFNlZPZlBDR0RPWGhxbU9GY2prSEN4YlYwMFI2VDUzeDJmMnJUWFdabmR3VzM2dnl4RVJFUkdSUGFRUVUwUkVSQVFZeXFUNHZhbFJ2alZXNTJRaGgyM3FacnlJL0tLMFpYR2lrT09QVDA4UmsvQnZIaTdoZFdzL1pwTGdYYjNhbmJNK2hHRkN0cFJtZUxyTThhZUdPUG5zS05XUkFrN2E2bGxOSW5LMFJWRkVZNzNETzY4dDBWanJrSFJ2b3JhSWlJaUlkSUZDVEJFUkVUbnl4ak5wdmpKVTR6dGp3NXdzNXNnNStoUkpSRDZjYVJoa0xZdXpwUUxmSGgxaXd3djQzc282ZnR5bElMTkg3SlJKdnBKaDdIU044MStkWlBMOElMbGlxdGRsaWNnUjV6WkQxdVlhekY1ZngyMEZ2UzVIUkVSRVJQYVk3dENKaUlqSWtXVUFRMm1IbCtwVmZtdDhtQ2VxUlRLV09vcEU1T09aaGtIYU1uaGhzRUlyREZuemZLNXVOM0c3UE5hMUd3d0RVbG1iNFprS3AxOFlaZWFwWVVwRGVWSnBTN3N2UmFSbmtpU0JCQmJ2YkhEblowdTR6UUFPOTdNa0lpSWlJa2VTUWt3UkVSRTVzcktXeVplR2F2enUxQWkvTWpSSVdpTmtSZVJUR002aytPcndBQ0h3MzkyOHh6dk5EbUczUnN0MmdXa1pWRWJ5bkhoNmhPbUxkWWFteWhRSHM5aU9IdllRa2Q1S0VuQmJQb3QzTnBtN3ZrNFlITDZIU0VSRVJFUkVJYWFJaUlnY1VXblQ0SGcreTk4YkhlS1pXb1dNclp2eUl2THBXS2JKY0RiTmwrcFYzdGpjSm9qWHVOZHllMTNXNTJZWWtLK2txVStWbUhoc2tCT1hocWxQbDBsbGJIVmZpa2hmQ1AySTJXdHJ6Ri9mWUdldFRhSU1VMFJFUk9SUVVvZ3BJaUlpUjQ0RlRHWXovT0hVR004TmxLazVUcTlMRXBFREttV2FqR1V6L1A2eE1jSTQ0VThYVmxuMWZBN3EvWFE3WlZLc1pSay9XK1AwRjhhWU9EZEFycHpHMW9NZUl0SW5vakNpdGVWeS9VZHpMTjdlSklsNlhaR0lpSWlJN0JlRm1DSWlJbktrV01CRU5zTlg2alcrTXpITVpDNkRZMm1NckloOGRqbmI0b1Y2bFkwZ1lDc0krZitXMW1pRTBZRmF6MmFZdTdzdmg2YktuSHRwZ3VrbjY1UUdjemhwRzlOUzk2V0k5SWNrU2VnMGZPYXVyN1A4empidEhhL1hKWW1JaUlqSVBsS0lLU0lpSWtlR0FWUWNteThQVmZtOTZWSEdzeGxTMm9NcEludmtwWHFWS0VtWWE3dGMzbXJneGdlakg5TzBvRHBhNFBpVFE1eDRlb1Q2ZEpsOEpZUHRtQm9mS3lKOUpReGp0bGJhM0g1MWtjWkdSMk5rUlVSRVJBNDVoWmdpSWlKeVpOaUd3Zk9ERlg1OWRKQkwxVEpwU3pmb1JXVHY1RzJiUzlVU2Z6UXp3WC85OWp2Y2IzZjZ2aHV6UGxWa1lMTEV4TmtCeHMvV0dKNnVrTXJxeTBRUjZVK050UTd6TjlaWnVMbUozdzU3WFk2SWlJaUk3RE45ZFNvaUlpSkhRc1kwT1ZQTThaMnhPaThNVkNrNCtqUklSUGFXWlJnTXBsTzhPRmpodTVQRC9OL3pLOXhzdG50ZDFzY2FPVm5sM0lzVFREODVoSk95OUdDSGlQU2xKRW1JL0lqbHU1dmNlMzJGeG5xSE9PcjN4MFJFUkVSRTVQUFMzVHNSRVJFNTlDd0RSck5wdmpNK3pKZUdCcGpNWjN0ZGtvZ2NVbW5MWWlLWDViY25oMW54ZkZZOG42MGc3TnVPVEs4VkVFY0psa1pyaTBnZmk2T0V6ZVVXRDYrdE1YZGpuU2pVSEZrUkVSR1JvMEJmcVlxSWlNaWhaZ0NES1lkbnFpVis5OWdveDNLWlhwY2tJb2RjMmpLNVdDbnh0ZUVCbnFxV1NKdjkyOTI0Y0d1RGxmdmJORFk2OUczU0tpSkhYdWhIM0hsMWtkbTMxM0ZiZ2E1WElpSWlJa2VFQmZ4SnI0c1FFUkVSMlM4NTArVEw5UnIvZEdhYzgrVUNXVXZqRWtWa2Z4bUdnV2tZREtZZExOUGsybmFMUmhqU2ozMURnUmVCQWRtQ1EzMnFqTm5IZ2F1SUhFMWVPMkR4emladmZmOGhLL2UyaVlKK3ZKcUtpSWlJeUg1UWlDa2lJaUtIbG0zQTQrVUMzeHF2ODgzUk9rWEh4dFRJUkJIcGtveGxrckZNd2lUaFpxTkZPK3JERys4SnRIYzhUTXRnWkthQ2s3VXhMVjBuUmFRL1JHSEUxbktMdDM4d3gvM0xLN1IzL0Y2WEpDSWlJaUpkcEJCVFJFUkVEaVVUR0VnN2ZHZDhpRytNRG5LcVZNQlVCNmFJZEpGbEdPUk1rNkp0Y2FmWlp0MFA4T0wrQ3pMak1DRU9ZNUlFYW1NRlVsbEhIZXNpMGhmYTJ4NXoxOWQ1NHkvZW9iSGhrdlRmSlZSRVJFUkU5cEZDVEJFUkVUbVVpcmJGTTdVeWYzQjhqS2VxRlZMcXdCU1JIa2laSmdYSEprNWdvZU94N0hwOU9WYldkMFBhMno0RDR3Vnk1VFNwak4zcmtrUkV1SDkxbGF2ZjB4aFpFUkVSa2FOS0lhYUlpSWdjT2luRDRIUXh4NzkvYW9wbmFtVktqcTB1VEJIcENjTXdTSmttTTRVY3k2N0hnMWFIUmhpUjlMcXduNU5FQ1lFYkVrVUoxZUU4NWFGOHIwc1NrU01zam1KV1ozZTQ5ZU1GN3J5MmlOOE9lMTJTaUlpSWlQU0FRa3dSRVJFNWRHYnlXYjR4T3NodmpnOHpsRW5qYUwrYmlQU1FhUmprYkl1Y1pkS09ZcTV1TjRtU2Zvc3hJUW9UdGxmYUZHcFp5a001MG5tTmxSV1I3b3VpR0xmaGMrdVZCZTc4YkltTitWYXZTeElSRVJHUkhsR0lLU0lpSW9lR0FWUnNtNWVHYXZ6RHlSSE9sdkprYkt2WFpZbUlBRkJ4Yk1JazRmcE9rKzBnSU9xL0hKTTRpdkhhUHFadE1IeThnbWthQ2pKRnBHdVNKTUZyQlN5OXM4WGx2N3pQMHQwdDRyQVBMNVlpSWlJaTBoVUtNVVZFUk9UUWNBeURpNVVpdnprK3pEZEg2MlJ0U3pmZlJhUnZPS2FKQVhUaWlEdk5EczB3Nm5WSkg4cHRoWmlXUVhXa1FMYVV4ckxWelM0aTNSRUZNV3V6Tzd6KzUvZFl1TG1CMnd4NlhaS0lpSWlJOUpCQ1RCRVJFVGtVVEdBb25lSWZUNC96NjZOMWhqSnBUQU9GbUNMU053ekRvR2piREtSVHZMbTF3NG9iRVBUaFdOazRTZ2o5aURDSUdSakxrODQ1bUJyTExTSmRzRGJYNE02clM5eDZaWUhXbGtjZlhpSkZSRVJFcEl2MGxhaUlpSWdjQ2dYYjRzVjZoZWNHeTB6azBsZ2FnU2dpZmNneURZcU94VVEyUTlIcDMzSFhPMnNkYnY5MGtYdFhWbWx1dXIwdVIwUU91VGlPYVd4MGVQaldHbmQvdGtSem8wUGNqek8zUlVSRVJLU3I3RjRYSUNJaUl2SjUyUWFNWnRKOFk3VE9xV0tlbksxUGNVU2svMng2UG5lYmJWNWUyK0poMjhXTDRsNlg5SkdTR0ZxYkxwZi84Z0c1VXBwY0tZMlQwWWh1RWRsN1NaSVFlQkgzcjZ4dzY1VUZGbTV2YUErbWlJaUlpQUFLTVVWRVJPUVFHRXludUZRcjgrSmdsWG9xMWV0eVJFVGVFeWNKZmh5ejVZZGMyZHJoTDVmVytQUEZWUjYwWGZ5NHYyL1NSMkhDeGx5RDYzOHpoKzJZbkg1aEROQ1liaEhaTzdzQlpzam1RcE5iUDE1ZzhmYW1Ba3dSRVJFUmVZOUNUQkVSRVRuUUxPQlNwY1EvbVI1akpKUEdOblZ6WFVUNlF4VEh0S09JMmJiTFh5eXU4dWNMcTF6ZGJ0SUtvejNkaFpteURVWUcwbnpyaFdIbTExMWVmWHVUNVUxL1QzYkpCVjdFM0kxMThwVTBBNU5GcXNNRjdGVC9qc0VWa1lNbGptSzJWenBjKytFc2k3ZTM2RFQ5WHBja0lpSWlJbjFFSWFhSWlJZ2NXQ1l3bmMveTdFQ1pKNnNsc3BhcERpRVI2UnZMcnNjcmExdjgyNFVWTG04MW1HMjVOS05vVDgrb2xSek9IeS95cTg4TTh2eGpOV1pYT2ppV3laKzl2SXdYN01HNDJnUmFteDV6MTllcGp1UTU4OFZ4U3ZVY2RoL3Y4eFNSZzZPeDN1SEIxZDB4c28yTkRxZ0pVMFJFUkVUZVJ5R21pSWlJSEZnNXkrU2xlcFVYQjZ0VTB4b2pLeUs5RjhVeHpURGkrazZUbDllMitPSEtPajlaMzJZckNObXJEWmdHa0U0WlRJM2tlT3AwbVM5ZEhPRHJsd1laSDhxeXR1WGhCekZYN216ellLbERFTzFOSXJBKzMrRHk5eDZRcjJZNG5yWW9EdVQyNU84VmthUHAzVDJZRDYrdGNlMEhzMnd0dDRnQ0paZ2lJaUlpOGtFS01VVkVST1JBY2d5RHlWeUdydy9WdUZndDlyb2NFUkU2WWNTYTUvUDJUcE0vVzFqaGU4dnIzR2wyOXZRTTA0UmkxbUptTE0rM1h4cm1WNTZwYzM2NlNENXJZNWtHWTROWm5qOWY1YVdMQTJ3MmwxamZEdmJrM0NoSTJGcHU4ZnBmM0NOVFRKR3ZaREF0YzAvK2JoRTVXcElrSVFwajVxNnY4YzVyeXl6ZDNWS0FLU0lpSWlJZlNpR21pSWlJSEVnbHgrSlhSZ1k0Vnk1U3RKMWVseU1pUjFTU0pNU0FGMFc4MDJ6ei9lVU4vdlhEUmU0MjIreUVlenM2MWpSaHFKTG0yWE1WZnY4YkUxdzZVMmFva2lhVE1qRk5BOE13TUF3NFBwYmpEMzU5Z2pkdWJiUFpDSWozcUFVMDlHTlc3bS94OWc5bnNTeVQvNSs5T3d1dTlEN3YvUDU5MTdPZkE1eURIZWg5WVRkM3NrbUtwRWhKcEhaNUpGdXhMUythc24wUnB6eTVtWnBVNVNKVnVVaXE1aVpWMlc2Y3ltUXlVOGs0NHhsbjVGaXl0Vml5ckoyYlJJbGJON3ZaM2V3Rk93NXdjUGJ0WFhPQkprVXRaSk5OSEt5L1R4VWF5em5BLzQ4RzhBTG4vYjNQOHh3N003RTVIMWhFOWhXdkc3QnlyY2FGcHhhWXY3Q08zOXZjWTZXSWlJaUk3QjBXOE45dDl5WkVSRVJFM291a2FYSThtK1pQangza2prS1d0SzNaYkNLeVBZSTRacTN2OGEyVk5iNDB1OHpYRjh0Y2FIWm9oZUdtdFk4RmNHeURlNDRWK00zSEovakNrMU04ZEhxSThXS0NaTUorTThCOGcyMFpaSkkyY1JSVHJucXNyUGMzYlIraEg5T3U5NG5DbU54b2ltVEd3YkpWa1NraTc0N2ZENmt1dFRqM2d6bGUvK2tLOVpXMjVtQ0tpSWlJeU50U0phYUlpSWpzT2xPcEJJK1docmd0bHlhckFGTkV0a2szQ0xqZTd2TER0U3BmVzFqbGxYcVQ1VzZmWUJQWE1BMFl6am5jZDdMQXh4OGE0OFAzbGpoOU9FZkNOVEhmRWx5K2xXV2FER1VkUHZQb09GY1cyMXhiNnRCb0I1dVdFN1NyZmE2K1hNWnlUUjc2N0FtR0p0SllPaGFMeUR1STQ1ZzRpbWxXT3N5ZVcrUENqK1pwcnZlSU4vTnFEeEVSRVJIWmMxU0pLU0lpSXJ1S2F4ZzhXQ3p3T3djbk9WWElrdEtKY3hIWllsRVUwL0lEWG0yMCtmWnloUy9OTGZQY2VwMktGMnhxOWFYckdJd05KL2pBN2NQODZlY084UnNmSE9mSVpBYkhOakRnRjZvdmY1bHBRakh2VW0vN0xLejJXRnpyRVcxaXRaUGZDK2pXUGRKRENUSkRTUkpwNXgzM0l5TDdWeHpIeEhGTXA5SG40bytYZVBFZnJsSmI3aENyaTZ5SWlJaUkzSVFxTVVWRVJHVFhNSUdaZElJenhUd1BsUXFrTExVd0ZKR3RFOFV4UVJUVDhBTmVyVGY1OTljVytmdmxWYXArZ0xlWkNTR1FjazJPejJUNDdHTVRmTzZ4Q1k1TXBjbWxOMXJIdmh1R1lXQVM4N0V6b3pRN0FhOWVhMUp0K3NTYnRNMG9pR21zZFRuN25WbmNoTVhSTXhhNVltcHpQcmlJN0NseEhPUDFBbDUvZnBsTHp5MVNtVzhTQmVvaEt5SWlJaUkzcDBwTUVSRVIyVFVjMCtDSnNSS2ZtaHpsamtJTzB6QlUrU01pVzhhTElxNjB1M3g1ZnBsL2UyV2VweW8xMXZvK20zMHVQcCsyZWV6dUlyLy9zV2srK1lFeGJqdVlKWk8wc1c3aHdvMWt3aUxobUlSaHpOV2xEcDNlNXBVK3hWRk11NzdSRGpLWnRzbVZVcGlXZ2ZFdWcxWVIyZnZDTUtMYjlKZy9YK0hjOStkWWVLMksxOW5NcHRzaUlpSWlzcGNweEJRUkVaRmR3VFlNRHFhVC9PN0JDUjRmS3pMa3Vnb3dSV1JMeEhGTVA0cDRzZHJncXd0bC9uYXh6SXUxSm5VLzNMUTVrd0MyQ1FmSFUzejR2aEsvL1pFcG5qd3p5dUhKTkVuWHZxWGpuV0VZbUtaQkttR1J6OXBjbkcxUnFYdDRtNWk2eGhIVXkyMENQeUkvbWlLVmRiRWNVOGRuRVFHZzEvWll1bHpqWjE5L25ZVUw2M1FiM25adlNVUkVSRVIyRVlXWUlpSWlzaXRrYllzbnhvcjgxc3c0cHdxNTdkNk9pT3dUZmhSUjgzMWVxVFg1MjRVeVgxa29jNjdSMnRUMnNRWWI3V01QVGFUNDVFTmovTk5QSGVDakQ0d3lNcFM0cGVyTFg1WjBMUW9aaC9XR3gxS2x6MXE5djJsdFpRR2lNS1pkNjFGZGFqRTBsaUdkZDdGZFMwR215RDRXeHpGUkdETi9vY0xaNzF6bjJrdXI5Tm8rbTNybGg0aUlpSWpzZVpxSktTSWlJanVlQ1JRVERwK2FIT1ZBV2pQWFJHUnJCRkhFZXQvbnA5VTYvL3IxT1o1ZnIxUHArMnhlUTlhTkFET2ROTG45Y0k0Ly92UUJQblRmQ0ROaktSTE81czc4emFWdHZ2RGtGS3MxaitYMUhxdFZiMU96aEY3TForbFNsWjkrL1hVcyt6Z3p0NDlnTzlZbXJpQWl1MG9NcytkV09mK2pCYTY5ckFCVFJFUkVSRzZOS2pGRlJFUmt4eHQySE00TTUvbkR3OU5NcFJKWTV1YWUzQmNSK1hXV09qMitYMTduenk5ZDUyZlZCbFV2SU5ya05ZWnpOdmZmTnNTZmZ1NFFUNXdaNGNCWWluVHkxdHJIdmhQVGdFelN4ckZOV3QyUUM3TXRvazMrWkVJL29yWGV4YlJNVWxtWHpIQVNRN09MUmZZZHJ4dFF2dDdnM1BkbXVmcGltVWE1dTkxYkVoRVJFWkZkU3BXWUlpSWlzdU1kU0NmNThGaUpzYVNMYTZteVIwUUd5d3NqempkYWZIZWx3ajh1VjNpaDJxQWRScHRhUkdRYU1ET1c1S0hUdzN6aW9WRSsrdUFvSXdVWGV4UGF4LzQ2aG1IZ09pYjNuTWhUcm81eWFhN0Z1YXROdXYzTlRUTDduWkN6MzU4akRDTlNoUVRENHhsc1Y4ZHRrZjNDN3dlc0w3YzQrNzFaTHY5NGlmcXFBa3dSRVJFUnVYV3F4QlFSRVpFZExXa2FQRG95eEI4Y21tUXluY1JSRmFhSURFZ1FSZFE5bjljYUxiNnlzTUpYRnNyOFpMMUdkeFBuWHdJNHRzRkVLY0hISHh6ajl6NDJ6YWNmR2FlUWRRWVdZTDdCTUF3eUtadE0wZ0ppTHMyM2FiU0RUWjJQQ1JzVm1kMUduMmFseC9qUklkeVVqV21xR2xOa3J3dURpTlhaT2hlZW11ZnNkMmRwMXpaMy9xNklpSWlJN0Q4S01VVkVSR1RITW9HRDZSU2ZtQnpoTjZmSGNVMVRiUWxGWk5QRmNVd00xTHlBbCt0Ti91UHNFbjg5dDhMbFZnZC9rOWRLSlV5T1RLWDV2U2VuK2NPUHozRG10Z0twcElXNWhXMVhzeW1MaVdLUzJYS1BjclZQcTdPWlV6NDMrTDJRZHIxUHIrMlJIMG1STFdxZXNjaGV0M3k1eW9XbkZyancxQUtOdFE3eFp2ZmZGaEVSRVpGOVJ5R21pSWlJN0ZpT1lmREVlSkZQVFk1d01wOVZnQ2tpbXk2T1k2STRwaHRHZkxkYzRmKzV0c0MzVjlaWjZYdHNkclRuMkhEZnlRSmYvTVFCL3NrSHh6bHhJRXMyN1d4cGdBbGdXU2FwaE0xNDBhVzgzbWQycFlzWGJHNjVWQnlEM3d0b1ZycUFRVExqa0NzcHlCVFppN3hld05wOGcvTS9tdWZ5VHhaWm0yK3hxZjIzUlVSRVJHVGZVb2dwSWlJaU81SUJsQkl1bjU4ZTUwTmpSWVpjWjd1M0pDSjdVQlJEM1EvNDlzb2FYNTR2ODRQVmRjb0RDREJUcnNtWjI0YjQzT09UL0pNUFRuQjBPa002WVcveUt1K2VaUnFNRHJuRUdLdzNmYTR2ZHphLzdXTU1YamVndXRRaWpxRTBuY1Z5VEF4emEwTmJFUmtjcjdmeE0zNytSL084K3NONUtuT3Q3ZDZTaUlpSWlPd2hDakZGUkVSa1IwcVlKbmNPWmZuY3pEaDNGWExZbW9VcElwdk1DME9XZTMyK1gxN25QODB1ODFTbHhrcmYzOVFDSXNPQVhNcml6bU41dnZEa05KOTVkSXlUQjNJRG4zOTU4MzBaMkxiSjJIQUMwNER6MTF1MHVnSFJBTm8vQmw1SWE3MUhmYlZEY1NwSEl1MWdXZ295UlhhN3dBOVp1VkxuN1BmbWVPVTdzN1FxUGMzQUZCRVJFWkZOcFJCVFJFUkVkcVNDYmZHYjAyTThQbHBrTXBYUXlXNFIyVFJ4SEJQRU1jdmRQdDhyci9PL1hMekc4OVVHTlQvWTFIVU1BNGF5TnZlZkhPSy8vdUp4bm54Z2hLbFNDc3ZhT2NlemxHc3hsSFVvWkIwdVhHL1JhQWViM3dYeVJtdlpkcjFIdCttUkcwbVJMaVN3dGpuSUZaSDM1K3BMWlY3OTRUeVhubHVpVmVscUJxYUlpSWlJYkRxRm1DSWlJckxqT01DQlRKSS9PMzZRMDRVc1NjdmE3aTJKeUI3eFJvQTUzK254Ti9Nci9GOVhGN2pZN05DTG9zMnR3QVJLQlljbjd4L2x2L2l0UXp4MGVvaFNQb0hqN0p6Z3pqQU1UTk1nblRRcFpCMFdWbnVzVnZ1MHVwdmRUUGZuTXpMYnRUNXhIT0VrTE5KNVZ4V1pJcnRNR0VaMG0zM21YbDNqM0EvbXVQYlNLdldWem5adlMwUkVSRVQyS0lXWUlpSWlzdU5NcHhKOGRLekViMHlQTVpwd01YV0NXMFEyU1QrS21PdjArTkw4TW4rN1VPWnN2VVZ2azN1b1dpYU1GQncrOXVBb3YvMlJLVDUwVDRsQzFzVzJkMDZBK1ZhT2JaSkoydVRTTnBXR3gvSjZqNTQzZ0pLcUd6TXk2eXNkQWk4aWxYZEpabHdzZTJOT3BvanNiRkVZMGFuM1dieGM1Y1Z2WGVYYWkyV2FhNzN0M3BhSWlJaUk3R0VLTVVWRVJHVEh1YjJRNVhjUFRuSm5JVWZhdHJkN095S3lSM1NEa0N2dERsOWZMUFBYY3l1Y0cxQ0FXY3c3UEg1UGlULzh4RFFmdW5lRVF0YkIzT0VobmV1WUhKNU00L3N4YXpXUGxXcVBJQmpNY0x1Z0gxSmJhVk5kYkpFZlRaUEt1dGlPZ2t5Um5TcU9ZNGloMS9hNS9zb3FMMy9yR3RkZVdhWGY5dG44L3RNaUlpSWlJaituRUZORVJFUjJGTmMwZUtCWTRQY09UaktTY0xITm5WbTVKQ0s3Unh6SCtISE10VmFYYnk2dDhyOWZtdVZ5dTRNWGIrN1pkOU9BMFdHWFIrOHM4cysvY0l3SFR3MlJ5emdZQnJ1aVphcGh3UFJva25UUzR0cFNtMnJUSndnSEZHUjZFZDJtUjczY0labHhTZVZkRW1sbklHdUp5UHNUUitCN0laZCt2TVQ1SDg0eGQ2NUN2eDBvd0JRUkVSR1JnVk9JS1NJaUlqdUdDWnpJWnZqRTVBaWZtQnpCTmMxZGNlSmZSSGF1TjJaZ3pyVzcvTlhzRXYvMzFVWG11MzBHVVdSWUtqaDgvTUZSL3N2LzdDaDNIczJUVGR0WXUrdzRsbkJOUm9aY3hvc3BYcjVjcDlieTJlU3M5MDJoSDlHdTllaTFQR0ppMHZrRWJ0TGU4VldySXZ1SjF3K29MYmU0OE5RQ0Y1NWVZUEhTT3QyR3Y5M2JFaEVSRVpGOVFpR21pSWlJN0JpMllmRFk2RENmbUJqaFZDRzdxMDc4aThqTzlNWU16SDkzZFlHdkxwUzUzT29RYlBJYWxnbWpCWmZQUERyT0Y1NmM1Z04zREpOSmJnU1l1NGxoR0ppbVFUcHBVY3c3QkNFc1ZYcFU2b01MTEtJd3ByclVwdGZ5Y1pJV3FieUw0MXBZTzNSK3FNaCswdThGVkJlYVhINSttZWUvOWpybHEzVzhUcmpkMnhJUkVSR1JmVVFocG9pSWlPd1lLY3ZrTjZiR2VHSzhTREhoYnZkMlJHU1g2d1FoVjFvZHZyS3d3cGRtVjdqWWJBOGt3Q3ptSFI2N3A4US8vZVFNSDdxM1JDcGg3ZXBxUXRNMFNMa1dNMk1wcWcyZnhVcVBSbnV6LytkK1VhZldwekxmeERJTjBvVUVpWXlOWlNuSUZOa09VUlFUZUNGcnN3M09QN1hBQzkrOFNyUFNKUnJzWVVCRVJFUkU1RmNveEJRUkVaRWR3VEpnTXBuZ04yZkdlS2cwaExQTEtwaEVaT2VJNDVnd2pybmU3dkxONVRYKy9OSjFaanM5TnJ0K3lEQ2dWSEI1K0k0aWYvWmJoemx6MnpDNXRIM2p0dDBiWWdLWUp1UlNOdE9qU2VJWVhyM2F4QStpZ1kzQWk2T1lmdGVudXR5bTIvUklwQnlHSjdJRFdrMUUzb25YRGJqK3lpcXZmT2M2bDU5ZnBybldKWTYyZTFjaUlpSWlzaDhweEJRUkVaRWRJV3RiZkdTc3lNY21SamlTVGUvNkFFQkV0a2NjeDBSeFRMblg1eXNMWmY3aTZpS3puZDZtVjJBQzVOTVdqOTFUNHA5OS9qRDNuU3hReURxN2JnYm0yekVNQThzMEtHUWNodk11U2RmazRseWJibjl3U1VZY1FhL3QwNmw3OUpvZVlSaVRLNmF3SEdOUC9KK0s3SFNCSDFJcmQ3ajJjcG16MzV0ajd0d2FEUVdZSWlJaUlyS05GR0tLaUlqSWpqRGtPSHgrZXB3SGlnVkthaVVySXJjb2ltTWFmc2lYNXBiNTh2d0taeHROdkhqejZ3ZVRyc0ZIN2h2aGQ1K2M0dkY3U2d4bEhldzkxdjdVTUF3YzJ5U2J0aWptWFJxZGdMV2FSNnM3MkpsNC9iWlByZHloV2VtU3pybTRLUWZMdGRSZVZtUkEzbWdmVzF0cWMrM0ZWYzcvWUo2ckw1YnB0WHdHVm40dElpSWlJdkl1S01RVUVSR1JiZWNhQmdmVEtiNTRlSW9UdVF4Snk5cnVMWW5JTGhTRUVhdDlqKytVMS9tUHM0dThVR3ZRQ1RmM0RMd0JwQk1tZHg0dDhIc2ZuK2FUSHhpamxFL3M2WUF0NlZvTTV4eXlLWnRLM1dPdDFxY3p3SXBNZ05DUGFOVjZMRjJxa2tqYnBITXVUdExHdEZTVktiS1pvakRDNndWVWw1cWNmMnFCOHorYVovRlNsZEJYK2FXSWlJaUliRCtGbUNJaUlyTHRTZ21YQjRwNWZ1ZmdKQk9wNUhadlIxb0RmNlVBQUNBQVNVUkJWRVIybVRpT2lZQjF6K2NubFRyLzIrVlpYcXcxYUFhYmZ4SStuVEE1TVpQaFQzN2pJQjg5TThMVWFBclQyUDB6TUcvR3NVMG1SNUtrRWhhTlRzRDFwUTVoTk5nU3JUaU04Ym8rYTNOTk9uVVBOMldUTDZVeDkzQmdMTExWdWkyUGhZdnJQUDJmTG5MbGhSWHE1UTZocHdCVFJFUkVSSFlHZTdzM0lDSWlJaktXZExpL21DZXRDa3dSdVFVeDBQQjlmcmhhNVMrdkwvSlNyVUV6MlB5V3B3bmI0STRqT2Y3Z0V6Tjg5SUZScGtkVFdPYmVEaS9mWUJvR21hVE5oKzR0RVFRUm5XN0EwMmVyQTI4dEc0VlFYK253K2srWDZiVTk2dVVPeDg1TWtCOUpEM1Jka2Iwc2ptSUNQNko4dmM3QytRcXo1OWFZZTNXTmZuc1EwNE5GUkVSRVJHNmRRa3dSRVJIWmRsUEpKSStOREpOeEZHS0t5SHNYeFRFL0xGZjU4dndLejY1VmFRYmhRTWE0blRxVTQ1TVBqL0h4QjBjNU1KNGk2ZTZ2WTVacEdvd01KWGowN2hJUkc5V25QejVmbzlyMEI3NTJZN1ZMdDdtOFVTVVdSQnk4YzRTaHNReE93c2JZSjBHeXlHWUlnaEN2N1ZGWmJIUHh1U1d1dnJEQzJteURRTldYSWlJaUlySURLY1FVRVJHUmJaV3hUQTZra3h1ek1FMjFDQlNSOTZibEIxeHN0dm5hWXBtbjFxcXNlWnRmU1dTWk1GNU04TVNaRXA5K2VKeGpVeGxzZS84ZXIyYkdVbnppb1RFOFB5S0tZNTYvVU4rU0lOUHZoU3hmcnRGYTc3RTIyK0NPRHgrZ05KTW5rWGF3OXZIWFErVGRDcnlRVnJYTDh1czFYbnRta2JsemE5Ulh1OFFEYmcwdElpSWlJbktyTkJOVFJFUkV0bzBKSE02aytNaFlrU2NuUnJBVVlvckllOUQyQXk0M08zeHBicGx2TEsweTIrMXYraHFtQWNONWgwOC9QTWJ2UGpuTlE2ZUhzU3hqejgvQXZKbUVZM0prS29OdEdkUmJQb3RydllIUHlBU0lZL0Q2SWJYbE5xdlhtOFJSVEs2VXhFMDViOTVudjM5dFJONHFqbS84WE1aUXZsN253bE1MdlBEMUt5eGRydEpwZU1TaEFrd1JFUkVSMmJrVVlvcUlpTWkyc1F5RGgwb0ZucHdvY1NxZjFZbG5FWGxYNGpnbWltUE9OcHI4OWR3eWYzRnRrZVYrbjBFMFF5em1IUjY1cThnZmZlb0E5NTRva0UwN09sYXhFUlE2dHNuTWFKTGhuRXZmajVoZjdlTDVXeENJeE9EM1F6cjFQcTFLajFhMWgyRkF1cERBZGl4OWZVVGVJb3BpdWkyUEt5K1VPZi9EZVY1L2ZwbTF1UVorTHlKV0Ixa1JFUkVSMmVIVVRsWkVSRVMyaldVWTNGSEljbnMrdTkxYkVaRmRwdHozZUhxMXh0Y1hWMW56UEFaUlRKUjBUZTQ0a3VNUFB6N052U2NLRkRMT3pkOXBIN0ZNZzlIaEpCKzhxNGh0UVF6ODZLVUthL1hCdDVhRmpmYXlpNWVxMUZjN3RLcGR1azJQeVdQRDVFZFRPQWs5MUJYcGRUd2E1UTZMbDJ0Y2ZHYUJoZGZXYVZjM3YySmRSRVJFUkdSUVZJa3BJaUlpMjhJRVJsMkh6OCtNOC9ESU1LNXBxbnBHUkc0cWltSjZVY2czbGxiNXlzSUtMMVNiREtMNHp6TGh6aU01UHZ2WUJKLy8wQ1Nsdkx1djUyQytrMnphWm53NFFUcHAwZkVpNmkyZlppZmNzdlg5WGtobHJrbjVXaDBNZzJUV3dVbFltSllCaHRyTHl2NFN4ekZSR05OdmVheGVhM0RobVVWKzh0WExyRnlwMFc5di9zeGdFUkVSRVpGQlVvZ3BJaUlpMjhJMURVNFZzbng2YW96YkN6bWRaQmFSbXdxamlGWVFjckhaNFY5ZG51Vkhxelc2MGViM1E3Uk1HQnRLOFBzZm4rYjNQemJEK0hCQ2N6QnZJdUdhSEpsTU0xbEswTzVGWEZ2czRBY1JXelZ0TDQ2aDN3bW96RGRZdmQ0Z0JuS2xKTGE3MFY1V1h6dlpEK0lvSnZCRFdyVWVaNzg3eTB2ZnZzYVZuNjdRcnZXSkFzMitGQkVSRVpIZFJ6MTJSRVJFWkZza1RKUGJjaGxLcnRvemlzaTcwdzBqWG11MCtUK3Z6UEZpclVFN0hFeTFYeUhyOEFjZm4rYVRIeGhuYWlTcEFQTmRNQTJEcEd0eC84a2hrcTdGWkNuQnYvbTdXZGJxSHZFV1pTZFJFTkdzOU9oM0EzcHRqOVhyZFE3Zk04NkIwMFhTaGVUV2JFSmtHMVZYV2l5OFZ1WGFTMldXTHExVFcybmpiV0ZWdElpSWlJaklabE9JS1NJaUl0c2lZWm5jVmNneG1uQzNleXNpc2t0Y2JuWDQyOFVWdnIyOFJybnZENlRLcjVpemVmU3VJcDk4ZUl6YkRtWkp1dFlBVnRtYlROTWduM0c0NDBpZWhHTmhZUEFmdmozUHRhWHVsdTdENndRc3ZsYWx1dGltdWRhbDIrZ3plV0tZb2JFTUNjMDFsVDBtOEVJNkRZL2Fjb3Y1Q3hXdXZsaG05dXdhb2IvNVZlb2lJaUlpSWx0TjdXUkZSRVJreTVuQWVNTGxqNC9PY0NLWEptRXBKQkNSZDNhcDBlSWJTNnQ4ZWFITTFVNlhRWFJHVERvbXB3OW4rZjJQVHZQWTNTV0tCVjFrY1NzU2pra3g1ekF6bHFMVEMybTBBNW9kbjNDTE01WEFDNmtzTkZtZGJSRDBReEtaalZtWmhnR0dxZXBhMmIzaU9DYU93ZXNHMU10dFpzK3Q4ZUszcm5IeG1VWEtWK3RFb1ZySGlvaUlpTWplb0JCVFJFUkV0bHpLTWptZVMvUEZ3OU5NcGRYaVQwVGVYaGhGZElLUXJ5MnQ4amZ6Wlg1V2JUQ0lMTXdBRG80bitkaURvM3p4a3pPTURDVXdUWVZjdDhveURZYXlEcmNkeW1KWkJ2UGxIdTFlUUxqVjRjcU5vS2V5MEdMNTlTcXRhZzgzWmVNa2JTekgxTmRZZG8zNGpiN01NVVJSUksvbGNlMlZWYzUrZDQ1WHZ6L0w2dlVHM2FhL1plMmJSVVJFUkVTMmdrSk1FUkVSMlhMalNaZEhSNGI1eUZpUmdtWmlpc2piaU9PWWRoaHhvZEhtMzEyZDU5bTFHdjBCbktFM0RNaW1MVDczK0FSLytQRURISjVNNDlxbUt2WGVCOE13TUExSUp5eU9US1k1TXBsbWJxVkxyZTNqKzF1YnNzUVJCUDJRVHQyanVkWmw5WHFkVnFXTFlSZ01UV1MyZEM4aTcwZm9SN1JyUFpZdVZYbjVINjl6OFpsRkZpOVdxWlU3QkY3RVFIcHNpNGlJaUloc0k0V1lJaUlpc3VWdXkyZjQvTXc0dHhleXBHeTFraFdSWDgrUFlxNjN1L3piS3dzOHRWWmwxZk1Ic2s0bWFmR1pSOGI1L0ljbXVmL1VFT21FclFxOVRXQVlCclpsa2tsWmpBMG5tQjVOMGU0R1ZGc0I3VzY0NWZ1Sm81aGV5NmU2MUtaWjZkSnIrZmo5a0RDTXNHd1RKMkZ2K1o1RTNvMG9pdWcyUFZhdTFybjJZcG5Menk5ejhkbEYxbWFiOUR1Qndrc1JFUkVSMmJNVVlvcUlpTWlXdXlPZjVYY1BURENaU3VLWTVuWnZSMFIycU92dER2K3dYT0ZMYzBzc2R2djRBNmpDVENkTjdqaWM0NDgvZlpCSDdpd3lVa2lvQW5PVG1hWkJObTF6YUNKTkpta1JSVEhOamsrekhSQnRVL2pTYS9tc3pqYTQvc29xY1JUakpDeHMxeUtPWTB6THdGQ0lMZHNzam1PaUlLTGZEV2hWZWl4ZVhPZmNEK1k0OS8wNTVzOVg4TGZoUWdBUkVSRVJrYTJtUzAxRlJFUmtTeVVNZ3hIWFlUcWR4TkZKWWhGNUc3Vyt4MCtyRGI2NldPWkt1enVRQU5Nd1lMS1U1RE9QalBQSW5jTk1sRFNqZDVEU1NZdmYrdkFVRXlOSmhuSU9YL25oRW90cmZmeGdlNUxNS0l6cE5qM09mbmVPdVZjclRCd2Y1dkE5b3h5OFk0UjBMb0ZwR1ppV0xyU1JyUlhITVZHMEVXRFd5eDNtejY5eC9xa0Zxb3R0MnZVZWZpOVU1YVdJaUlpSTdCc0tNVVZFUkdUTEdNQlkwdVZnSnNXdzYyQ3Iya2xFZmtrY3g4VEF5N1VtMzE2dThFeWxOcEFBRXlDZnNibnphSjdmK09BNEkwUHVRTmFRWDNYWHNUekZuTVBwdzFuKy9LK3Y4ZHBzaXlDSXR5V1hpU1BvTmoyOFhrQnp2Y2ZxdFRxelo5ZVlPbEZrNnVRUVk0ZUd0bUZYc3A5NTNZQmF1Y1gxVjlaWXVsUmo5WHFkOWNVV2ZqZGdRSWRDRVJFUkVaRWRTeUdtaUlpSWJCa0RtRW1uT0pSSllSdUdXamFLeUs4SVkraUdJVjllV09IYnkydjB3bWhnYTkxOUxNOW5IaG5qOEVRYTExSEYzVmJKSkcwT1Q2Ukp1QmFtWWZMVnA1ZDU5dXc2bGJxL2JlMWxReitpdmQ2anZkNWpmYW5GMm15RHRkbGhwaysxR0pySVVCaExrODRsdG1kenN1ZkZjVXluM3FlNjBtYnRlcDNscTNVV0xsUllYMmpSYndmYnZUMFJFUkVSa1cyam1aZ2lJaUt5WlN6RDRBUEZBaDhlSzNJa2w4RlVpQ2tpdjJTOTcvTjNpeXY4emNJS2wxc2RCaEZoV2hZY21ranh1Y2NtK093SEp4Z2RTbUNyYmVpV3NpeVRYTXBpZWpURnlGQ0NoR1BTNm9RME93SGhkaVdaTndUOWtIcTV3OHJWT2l0WDZ2ajlFTnN4c1IyTEdNM01sTTJ4TWZNeXB0L3hhS3gxV2JpNHp2a2ZMZkRLZDJhNTh0TVZXcFVlb1QrNGl6aEVSRVJFUkhZRFZXS0tpSWpJbGpHQXFYU1M2WFFTbmY0VmtWOVc5M3pPMXB2ODVmVkZyclE2aEFOYUo1TzBlZUwrRVo2NGY1UmowOWtCclNJM1kxa200OFVFbjN0c2d0T0hzdVF6Tmw5N2VvV3JTeDI2L2UwUGIveCtTR1d4U2JQUzVkckxxMHllR09Md1BXTWNQRDFDTXVkaVdTYW1yYTRDOHU3RU4zckJ4akZFWVVRWVJEUldPOHlkcjNEK1IvTlVsOXAwR3g1K1g1V1hJaUlpSWlKdlVJZ3BJaUlpVzhZeERjWVRMbU1KVnlHbWlQeUNNSXE0MUd6emQ0dGxucTgwYUlXRGlUQVRqc21SeVRTZmVXU2NPNC9tQnJLR3ZIY0h4MVA4NmVjT2MyZ2l6WmUrdThpejU2cDRmclJ0N1dVQmlDSHlZM3Erajk5djBGN3ZzbktsenVXZkxERitaSWlaMjRyTW5CNUJ2OURrM1FxRGlFNmp6OXBzZzRYWDFpbGZyYk8rMEtTNjNNSHJCV3pMWUZnUkVSRVJrUjFNSWFhSWlJaHNDZHN3bUVvbG1FNG5LYmpPZG05SFJIYVltaGZ3L0hxZGJ5eVdhWWZod003bGp4ZGRQdnZCQ2U0NGtpT1gxc09oblNMaFdzeU1Kdm4wdzJOTUZCT2NQcHpsbTgrV21WL3Q0UVhibit5RWZrU3IycWRWN1ZPWmExQytXcWQ4dGM3U2xSckZxU3pGeVJ6WlloSW5ZYWt5VTM1QkdFUjRYWi9HV29mS2ZJdlYyUVpyOHczS1YrbzAxcnI0dlVIVm5JdUlpSWlJN0g1NjFDNGlJaUpid2pJTXhoSXVlY2ZHTVRWN1RrUiswWFByTmI1ZlhtZSsweC9JSEV5QWZOcm05c041UG5wbWhJbGlVbk13ZHhqYk5qa3duaWFYdGhrZFRqQlNjUG51ejlaNDlWcUw5WWEvM2R0N2s5Y05LVjl0VUw3YTROVWZ6blA0M2pHTzNEdkd4TEVoOHFVVWJ0b2htWGF3WFd1N3R5cmJJSW9pNGlnbTlDTzhia0M3MGFlKzBtYisvRHJYWGw1bDVVcVYwTi8rWUY1RVJFUkVaRGRRaUNraUlpSmJ3cmxSaVpsejlPZUhpUHljSDBXczlUMitzMUxoSit0MSt2RmdUdTRid0lrRGFaNDhVK0xPNDNteXFzTGNzWVp5TG8vY1dlU09JemtPaktmNTJ4OHU4ZnlGR3BXNmp4L3VyUEFuOUNPdXY3eks0bXZyWkllVGpCMHVNSE82eU16dEl3eVBaN0JzRTlNeU1DMFR3MVNGNWw0Vnh6RnhGQk9GTVlFZjBtdjcxTXNkRmw2ck1QOXFoYlg1SnQyR2g5Y05GR0NLaUlpSWlMd0hldVF1SWlJaVc4SXhEWTVtMHd3N2FpVXJJaHVpT0tiaCsveWd2TTV6bFJyejNmNUExakdBYk1yaVEvZU84RHRQVEpOSnFrSnVOOGlrYkg3ejhRbnVPWjduMjgrdjhoZmZtR2QycFVQWGl4aFExbjFMZ241STBBL3BkM3hhMVM3TFY2dWMvOUU4SXpONXBtNHJNbklvVDJreVN5cWYyTzZ0eW9ERU1kVEtIV3JMYlNwekRSWXZWNm1YTzdUV2UzVHFQZnJka0hpSEJmQWlJaUlpSXJ1QlFrd1JFUkhaRXBaaFVISmQwcmJDQXhIWjRFY1IxOXM5L3ZYbE9TNDAyZ09iZytrNkJtZE9EWEhtVklIeG9vdWxpcmhkd1RJTmhySU9wdzVsS1dRZGprNWwrTkozRjNqbWxTcUxsY0VFM3U5SEZNUjBHejdkaGsrRkZxdXpUVmJubWd4UFppaU1waW1NWnhpZXlEQTBrU0dkZDNFU2VqaStXOFZ4VEJoRXRHczlhc3R0cXN0dDF1YWExRmJhTk1vZDFwZGE5TnMrOGFCNlk0dUlpSWlJN0JONjFDUWlJaUpid2pZTnBsSkpjZ294UmVTR3VVNlA3NnhVT045bzBRekNnYXhobVRCZVRQRFJCMGE0NjJnZVI4ZWdYY1V3REZJSm02TlRObVBEQ1ZLdXliR3BETSsrV3VXRml3M2EzWUJvaHhhNGRSc2VjK2ZXbUR1M2hta2JESTJsbVQ1ZFl1WlVrZUowanN4UWtrVEt4azNaT0VrYjI5SDM1azRWeHpGUkVPSGRxTGp0dDMxNmJaKzF1UWJ6NXlzc3ZyWk92ZHdsOEFaekhCTVJFUkVSMmE4VVlvcUlpTWpBMlliQnNHTXpsVTZRVllBZ0lrRGQ4M21wMnVEYnkyczBnbkJnVlpqWnRNMTlKd284ZmsrSkkxT1pBYTBpV3lHYnN2bjBJK09jT1RYRTNTOVUrSXUvbitQVmEwMVdxMzE2TzN6T1lCVEUxRmJhTkt0OUx2OWttWFRlWlhncXg4U3hBaFBIaGhrNWtDTlRTR0xaQm9abFl0MllveWxiTDQ1amlDRzZNZU15Q2lQQ0lLTFQ2Rk9aYjdGMGFaMkYxOVpwcmZmb05qMzZYWi9RaTRqVUxsWkVSRVJFWk5NcHhCUVJFWkdCeTlrV1I3SnB4aElKa3BaQ1RCR0J5ODAyVDY5VmVhSGF3QnZRZ0VQVGdLbVJKTC85eEJUSFpqSzR0a0todmFCVWNQbk1JMlBjZlN6UFgvM2pJbDk3ZXBrTHN5MDhQOXF4VlprQVVRaFJOOER2UXIvdDAxenZVYjVXNTlLelM2UUxDWWFuc2t3Y0cySjRLc3ZZd1R5Wm9lUjJiM2xmaXVNWXZ4ZlNxdmFvcmJSWlgyaXhPdHVndXR5aVUrdlJiZmwwbTU2Q1N4RVJFUkdSTGFBUVUwUkVSQVl1WTF2TXBKSWtMQlBEMEN3NmtmMHNqbVBDT09aSGF6V2VXcTBOckkwc3dQaHdnZ2R1SzNEbTFCRERXUWRUc3pCM1BjTXdzQzJEYk5yazZMVEpIMzVpbXJ1TzVmanV6OWI0eHJNckxLMzE4WGRCc0JTRk1WNG53T3NFTkFERGhOWHJkY3JYNm1TSGsrVEgwZ3lOcHNpVzBxU3lEcG5oSk5uaEpLbWNxOStqbXl3TVFycE5qMjdUbzFQdjAxenZVVjF1MDZwMGFhNzNhRlY2MU5jNmRCdDlvbURuZjIrSmlJaUlpT3dsQ2pGRlJFUms0RnpUcE9EYTJEcnZLckx2ZGNPUWMvVW16NjVWdWR6dU1LZ0kwN2JnOU9FY0gzMWdqSWxpQWxmekJ2Y2MxN0U0UHBOaFpNaGxhaVRKZ2JFa3o1eGI1NlZMRFpZcWZjSm91M2Y0N3NVUnRLcDlXdFgrbTI5TEQ3bU1ITWlUTDZVWW5zcFNuTXBTR0UyVHpEcllyb1dUc0hGU0ZvbWtnNkdBL2gzRmNYeWpQV3hFNklkNDNSQy9IeEw0SWYyV1IzV3BUWDJ0UTIybHcvcENrN1hyRGZyZGdIZ1hmUStKaUlpSWlPeEZDakZGUkVSazROS1d4V1F5Z1dPcWxhUElmaFpFRWV2OWdLOHZybkcyM2hwWUZhWnB3TWhRZ2pPbkN6eDJUNUdrcXdCenJ6SU1nK0djeThOM0ZybmphSjQ3anVUNSsrZktQSCsreHZXVkR0V212NnZDekxmcTFEMFcydXNzbW1CWkpxWmxrc3c2akI4dGtCOUpNenlaWVdRbVQzRW1oK09hR0thSllZSnBtWmltZ1drWkdLYXhyeW8zNHpqZWVJb2dqbTRFbDFGRTVNZDR2WUJleTZOVjdWR1piMUpmN2RCWTdWQXZkMm1zZGdpODhDMUJweW91UlVSRVJFUjJBb1dZSWlJaU1uQUYxK1prTGtOU0lhYkl2dFlKSXE2ME8zeHRxY3hjdHp1d2RWekg1SUhiaG5qbzFEQlRwU1NXdFg5Q25QMHNrN1I0NG9GUkhyMnJ5RTlmcS9GWC83akl0NTlmcFZMMzhJTm85NFdaTVlUK3hxWUROcDczMmh0dFQyM0h3a2xhT0VrYk4yVXpQSkVoVzB5U0xpVElqNlRJbFZJTVRXVElGVlBiK1Jsc3VTaU04Ym9CM1dhZmJ0T2pYZXRUWCttd09sdW51ZDZqMi9Ud09qNWVMeVRvQi9oZVJPQ0ZiLzQvaTRpSWlJakl6cUlRVTBSRVJBWXVhMWtjU0tkd0xZV1lJdnRWRk1kY2FYZjQxdklxYyswZXZRSE5MVFFOeUdkc0hyK255TjNIODlpMmpqdjdoV2thcEJNVzZZVEZnNmVIR1NtNFBIclhNTStjcmZMY3VYWE9YMjl2OXhiZnR6aUNYc3NIL0Y5NGUyVytTVExyNEtac1VsbVhaTTRsazNkSjVSTWJiOHU1cEhJdXlheUxtN0pKcEd5Y0c4L2RYZFNPTmd3alFpK2kzL1B4T2dIOWp2L21QTXQreDZmZjl1azIrL1NhUHYzdXh1MmRoa2V6MHFYZjlnbThVQzFpUlVSRVJFUjJFWVdZSWlJaU1uQ09aWkozYkt4OTFOSk9SSDVSeXc4NFYydnlEOHRyTklPUVFUVnJ6S1FzN2o5WjRMNlRCY2FMaVFHdElqdGRJZXR3eDlFOEU2VWt4MmN5M0hVc3ozT3ZWbm51WEpYbFNvLytIbXNYMm0xNGRCdmVyN3pkdEF3U0dadGNjYU02TXpPVUlKbDNONExPRzJGbkt1Tml1eWEyYTJFN0pxWmxZTmszMnRNYVlEa2I3V2tONjBhTFdzUEVOSGt6K0h6enRwdDBXNGpDaURpKzBmTDFScXRYYnJ3ZStodTNSZEhHeTFHdzhYb1loZ1JlUkJSdXZNM3ZoL1M3QWIybVI2L2wwYTczYVZWNk5OZTdkSm9ldmFaSHYrVVI3TEd2NzF0Wkprd1VFeHlaU25OOXBjdHF0VS9QMjd1ZnI0aUlpSWpzYndveFJVUkVaS0Jjd3lCcldhUnRVeUdteUQ1MnVkbmhwK3QxTGpVNitQRmdUcmdiUUNudjh2RUhSemsyblNHZDFNT2QvY3l4VFNaS1NTWktTZTQrVnVDaDA4Tk1GT2Y1Mld0MXJpNTJLVmQ3K0lNWnk3cGpSR0ZNdDdsUm9WaVpiMkhjQ0I4TlkyT2VLQ2FZcGtrNjc1SWZTNU1ySm5HU05wbDhBdHUxc0J5VGRHR2ptdE5OMmh2dGF4TVdUc3ArTTd4ODQrMDNFd1l4WVJBUlJ6RmV6OGZ2aDBUQnhnektUdDBqdkJGU2R1bzkyclUrVVJqVGEzazAxanIwdXlIZFJwOWV5OFB2aHorZmUvbldRRFRhcVBnZTJCVVMyOHkxRGNhTExsTWpLZTQ1a2VmK2t3V2VPMWZsZXk5VXVMbzB1UGJjSWlJaUlpTGJTWS9xUlVSRVpLRHlqazBwNFpLeWJFeUZtQ0w3VGhUSEJGSEVqOWRyUEYrdDA0MEcxOHN4NlpvY0hFL3g0ZnRMakEyckNsTitMcHUydU85a25oTUhidVBzbFFaZmYzcUZyejYxd2txMVQ2Y1g0ZytvdmZHT0VFTVVBcno5ejE2MzRWR1piMjNabHVUZGMyeURUTkppYWlUSlp4K2I0TWt6Slc0L25DUGhXTngxdkVDbDRYTnR1Y3VBcmcwUkVSRVJFZGxXQ2pGRlJFUmtZQXdnYjlzTU9UYUtMMFgycHlDS1dPejJlWDY5em9WRyt4MWlsUGZ2NkhTYUo4Nk1NRkZNNFdnV3ByeUZaWnBZSmd6Wkp2ZWVLREE5a3VMakQ0N3lrd3MxdnZGc21YTlhtelE3Z1lJZzJURk1FMUlKa3crY0h1YkQ5NVU0YzJxSW8xTVpSb2RkTWtrYnc0QVQweGxPekdRWkhhcFNydjVxTzJFUkVSRVJrZDFPSWFhSWlJZ01WTTZ4S2JnT1NqRkY5cWRXRVBLTnBWWE8xcG8wZzhIMTdyUXRnOU9IODN6MGdSRnk2WTFXbHlLL3pEUU04aG1IZk1aaGVpekpnZkUweDZZenZIeTV3U3RYR2p4L29VYWw3aEVPTW0wWGVRZlpsTW5VU0pLVEI3S2NQcHpqdnBNRjdqcWFaMlk4UmNxMWZ1SFlsazNiZk9DT1lTN01Odm43Wjh2NnZoVVJFUkdSUFVjaHBvaUlpQXlNQWFSdGs2eHRLY01VMlllNlFjaHNwOHMzbGxhNTF1a05yQXJUTkdGNkpNRTl4M0xjZGF4QXdsRVZwdHhjMHJVNGVUREx5WU5aUG5oM2tlY3YxSmdhU1hMK2VwT1Y5VDdWaGsrMTZST3BPbE1HekRZaGw3RXBGVnlPejJTNDUzaWVoMDRYT1hPcVFLbmdrbkNzWC90K3BtRnc1bFNCaTNORnZ2ZENoWFozanc5NUZSRVJFWkY5UnlHbWlJaUlESXdCWkd5TGpQM3JUNzZKeU42Mjd2bThWRzN5L0hxRHFoOE1iQjNYTm5uNHptSHV2NjFBT3FIampieDM0OFVFbi9yQUdCKzZ0OFFycnpkNC9ueU41MTZ0OHZRclZlcHRIOCtQQ1pWbXlpWXlBTk0wU0xnbW8wTU9keC9QODlqZEl6eDgrekFuRDJiSXBteHMyM2pIZWVLR0FWTWpTVzQ3bUdWbUpNblZwUTVlb085VEVSRVJFZGs3RkdLS2lJakk0QmhRY2wzR2s2NHFNVVgybVRDT3VkcnU4QS9MYTNURHdWVUhtUVlVTWpZUG5ocm10a001akhjNDRTL3lkdDZZbVdsYkp2Y2NMM0IwTXNPSDd4L2g3T3NOZnZUeU9zK2VyWEpwb1UwY3hhck1sUGZGWUtQOWRUWmxNVG1TNU1QM2pmREUvU1dPVFdVb0ZsenlHWnRVd3NJeWpac2V6d3pEd0RJTWprNmwrZlNqNC96N2I4NnpXdE5zVEJFUkVSSFpPeFJpaW9pSXlNQVlHS1FzazVTbGRySWkrMDJsNy9GeXJja1BWNnYwQmppb0xlbWEzSFl3eTZsRFdVWUw3c0RXa2YzQk5IOCtNM04wMkdXeWxPVFlkSWJIN3lseWViN05LNjgzZU9YMUpzdnJmZnErQmhES3UyY0FtYVRGd2ZFVXB3NW51ZjF3amtNVGFXNC9rdVA0VElaQ3hybmxXYjR6WXlrKzlzQW8zM2wrbFZyTHgxYzFwb2lJaUlqc0VRb3hSVVJFWkdBMjJzbmE1R3g3bytlWmlPd2JGK3B0ZnJaZXA5ejNCallMRXlDYnR2bkFIVVVPVGFSSkpmWHdSamFQNjFoTWxpd21TMGsrZUhlSlNyM1AwMmZYZWVhVktxOWViVEpYN2xKcGVLeldQSVZHOG11WkJpUVRKc05aaDVteEZOT2pLZTQ2bHVQTXFTSHVPcFpudE9EaXZzMjh5L2RpT09keXg1RWM5NTBjWXJYbXNWVHBiOEx1UlVSRVJFUzJueDdsaTRpSXlFQmxiWXVjWTZzU1UyU2ZpT0lZUDRyNFdiWE9TN1VtZzR4MkRBT0tPWWNQM1Z0a3ZKUWM0RW9pRzBIUnB4OGU1eE1QalhGcHJzMlB6MWQ1N215Vjc3KzR4a3JWd3c4aWdrRHRadmM3d3dETE5IQnNnM3phWm5Ja3lYMG5DL3pXNHhPY09wU2pWSEJKSnkwTWczZWNkL2xlNWRJMm4vekFLSmZtV3dveFJVUkVSR1RQVUlncElpSWlBNVd3VEZLV3VkM2JFSkV0RWtZeFM1MGVaK3ROcnJZNkF3MHhKNG9KSHJ4OW1CTXpXYktwOTEvTkpQSk9UTlBBeE1DMjRPaFVtcEVobDhmdUt2TEZUODd3eXVzTm5qbGI1ZGx6VmNyVlBsNFFFY2NRSzlEY04weGpJOEFjSFhLNTdXQ1d1NDhYZU9qMklRNU5wQ25sSFVwRENkSUpDOGN5c0Fid2QxRXlZWEhQaVFManc0bE4vOWdpSWlJaUl0dEZJYWFJaUlnTWpHRkF6cmJKcXhKVFpOL29SaUhQcnRkNHZkV2hOY0JabUFBSHhsSThjdWN3dzNrSFd4ZEx5QlpLSjIzU1NadXg0UVNISnRJY21raHh4NUVjSDc2dnhNVzVGdlBsSHRlWE83eSswS2JlRG9nMFBuUFBTaWROeG9jVEhKNU1jMlF5dzRrREdVN01wSmtlVFhGb0lrMGg2K0RZZ3o4KzJhYkIyTERMNlVOWmZqYWU1UHBLYitCcmlvaUlpSWdNbWtKTUVSRVJHU2pITkVsWXFwRGFOMHdUWTN3U1kvb0E1QXNZcVF3a0V0RHZFN2RiMEtnUlgzMmR1RnJaN3AzS0FBUlJSTlVMK05aeWhXdnQ3a0NyTUZNSmsrTUhNangwK3pDcGhJNHhzajFNd3lEaFdoeWF5SEJvSXNNSDd5NHh1OXpoNmxLSDEyWmJ2SFM1enV2emJWYnJQcldtVDYzbDAvZWlnZjVzeUdBNU5tUlREc1c4UXpIdmNtQXN5WW1aTEtjT1o3bjlVSTZERTJsS0JYZkw5MldhQnVtRXpZTzNGemwvdmNWc2VWbVZ3Q0lpSWlLeTZ5bkVGQkVSa1lGSm1DYVdTakQzUEdOa0RQT2hEMkxjL3hEbXFUdkJjVzc2UG5HdFN2ejhNNFRmL1JieDVRdGJzRXZaQ3EwZzVGS3p6WE5yTlZaNjNzRFdNUTJZTENhNDYwaU91NDdtQjdhT3lIdGxXd1pIcHpNY25jN3cwUWRHNmZaRGZ2cGFqWmN1TlhqeFVwMmZYYXl6dU5hajE0OElvcGdnakZTbHVjT1p4a1pBYUZzYlR5TkRMcWNPWm5ubzlpRStjRWVSMncvbm1CclpHVE41TGRQZzRUc0t2RFk3eE44OXRVd1FidmVPUkVSRVJFVGVINFdZSWlJaU1qQmpTWmVVcWpEM0xHUDZBTllYL2dqem9RK0MrZDVhNVJsRHd4Z2Yrd3pteHo1RGZQNFZnbi96NThSejF3YXpVZGtTVVJ3ejIrN3l6YVZWS3A3UElNK2QyNWJCYllkeUhKM0pZQmk2VWtKMmpsLytma3k0RnZjY0wzQjhKc3VuSHg2bjJ2UjViYmJKeGJrVzU2KzNlUFZxZzRYVlBuMC9Jb3BqemRIY0FRd0RERGFDeTZSclVpbzRIQmhMY2VKQWxqdVA1amwxTU12QjhSU1psRVUyN1pCT21Edm1PR1FZa00rNFRKU1NqQTBuS0svM0NSU1NpNGlJaU1ndXBoQlRSRVJFQmlabldiam16aml4SjV2UGZQQlJ6SWNmZjk4Znh6aDlGODcvOE9lRWYvRi9FSDdqSzV1d005a08vU2ppYXJ2TEQ4cnJ0QWRZL21NQW1hVEZmU2Z6M0hZZ083QjFSRGFEWlJya013NzV6RWFGZWhCR3pJd2x1ZWRFbnRWcW4rVktuK1Zxbjh2emJhNHN0cGxiNlhGOXVVdmZWL0swSFlheU51UEZCQWZHVWh5WjJwaHJPVkZNTURya01qcmtNbDVLTWxKd3lhVnYzbkZnT3hpR2dXTWJISm5NOE9IN1Nuejk2VEwxZHJEZDJ4SVJFUkVSdjBBNmRRQUFJQUJKUkVGVXVXVUtNVVZFUkdSZ2JOUEUzQ0hWQ2JMRFdSYlduL3d6U0tVSi83Ly9zTjI3a1Z1dzJ2TzQxR3h6cGQzRkgyQXBtVzBiVEpTUzNIRWt6NEh4MU1EV0VSa0UyektaS0NXWktHMjBINDJpbUU0LzVPSmNpOWV1dDdpNjJPSGlYSXZsOVQ2MWxrK3JFMnpNMG16N2VMNUtORGVMWVd4Y0RKRnlUWEtaamZtV3ViVE5vZkVVUjZZeUhKbE1jL0pnbHVuUkpJV3NROExaT2RXVzc4YkI4UlJQM2ovSzA2OVVhYlFEeldBVkVSRVJrVjFMSWFhSWlJZ01qR1VZN0o1VGZySVRXRi80STZJTFo0bGZmV1c3dHlMdjBlVm1tN1AxSnEwZ0hPZ0o4NlJyY3Z2aGpYYU9PN1VhU3VUZE1rMkRiTXJtL3BORDNIOXlDSUF3akRoM3RjbTVxdzJ1TExRNWQ3WEpxOWVhckZROXdqQW1DR09pYU9ONUVNV2FxWGtUcGdHVzlmT1psbzVsa2t5WUhCcFBNVmxLY3Z4QWh2dE9Gamc2bWVId1pKcmh2THZkVzM3ZlJvWmM3am1SWjJ3b3dYS2xSMThCdUlpSWlJanNVZ294UlVSRVpHQ3l0bzN6SG1jbHlqNW5HTmgvK3MveC84Vi92dDA3a1hjcGptT0NPT2FGYW9NWDFwc01Pay9KcG13ZXZyUEllREV4NEpWRXRvZHBHaHlmeVRBOW1zVHpJN3I5aUo0WHNsVHA4ZnBDaDRYVkxxczFqN21WTHE4dnRGbXE5UEdDNk0xWm12R04yWnJSUHNxdGpCdi9HQWFZaHNFYlJaTUp4NlNZdnpIVGNpYkRpUU5aamt5bG1ScEpNcFRicUxCTXVpYnBoSVhyV0NUY3ZmRTNpMk1abEFvdTk5OVdZR205eDN5NXQ5MWJFaEVSRVJHNUpRb3hSVVJFWkdDeXRtWmk3aXZkTHRGclo0a3ZuQ05lcjBDckNZNkRVU3hobkRpTmVlWmhTTnc4ZURLbVpqQk9uQ0srZEdFTE5pM3ZWeERIekhkNm5LdTN1TmJwREhRdDF6YVpMQ1Y0NE5RUW8wTUtNV1Z2TWd5RGROSW1uZnpGaCt1SEp0S2NQSkNqMmZGcDkwTHFiWjlxdzZQV0NyaTIzR1c5N3RIdUJwU3JIdVZhbjlWcW4yclR4d3YyYnBwcFdaQk9XT1F6TnZtTXpVakJaYUtVWktxVUpKVzBObVpaRmhMa3N3Nmx2RU14N3pLY2M4aW1MVnpid3R5amY2T1lwa2srNC9DaGUwZDQ4VkpESWFhSWlJaUk3Rm9LTVVWRVJHUmdMTlBZVlRPazVOYkUxMTRuL01aWGlKNzZIdmplMjl6cnk1QXZZUC9adjlnSU0yL0NmT0FSUW9XWXU0SVhScHl0Tlpucjl1Z051UFNyVkhDNDgyaWV3NU5wTWlrOWxKSDlKWk95YjN6Zi8rSXMyQ0NNdUxiVVphM2VwOTBOV0ZuM0tGZDdyRlQ3VkJzKzNYN0lXczJqM1EveC9JaWVGOUh0aC9UNklWMHZwT2RGOVByUmpxcmN0QzAyV3IvYUpvNXRrblF0VWdtVGxHdVNUbHBrMHphcGhFVWg0MURJMkJTeUc4OUhobHdtUjFKTWp5WkpKeTFLZVpkOFpuKzJuVTRuTE80N21lZkFlSktmWFRUdzkzQ1lMU0lpSWlKN2x4NzVpNGpJam5BQU9BV1lONTdlOE1iTHhvMm50M3Y1blc2N2xmZTUyVzIzdXNabTdPM2R2djhnM3UrOTNQWTNnRzM4L08yeTk4U05Hc0cvK2wrSnZ2dE4zdXhqK0U0YWRZTC82Vi9pL012L0dlUG95WGU4cXpFMnZrbTdsRUVLbzRobUVQRFVXcFdGenVBcmZXYkdVanh5NXpEcHBEWHd0VVIyQzlzeU9UNlQ0ZmhNNXRmZTN2ZERYbm05d1ZLbFQ2UHRzMWJ0czFyM1dLMzFXYXQ1ckZZOVZtdmVteTFwd3lnbWpEYm1ia1lBTVJ0emJpT0k0cmUwcmVYbmgvNWZGNEFhd0Z1dlk5cG85UXFHWWY3OGRmUEdCVTlzVktBYUJqajJ4cHpRVE5JaW5iVElwVzFHaHhJYlZaVkRDU1pLQ1E1TXBCZ2ZUakF5bEtDd1QwUEttM0ZzazZtUkpBZkcweFR6TGl2ci9lM2Vrb2lJaUlqSWU2WVFVMFJFdHQwNDhOOEFPaVc5dHhoQXlyS3hWWW01WjBYZitlWjdmNmN3SVB6eS80djlYLzIzNzN5L29lS3RiVXEyVkQrS1dlNTYvS0M4em54MzhDSG1SQ25CZlNlSFNMcjZqU0h5YmptV3llbkRPVTdNWkltaUdEK01DYU9JSUl3Smc1Z2dpZ25EbUJqb2VTR1Ztc2RhM2FQVkN6WXFOcjJONExMdmhYVDZJZjErZE9PK0VYNFFFOGN4M1g1RTlKWWswd0FTcm9sdC96eXdURG9tNmVSR1ZTVUdKRnlMUXRaaE9PdVFTbGlZQnFSVEZzTTVoMHpTeGpJMzVvTmFwb0ZsR2RpbWdXMloyUFpHaGFadEdUaVcvc1o0SjZacGNOdUJETWVtTXdveFJVUkVSR1JYVW9ncElpTGI3akVVWU81VmhnR0dhakhsbDhRWHp0MzhUa0V3K0kzSSsxYjNmTTQzV3F6MmZmb0Q3RVZwQU1ONWg2T1RhWTVPcFhFZEhWZEUzaTNUTk1nazM5MUQveUNJNlBZRHVsNkVGOFFFUVVRUUFmRkdkV1lReEFSaHRISGZjS01DTTQ1amd2QlhmLzQzUXNpZjk5ZDRvMFhzRzhHbVpSb2tISk9rdXhGSUdzWkdLSmx3VFd6TDNMUHpLcmVTYlJrOGZHZVI4OWViUFAzSytuWnZSMFJFUkVUa1BWT0lLU0lpMjA2bnFQWW1mVjNsN2NUdDVzM3YxR29NZmlQeXZpMzMranl6VnFVNTRORFpOT0hRZUlwajB4a0tXVWV6ZGtVR3hMWk5jclpMN3RkM3BwVmR4aklOams2bE9UNmRKWlV3NmQyb29oVVJFUkVSMlMwVVlvcUl5STZ6QUx3TWI1NWtpZDV5MnhzdngyKzVQWDZiMTkvcnkrL2x0bHRkKy8ycytYNC9uMXY5R085bmozK0N5Szh5Q2tNM3ZVOTgvZW9XN0VUZWoxNFFNdHZ1OG5TbFNpY01CN3FXWlJxY09wVGx4TnZNL0JNUmtWOWxHQVpKMTZLVWQ1Z2FTVEs3MHNVUEZHT0tpSWlJeU82aEVGTkVSSGFjWjRCLzJPNU55S2FJWW9oMXpiLzhFdVB1TXplOVQzVHVwUzNZaWJ3ZkZjL2pZclBOdVhyN0Z5NDJHUVRiTnJqcldKN1RoM01EWGtsRVpPK1pLQ1c1LytRUXExVVBYKzNhUlVSRVJHUVhNVzkrRnhFUkVaRmIwd2tDZ2xnaHByeEZPb1AxMjE5OHg3dkVjOWVJTDEzWW9nM0pyYnJRYUhPMjNocDhnR2taVEJRVEhKcElVeXE0QTE1TlJHVHZPVGFUNFRPUGpwTkw2enAyRVJFUkVkbGRGR0tLaUlqSXdFU2dPa3g1a3pGekNPZS8veDh4UnNmZThYN2hYLzdiTGRxUnZCL1gybDJ1dExzRFh5ZnBtSnc2bUdPaWxDRGhXcHFIS1NMeUhvMFVYTzQ4bW1Nb1oyUHBMSkNJaUlpSTdDSzZERTlFUkVSRU5wL2pZcVRUTURxQmNmZ281di9QM24ySHgxRmRiUUIvWjdZWDllNGkyM0x2eHIyQUN5N1l4alFiVE8rOUJUNWFTSUFFQWdrUUVpRDBFakFrb1pxT2pjRTJ4YjFYM0h0VHNYclp2anN6M3gvQ3N0YXpLNjFXV3lUNS9UMlBuOGU2YzJmdWxXeEp1M1BtbkROa0pNUXpoZ0dOQktDazc3K0d2SEZ0YlBaSVlaRVZCZFVlSC9iWE9IQWtGa0ZNZ3diOXV5WWluVm1ZUkVSaDBXbEZKSmkxYUo5aHd0SGpUbFE3b3R2SG1JaUlpSWdvVWhqRUpDSWlvcWlSRkFVS3k4bWVGclIvL0N2RWdZMzN1bXlJOVAzWGtONTdJMEk3b21qeHlRb08yQjNZWFdOSGtkc1Q5ZldNZWhFOWNxMUlUbUFRazRnb1hDYURCZ083Sm1MdlVSdXFIZEYvQUlXSWlJaUlLQklZeENRaUlxS29jZmdrZUdVR01hbGhTbUUrcFArK0RYbkQ2bmh2aFVMZ2tXVnNxcWhDa2NzZDliVTBJcEJvMGFKSFJ3dVNyWHpyUWtRVUxxTmVSSTlPVmlSWmRRQVl4Q1FpSWlLaTFvRjNBb2lJaUNocUpJVTlNU2tJdHd2eXBuV1FWeTZCdkhZRndJemRWc01yeTloVVVZM2pNUWhpcGlUbzBMdXpGVGxwUnBnTWZPdENSQlF1bzE2RG5ybFdaQ1Ryb1JGcVg2TVJFUkVSRWJWMGJPbE9SRVJFVWVPUkpFZ01UbEVnUGg5Z05FTG9sQWVoWTZkNDc0WkM1SllrbExnOTJGNWxRNW5IRy9YMWN0S01HTjRuRldhakp1cHJFUkcxWlhxdGlNN1pablRNTUNIQndvZENpSWlJaUtoMVlCQ1RpSWlJb3FaRzhzRXJ5L0hlQnJWRUZpdkVRY09nbVhVRmRNKzlBZDFUTDBMbzFpdmV1NkpHMUhnbDdLbHg0SWpEQlljVS9lL3QxRVFkZXVaYW9OZnpiUXNSVVhPSUlwQmcxcUpQWGdMeTJsbml2UjBpSWlJaW9wRHdiZ0FSRVJGRlRZbkxBNmRQaXZjMnFCVVF1dmVDN3FrWG9KbDFSYnkzUWcybzlIcXhvNm9HN2hnOW5KQmsxYUZUdGhsNkxkKzJFQkUxaHlBSTBHb0VkTWt4bzMybU1kN2JJU0lpSWlJS0NXdUlFQkVSVWRUNEZBWE13enc5S1BsSG9GanFaWFpvZFlEUkJDRTVCVENhUXJ1SUlFQXoreHJBYklYMDM3ZWlzMUZxbGtxUEQ5dXJiSERISUF2VGF0SWdLOVdBN0ZRanRCb2g2dXNSRWJWMUdvMkFiaDBzNkp3ZDR1OWxJaUlpSXFJNFl4Q1RpSWlJb3NZdHlleUplWnFRM244VHdYSnVoYlFNQ0gwSFFodzFGdUxnNFkxZVN6TmpKcFFEZXlDditDV2llNlRtOFVveWlsMXViSzZxaGl2S21aaUNBT1NrR3BDYlpVYVNWUXV0aHBtWVJFVE5wUkVGZE1vMm8yT21DUm9SaU1IektFUkVSRVJFemNLN0FVUkVSQlExVGxtR1I1WWh5VElVQmpOUFcwcFpDZVNsaStGNzlrL3dQbndYbE1MOFJzL1JYSDBMb05mSFlIY1VLcHRQd2pHbkM3dXFIZkRJMGYxK0ZnV2dZN1lKSGJOTVlBNG1FVkhrR0EwYXBDVHFrWkZpZ0laWjdrUkVSRVRVd2pHSVNVUkVSTkdqQUc1WmhqTkcvZk9vNVZNTzdvUDNrWHVnSEM5c2NKNlFrZ3J4cklreDJoV0Y0cGpUaVlNMloweldFa1VCdVprbTVHWWFJUWk4eVU1RUZBbUNJRUFVQktRbjZkR2pnd1Y2TFgrK0VoRVJFVkhMeGlBbUVSRVJSWTBDb01Zbm9kcnJBL013cVk3ZEJ1bmQxeHFkRmtycFdZcWQzZFYyYkt1cWpzbGFvaUFnSjkySTdEUmpUTllqSWpxZHBDZnIwU1BYQ3IyT3Q0U0lXcW91T1lsaG5aZWJsUUNUSWI3ZHc5cW5XOUd0ZmJMcVQ3UmNQTDQ3SmczTlJVNmFKV3ByRUJGUi9MQW5KaEVSRVVXVnd5ZkI3dlVCUmtPOHQwSXRpTHhsUFdDM0FSWnIwRGxDcDY0eDNCRTE1cWpEaFlQMjZHZGlDZ0JNQmhIWnFRYWtKK25CUkV3aW9zaktUREdnVDVjRUdKWXppRWx0VTVlY1JMei95RlRWK05pN1BvM0Ria0tUWU5aand1Q09PR2Q0SjB3WjFnbDU3Wkp3NVY4VzRPTWZkNGQ4amRSRUk5YStkUVdTclFaczJsdU1WZHNLc1dKYkFWWnRLMEJCcWIxWisrdVNrNGh6aG5mRzR2VkhzQysvc3NHNUh6MCtIV1A2dDFPTmE4YTkyS3c5QktMVGluajNEMU5nTWVvQUFPWFZMdng2b0JTdmZya0ZuLyt5TitMcnRXV1hUK3FGbnpZY3dmRUtSMFN1bDU1a3dwNlBybE9OMy9Uc0lueXhaQjhBWUdTZkhHU21tdkhOOHYwUldaT0kyaVlHTVltSWlDaHFGUHdXeFBSSlVCU0F6ZTJvanFKQUtTdUIwRkFRTXlsNlQyeFQ2R1JGZ1Z1U2NkemxSckhMRy9YMWREb0J1VmttdE04d0lkR2lpL3A2UkVTbm0rd1VBd1oyVFlSQnA0bjNWb2lpd21MVUJReWlCZEk1T3hIN1A3a2hLdnNJTldqM24wZW1ZdmJaUGFEVCtqOVk4TUxkNDdCdzNXR1VWN3RDdXM3ZmJ6OExHY2ttQU1EdzN0a1kzanNiOTF4eUJnRGc4UEZxM1BIUG4vRDlta09oZndMMTNEU2pQeDYrYWxqZHRSYXZPNExGRzQ3Z3k2WDc0UFhGcjNYSXlENDVkUUZNb0RhUU8yNVFCN3o4K2VhNDdRa0F0SnFXK1pDSXJDaVFUK2x0UDdCYkJsNjZkd0xPN044T0M5Y2V4dlNIdnF4OTc5NU1raXdqeWFKK2tQbEVwdkRONS9YSFMvZU1od0pnMmdOZllzbm1ZODFmbElqYUpBWXhpWWlJS0dvVUtDanplSEhjN1VFL01JcEpwOURwR3o3T0ZMd1dRVllVSEhZNGNNenBRclhQRi9YMURGb1IzVHBZa0pha2h5ankvd0FSVWFUcGRTSVNMVHBZakNJMEFpQ3g1ajlSWEgzMDQyNWNPYVdYYWp3enhZeG5ienNMTi85OVVhUFhtREM0STY2YjFqZm84V1ZiOHZIRDJrTmg3VThVQmIvOWRjcEt4STB6K21IeXNFNlkrL09lc0s0WktXY1A2YWdhazJRRlAyODhHb2Zkbk9UKzZYZHhYVCtZRHhmdHd0VlBmUThBU0VrdzRNbWJSdU9XOHdkQTg5dHI3aW5ETytIZVN3YmpoVTgzTm5zdGp6ZHdjTnVrMStMTkJ5ZmhwaG45NnNhKytPdDVHSGZYcDloMnNLelo2eEpSMjhNZ0poRVJFVVdQQWpoOUVodytLZDQ3b1piR1pJYVFrZFhnRk1WV0U2UE5VRU1rUmNIZWFnZEtYZDZZOUxZMTZFWDA2R2hGU21JalFXNGlJZ3FMUmlQQ2FOQWdLOVdJbzhVdTJGMThuVVlVVHd0V0g4UW5QKzdHcFJON3FvNWRQNzB2M2x1d0hTdCtMUWg2dnRXa3c5c1BUUTc2L044WFMvYmhocWNYaHAxZGQvYmdqdWlZbWFBYS85L0NuUkhKMkd1Tzg4OVV0NTlZOFdzQkttM3VrSzl4N2JRK2VQZmhLYzNlU3pUSzVVYVQyYURERlpONzFRVXdUL2piTFdPd1pQTXhiTnhUM0t6cmU2WEFRVXhCRUpCN3l2K25aS3NCM3p4N0FVYmM4aEZLS3FQZnZvS0lXaGNHTVltSWlDaHFGQUIyU1VLTnp4ZVQ0QWZGanBDU0JxVWkvQ2RsTmVNbkE5cEdYb29XNW9kOWZZb2NTVkd3cDhhT1VvOG5KdXZwZFNLNnRyY2d4Y3EzS2tSRTBXTFFDZWlRYWNUT3d4b0dNWWxpNExGclIyRHN3QTVCanljbnFNdHVBcldGU1Q1NTRsenNQRlFlOU55TUZCTzY1Q1FHUFo2ZWJNTDMvNWpaNFA0bTMvZDUwR08vdjJLWWFreFJnRG5mYlcvd210SFdLemNWZzdwbHFNYS9YWEVnRHJ0cGZmSkxiWGp3dFdWNDY4RkpmdU42blFiL2VYUXFodHo0QWR6ZThIOC9lSU04eUt3b0NpNS80anVzZnZOeWRPOXdzbjFJcDZ4RXpIMXlCaWIvMytkeExWRk1SQzBQN3d3UUVSRlJWTm04RW16ZTZKZWdwTmpTdmZBMmZCKytDM25SZkRUMUVXeWhTemRvTHIyMjBYbnlybTNoYm84aXlLY0FlMjBPbEx1ajN3OFRBUFJhRVIweWpiQ2ErVmFGaUNoYTlEb1JIYlBNc0ppMFFFVnNIbEloYWszdWUyVkp5SE5URTR4NDlOb1JEYzRaMERVallPblRVT1NrV1pDVFpnbnJYQUFZTzdCOTJPZU82Sk1kY04rQ0FPejk2UG9tWFV0YWNtOVllMmgvMGRzb0tyZXJ4aStkMkNQZy9PZnVPQXZQM1hGV285ZDk3Y3N0dVB2Rm44UGFVMXZ4enJ4dG1EMmhCeVlOemZVYjc5MHBGWCsrZmlUKytOYUtzSyt0S0xXbGZVL045TlJvUkZUYTNMamtzWGxZK2ZwbE1CdFB2dWJ2bjVlT1BwM1RzR1ZmU2RqckVsSGJ3enNEUkVSRUZEVUtBS2Nrd2U2VG1JbloxcGpNME41NEY1UnpaMEplTkIvU2trVkFUWFhENTJpMEVDZE9oZmFLR3dDVHVkRWw1RFhMSTdSWkNwZXNLUEJJRW83YVk5TVBVeXNDVnJNRzZja0dtQXlhcUs5SFJIUzZNaG8wNk5IUmdpUUxid3NSQmZLdnVadENudHM1TzdIUklHWnI5VmdML2J3MG9vQnJwdmFKOXphQ0NqZjRaelhwOE1lcmh3YzhkclM0QnE5L3RiVTUyOEsyZzZXcXNWdit2aGhiMzc4YVZwUE9iL3lCeTRmaWl5WDdzSDczOGJEWDgzZ2xtQXordjJkT0JEVi9QVkNLdTEvOEdlODhQQmtBc1AxZ0dXWSs4aTMyNVZlR3ZSNFJ0VTE4dFVwRVJFUlJvd0FvZExtUjczUkJpWGZERklvS0lic2RORmZmRE0xVk4wRTVmQUR5N2gxQTRiSGFmcFoyTzZEWFEwaE9nZENsRzhRaEk0R0U0S1d1NnBOM2JJVnlhSCtVZDArTmNmZ2tITEU3VWVCeXdSNkQzclltb3dZNXFVWllqQnBvTldMVTF5TWlPbDJaOUNKNjVscVJaTkUxUHBtb2haczBOQmZmUEhOQjNjZEJXa1BDc2ZqdXVyOG5USGtGa2h6OC9jbVRONDBPZWYwa1MrQlNzSzNkOUZGZE1HMWtsM2h2STZDTHhuWkQ1K3pRM2xmRXc3TWZyQXZydkNzbTl3cDY3SVZQTnpZcHVCNnF3OGVyOGN6LzF1R3BtLzMvejJ0RUFmKzhleHh1ZW1ZaDh0b2xCem03WVlGdUFmVHJrb1p6aG5jR0FCU1cyYkY1WHdsU0U0eDQ0cjNWNk5vK0dWM2JKK09IdFlmQ1dvK0kyaVlHTVltSWlDaXFxcjArVkhqWUU3UE5Fd1FJbmJ0QzA3bHI4NjhsK1NDOS8yYnpyMFBOVnUzMVlVZTFIZFZlSDJMUm1TYkJyRVdITEJNTU9nWXdpWWlpU2FjVjBTNjl0blMzQVBCMUdyVnFHbEdFUWRkNEJZZjZjd1NoNGYvNXdiTGhUaGRHdlJiLyt0MzRlRzhqcVArN2RIRFUxNWoxNkR5VVZqcFU0OWVmMnhmWFRlc2JsVFV2bjlnejRIaWx6WTEzNTBldkIrbnpuMnpBalRQNitmVlcvZVRIM2ZpL2w1ZmdybG1ESXZyOWNPc0ZBM0RyQlFOVTQ1OCtjVzdkM3pYalhvellla1RVK2pHSVNVUkVSRkVsQVhETE10eVNCTDBvUWhTQ1BSdE5WRXY2ejF2TXdtd2hxbjArN0txMndTM0ZJb1JaRzhUTXpUSkR4eUFtRVZGVWFUVWlyQ1l0RXMxYUdQVWluSjdZL0p3bk9sMWQ4cWQ1OGQ1Q2t6eCt3MGprdFV0U2paZFZ1M0NzdUtiQmM3dDFTSWJGcU03eURyZlBvZmVVYWlDVGgzWEN5RDQ1WVYycktkYnZLc0t4RXB0cWZPSXAvU01qSlN2RmpDbkRPd1U4OXNaWFcxSGppRjcvWXJkWHdrT3ZMOFhjdjh6QS9vSXEzUG44VDFpMDduRFUxaU1pYWdvR01ZbUlpQ2pxWEpLTUVyY1hSbzBHQmczNzNGRVFpZ0xwb3ptUXZ2OG0zanVoMzloOEVnN1luZkRJc1F0aWRzdzBRcTlsRUpPSUtOb0VBVWkyYXBGZzBUQ0lTZFRHZFcyWGhLRzlzMVhqbi95NFd6VTJaWGduUEhEWjBJRFh1ZVN4ZVZpeStWaURheTE5WlRiRzlHK25HaDk4NHdjaDdqWTRqU2pnSDNlT1ZZMUxzb0tlVjh4Qllaa0Q5a1YzcVk1ZjhaY0ZBVC9YYUx2bmtqTkNuanUwWjFiUWRncUMwTFJybldyT2Q5dFJiVzg0Q1ByRmtuMjQ1Ym5GK0dEaExyZzh2ckRYSWlLS05BWXhpWWlJS09wY2tvd3l0d2M1UmdNTWpHRlNBRXBwTWFSL3Z3eDVVM2o5WXlnNnFyMCs3S2l5d1JXaklLYlpxRUZHaWdGYURUTzJpWWlpVFNNS2FKZGhRa2F5RWNVVjNuaHZoNmhGYVVvNXk4N1ppZGoveVEwaHpaMTlkZzg4Yzl1WjRXN0x6NVB2cmNHYzcycExqQ1piMVgwNUsyM3V1cjlQR3RZSnI5MTN0bXJPcVlHOTlDUVQzdi9qT1FoVVBPZnpYL1kyR3NDTXRzc205VVMvTG1tcThjOS8yWXVEaGRVd0dWcldyZTduN3hvWGtldjgvc3BoelRyLzYyWDdHdzFpQXNBNzg3WTFheDBpb21ob1dUL1ppWWlJcUUyeVN6N2tPMTNva1dpRkpkNmJvWWlRdnY4YW1nbm5BQVpqOHk1a3QwRmEvQjJreno4RTNLN0liSTZhVFZFVWVHVVpWUjR2ampxYzhNcXg2WlptMUd1UW5xUVAraFE2RVJGRmppZ0MyYWxHcENYcTQ3MFZvbWI1WWUwaHY2Qmp2eTVwMlBMZTFhcDVMYUhQWG9KWmowNVppWTFQREVHaTVlVDNidG44MjFYSERXZS9CRjhUV3dLVVZqbHg1d3MvNGFtYnhxQm5ia3JkZUpYZGpmdGVXUkwrWmlOazBib2p5Qysxb1gyNjFXLzhIeCt2ajlPT1dxZU1aRk9qL3cvM0hLc0lLZkJKUkJSdERHSVNFUkZSMUZWN0pSeXdPVEU2bmFYSzJncHB6dXVRUHYwdnhGRmpJUTRjQ3JIZlFNQWNXb2hhcWFxRXNuODM1QlZMSUs5WkRuajU1cmdsY2tnU0tyMCsyR0xVRHhNQVRBWU4wcFAxek1Ra0lvb0JBUUxNQmdGR0F4OGNJVHBWVTBwM3BpWTA4NkcrRnVhTEpmdnd6ZklEdUh2V0lQejUrcEZJTU90eDM4dExBL2FIakxYaUNnY3UvZE44L1B6U0pkRDkxbjVnOGZvajJMQzdHQUFDWnBDUzJzeHgzUU5tNXRZMy9jR3Y4TVBhUTNqczN5dngyTDlYaHJYT2c1Y1BWV1VlRjViWjBXSG0yMkZkajRoT1R3eGlFaEVSVWRSVmVyM1lYVzJEVTVMaXZSV0tKTHNOOHVMdklDLytEaEFFQ0tucEVITGFBK2taRUl4bXdHaXNUZk53T0tBNGJFQk5OWlNqaDZHVUZzZDc1eFNDU284UDVlN1lsUmRNTkd1Um5XcEFScEtPUVV3aW9oZ1FSU0FyellpMEpGMjh0MExVNGtTcURHaHJzL2F0Sy93K3JxaHh3MnJTNDQ2TEJ1S09pd2FHZEkzNkdad05YYnVwYnY3N0ltelpWNEpWMnd2eCt6ZVc0Zm03eGtHV0ZUejArcks2T1FMNEdySWxzVG5WN3lXc0p2N09JYUttWVJDVGlJaUlvcTdTNDhXdWFqdGNNY3pvb2hoVEZDaGxKVkRLU3VLOUU0b0FCVUNoMDQzRERrZk0xa3kwYUpHU3FJTmVwNFVvOGdZVUVWRzBhVVFCbmJMTnlFbHJXMWxrUkJTK0lUMHptelFlaVd1SEtxRmU4T3VsenpaaDBwQmNGRmM2c0dYZnlmY2ZyU0VUcyt1bDcrSlFVVFdBMm9CZTFmZDNxdVlFSzMwY3lueHB5YjBSMm1uejJaenFpanNXSTRPWVJOUTBER0lTRVJGUjFMbGxCV1VlTDN3S2c1aEVyY1Z4bHhzRkRuZE0xaElFSU1tcVJaSlZCejVBVDBRVUc2SW9JRE5GajVRRTlzUWtpcmUwYzE5SHBTMzQ2NjZXRkpocUNSUUZ1UDdwaFhVbFpVOWdYL1dXcGRxaERtS0tvZ0NyU1Jjd1M1T0lLQkFHTVltSWlDanFGQUFlV1VHTlY0SmJrbURRYU9LOUpTSnFSS1hYaDNKdmJHNHVDQUFTekZva21iV01ZUklSeFlnZ0NEQVp0RERxZWRPZlRoL1pxUmFjTmJBOTV2NjhKOTVib1RDRkU5RDk4RS9UOE9HZnBxbkcvL1A5RHZ5eStWZ2t0dFdtaGZNMUgzTGpCNml5cVlPWUFKQnNOVENJU1VRaFl4Q1RpSWlJWXNLcnlEamljS0tiMVl4TUU0T1lSQzJaQXNBcFNYRDRZdFRIVmdDTWVnMk1lZzJEbUVSRU1XWXhhcENlcEVONWpSY3lpMlpRRzdaNXpsWG9uNWNPbTlOYkY4UThWRlFkdEhSbkxMVkx0N0JYSU5XSmR1YnRtMTl2eFp0ZmI0MzZlbFZCc291VHJBWWNLN0ZGWlUwaWFuc1l4Q1FpSXFLWThNZ0s5dFU0TUNnbEVaa21RN3kzUTBSQktJb0NSVkZRNnZhaXlCV2pjcklBc2xJTnlFazN0SXBlUmtSRWJZblpxRVZxb2g1VmRoOWtXWW4zZG9qQ1p0QnBNS0JyT3FhUDZoTHdlUCs4OUJqdktIUy92bjlOdkxjQUlIZ3ZScUp3Vk5wY0FjZFRFOWlMbVloQ3h5QW1FUkVSeFlSSGxySFhaa2VaTzNCSkdTSnFHUlJGUVpYSGkyS1hHeFdlR0pXVEZRU2tKZW1SbG1SZ1Qwd2lvaGhMTUd1UW5XckEwZU5PZU1FZ0pyVSs1NDd1Z2o5ZE54SUQ4dEtoMTRWVzhlWDEreWZpbHZQN1IzbG50UmdZcE5OVlJVM2dCeUxUa2t3eDNna1J0V1lNWWhJUkVWRk1lR1FaZTJ2c0tJOVJVSVNJd2lNREtQTjRVZTd4d2hYRGpCeWpYb1JKTDBKZ0ZKT0lLS1lTTFRya3BCdWgwZkRuTDdWTzdkS3NHTm96SytUNVd2NWZKNHFKS3JzYmtxeEFJL3AvejJVa000aEpSS0ZqRUpPSWlJaGl3aXNyT0d4em9zTGpoYXdvRUZDYmZVVkVMWXVzQU9WdUw1eFNqUHBoQWhBRUlNbWlRMUlDMzU0UUVjV2FYaXZBYk5SQTVNc3lhcVZLcTV4Tm1xL1RocGF0U2NEOWx3M0IzMjgvS3k1ckI4dGdiU2l6ZGZXYmwyTllMLytBOW81RDVlaC83WCtDbm5QdHREN2hiVENLa3FhK0duRGNZdFNoNEt0Yllyd2JZTVF0SC9sOXZPYXR5MVZ6N3ZuWEwxaTl2YkR1NDkxSEs2QW9RRm1WRTVrcFpyKzUyYW5tVTA4bklncUtkd21JaUlnb0poUUFka2xHdFZlQ1U1SmcxdkRtQVZGTEpFTkJtY2NEcHlUSGJFMEJRS0pGaXlTTGpqMHhpWWhpekdUUUlDVkJCMUVqQW9qZEF5eEVrVklXWWhEejYyWDdzV0ROSVh5LzVoRCtlUFh3S08rcWFjNis1elBZbmNFcjFnUUtHcEcvWktzQmczdGtxc2JYN3lxS3cyNmF4OWJBLzRWNFdMLzdlS056OWg2ckREanZlSVZERmNUTVNiTkViRzlFMVBZeGlFblVESHFOaUxIdDIyUHhrYU5OT2k5QnJ3TUExTVNvcEtKZUkySkFlanJXSHkrT3lYb3R4ZFc5ZTZyRzVoODhqSEpYNE1iaXNXTFY2VlJqVHA4UGtzTCtNOVQyK1JRRlJ4MU9ITFk3MFN2UnlxS1JSQzJRQXFER0o4RXR4eTZJYVRGcFlUVnBZVEx3N1FrUlVhd1pEUm9rV3JUTXhLUldxNlF5dENEbXpFZS9yZnY3OGwvem9kV0lJWjFuTmVrdysrd2VxdkYzNTI4UGJZTWgyTEt2QkpXMndQMERLVFRuamNsVGxTMEZnSWxEYzlFek53VzdqMVRFWVZkVVhPRlFqWFhNVElqRFRvaW90ZUpkQXFJd2lZS0E5NlpNd2tYZDh2RE90aDE0Y05sS09IMitrTTc5NzlUSk9LZFRMcnl5akhLWEMyVXVGMHFkTGx6ei9XSWNkNmgvdVRmSGtLeE12RFZwUExvbUpXSEtGOTlnYlZIalQwKzFGVzlObXFBYUcvUEo1M0VQWXBiY2RxTnE3SW9GQy9IbHZnTngyQTFSYkNrQUNwd3U1RHRjNkpsb2pmZDJpQ2dBV2Y2dG5Ld3Zka0hNakdROVRBWm1aeE1SeFlOZUs4SnEwa0prS2p5MVVxV3A1TW9wQUFBZ0FFbEVRVlJWVHJpOUV0YnVMTUx5cmZrb0xMUGpwWHZVOXdQcSsyRGhMbnl3Y0JjQTRQRWJSaUV2SndtYjk1VmcwOTVpYk5sWGd2THFrL2NOT21jbkJneGkzdnozUlpIOVJLaFpycHJTTytCNCszUXJmdnJYeFpoeTN4ZllmckFzeHJzS2o3VGszbmh2SVdJS3kreXFzWTVaREdJU1VlZ1l4Q1FLMDR2ano4SkYzZklBQURmMjY0TlI3Ykp4emZlTHNiMnN2TUh6T2ljbVlISnVSd0NBVGhTUlpUWWp5MnpHbHBMU2lBWXdqUm9OSGgweEZQY09IZ1ROYjI5R1B6MzNISXo1NUhQazIveGZRRGp2dmkxaTZ3YXpvN3djUXo3NE5PcnJSSk5KcTRWYmtpQXpZNUlvYklxaW9NVGxSYkhiVXh2UjVMMHlvaFpIaG94Q2x4czF2dGlWc2JLWU5OQnErUU9CaUNnZXpFWU5VaFAxWUtWL2FxMUtxNXhJbWZZYTNON2Fjc2o5dXFRMTZmenBJN3RnU005TVhEbWxGd0JBVVlEa2FhODJXdEp6VUxlTVJxKzk0M0E1UE43R3l6U1h6Yjg5dE0yMkVIWlg1RjRuNmpRaTlMcm0vUURxMnlVTkU0ZmtCajJlbldxcEMyUnUyVmZTckxWT1I0a1dQUnd1SDN4aHRKdklMN0dweHZMYUpmbDluSjFxUVZHNU90aEpSQVF3aUVrVWxzZEdETVBOL2Z3YmYvZEpUY1d5MlRQeDRMS1ZlR2ZianFEbjN0eS9iOEFuWEJzNkp4eHp6cG1JQzd2bStZMWxtYzM0ZVBvNW1QVDUxM0JMOGU5MU1pSTdDKzJzVGErREg0K014WXU2NWVIWk0wZmo3VzNiOGR6NlRURmZuNml0a0FCc3FheEd2M0lyWnVmbVFGUUFnVS85RTdVb0NnQzd6d2VQSEx1SGRxd21MWFRhMEVxNkVSRlJaRm1NR3FRbDZpR3luaXkxVW9xQ3VnQm1VNG1pZ042ZFV2M0c4a3R0SWZVazNQRE9sWTNPNlhycHV6aFVWQjNXM2xxeXhITmVqZGkxN3Jua0REeC8xN2htWGVQaEs0YzEybGM5UGNtRUgxKzhHRlB2L3lLa0hvOVVhOXlnRHBqenh5a1lmL2RjSERsZTArVHpEd2M0eDJMVW9WMjZCUVdsZGxpTU9oejUvQ1o4di9vUTVpellqZ1dyRDhIbENhM1NIUkdkSGhqRUpHb2lvMGFEczlybkJEeG0wbXJ4eW9TeEdOZStIZTc4ZVltcTU2VlZwOE4xZlhxcHpxdnllUERoN2owUjNlZlQ2elppZXVmTzBKL1M0MkZvVmlhZUgzY203dnhwU1VUWEM4ZjlRODdBZVhtZG0zeWU2ZVUzSXIrWklQcWtwdUtmNDhaZ2ZJZjJBR29EMkFzUEg4V1drdEtZN1lHb3JhbjArbERpOXNEcGsySFJhY0NIL29sYUZsa0JpbHh1MkVJc2t4OEpPcTNJWG14RVJIR2kwNGt3R1RVc0owdW5wUjRkVW1BMit0OGUzY2dBVjZzeXZIYzJMcCtrdnRjV1NFcUNBVDg4UHhNVDcva01tNW1SMlNDZFZzVFR0NTZKQnk0YkFsRVUwRDdkR2xZUWMzOStaY0R4M3AzU1VGQnFSM2FxR1JwUndMbWp1K0RjMFYxUTQvRGdnVmVYNHQvenRqWDNVeUNpTm9KQlRLSW1ja2tTcG4zNUxSNFpNUlMvSHpvNDRCdTlTM3AwdzZETURGeTFZQ0cybHA2c3QzL25vUDVJTlJwVjh4TjBPaHkrOGJwbTdldXZhOWZqaFkyYjZ6N2VXbEtLSjllc3c1T2pSNmptM3RDM041WWVLOEFuZS9ZMmE4MTRTZFRyc2VuS1M4TTY5NnZ6cDhQYlNQbUxtZk1XWUV0SktRWmtwR1BGN0puUWlpY0R3VHBSeEp3cEV6SDY0OC9nYWdIWnJFU3RrWXphUU9aaGh3UGRyQmFZdEF4akVyVWtzcUtnek9PRkk0WTlNWFZhZ1RmUGlZamlSQUQ0SUFtZHRzNGQzVVUxcHRXd09rUnJZZEJwOE9hRGt3Sm1ZYzc1YmpzbUQrdUVEaGxXdi9Ga2EyMGdjOEx2NW1MSG9lQXRvWHAzVGtONmtrazFucDNhOUlwaVRaVTBOWENtcThXb1E4Rlh0MFI5ZlFCNDUrSEpmcDkvYm5ZaVZtMHZET2xjVVJUUUtTc0JSNHR0MkhzMGNCRHpqQjRaK0hIREVYVEk5TytQbVdEV3cycldoNzl4SW1wekdNUWtDb09rS1BqTDZuVllYVmlFOTZaTVFvclJvSnJUUFRrSmR3enNqOXQrL0FVQWtLVFg0OTR6QmdhOG5pZ0lzT2lhOSsyb0RmQ3U4L21ObXpHdGN5ZU1icGV0T3ZiSzJXT3gvbmd4OWxkVllkRC9Qdlk3bG00eTRiTVpVNUdnMStQMUxiL2kzZTA3RyswRDJTTWxHWStPR0lZQjZZRjdUeHlvaWx6NUZFRVF3aXBEQ3dBWkp2VUwwRk1aZm1zR3M3V2tGRDhkemNlVVRoMzlqdmRPVGNHVFkwYml3YVVyd3RvREVRR2xiZzgyVjFTanZjbklJQ1pSQ3lJckNyeXlESWRQZ2srSlhSQXpLOFVBazRFL0M0aUk0a0duRldFMk1CT1RUazhYamUybUdwcytxZ3Nldkh3b252dG9mY3oyY2QzZmZvRERIYndLeHFkUG5CdXp2YlFtejkweEZnTzZwcXZHcSt4dVBQVDZNblQ1YWd1V3ZEd2JKb1AvUGJmMEpCTVdQajhMNCsrZUcvVGEzLy9qb29qdk4xU2hsRE9PdGxNRHVKMnlFb0xNckhYemVmMXd5L245MEwxRENycDFTSVpCcDBIYXVhL2pTSEUxcXUwZUpGcjhBNU1qKzlSV3VldldJVmwxcmIzSEtwcTVleUpxU3hqRUpHcUdoWWVQWXVUSG4ySHV1ZWRnUUliL2k2WWx4L0x4dTErVzFuMTgvNUF6a0d4UUJ6c2pKVkNNVVZZVTNMejRKNnkvWWpaTVd2OXZkNnRPaHpsVEptTENaMTlpZDhYSnA2TDBHaEd2VHh4ZnQ5ZTdCZzNBeUp4czNQM3pVbXdPVUVLMVk0SVZqd3dmaXF0Njk0UW13SnZlb3pVMlBMWnlEVDV0cFZtZmQvKzhGQnV2dkZRVlpMNXpZSDk4dmY4QWx1ZUg5aFJhWTh6YWhuOGM5MDFMeFpHYUdsV0pZcUxXcXR6anhjNHFPeVpteFM1SVFrU05jMGtTaWwwZTJMd1N2TEZyaVlrRXN3NDZMVytlRXhIRmd5Z0swR2dFbUF6TVBxUFRTNGNNYTEwZzVWUlAzM29tU2lxZGVHL0I5cURuRDd6dXY0MnVrVjlxQzJrdjM2NDRnRXFiTytDeFVQclZhc2E5Mk9EeDFBUjFWYkRXN3JZTEJ1RE9tWUdUQlY3NFpDUEtxMTBvcjNiaGhtY1c0cU0vVDFmTnlVbXpZTkVMcy9EdWZKWXREY1cwa1YyUWttQkU5d0JCUnlEd0F3Rk90dytLQW16WWZSd1RCdnNuQ0l3ZDFBR0NBUFRyb2s2RzJObEFoaXdSblg0WXhDUnFwaU0xTlpqdzJWZDRlL0lFek96V0ZRQ3d2YXdjbDg3L0FaN2Z5cGIyVGszQnZZTUR2N0NLbEdEM0dROVVWZU92YXpmZ3FWUEt5cGE3WEhoNXkxWklwMFEvYnh2UUQ2TnkvRE0zaDJabFl2bWxzL0RhbGwveHhPcTFzSHQ5eURDWjhQdGhnM0ZUdno1MW1ZdjExWGk4K01lR1RYaHAwNWFnWlZmdlhiSU1qNjFjRFFEb2xweUV6MlpNVTgyNVpmSFBXRnNVdjM0VVIycHE4TmUxNi9HM01TUDl4Z1VBcjA0WWgrRWZ6WVU3QW1WbFIrVms0NE5kZ2Z1aWpzckp4aGZuVGNPYW91T1k5ZTBDMWI4WlVXdFU2dlpnYzJVMUhDekxUTlNpK0dRRk5UNEozaGovcnRGcEJXaFl5NUNJS0c1RVVZREZ5SXg0YWh0Q0Nmb0J3QU9YRHcxWWhoUUFCQUY0KzZGSnlNMUt3SWVMZGdXY3MrMWdXY0R4U0dzc0E2NHhHbEhBaFdPN1JtZzN0UnlMNzQ3WXRjSjVEWGpkdEw1NCtkNEpBWS90eTYvRVB6L1pVUGZ4cHovdFFmKzhkUHp4NnVHcXVXWFZUcmk5c1gxUE9xaDdabDFKV3FNaDhLMzVZTUgxcHM0UFJaSWx0SVNMc1FQYlkrekE5azI2dHNkWCs3VmQvbXVCS29pWmxtakVPY003WThyd1RuN2oxWFlQRGhaV05Xa2RJbXJiR01Ra2lnQ0h6NGVyRml6Q0U2T3FjVVd2SHJqZ20vbW84bmdBMUFhN1hwa3dEam94dWsrMUtnM2NiUHpYcGkyWTNiMXJYYmJvTi9zUDR1NWZscUxZNFZUTmZYblRWamk5UGp3MVppUVM5U2RMUFdnRUFYY1BHb0FMdStaaDNzRkR1S1ozcjRBbGNDVkZ3WHZiZCtLSjFldFE0bFJmdjc0Q203M3U3K003cUY4STFYaTgrR1RQM3JwZzhBbEpVY3hvQmFBcW5mdnk1cTI0cW5jUDlFbE45UnZ2a1pLTVB3d2Jnc2RYcjBXQ1hnZDlnR0R1cWNxY3JvRGo0enNHZmlGNFRxZGNmRGg5Q3N4YUxjN3BsSXZueG83QmZVdVdoL2laRUxWY05wK0VJM1luS2oxZWVDUXBwTzhmSW9vK242TEE3dk0xV2tZKzBrU2g5alVURVJIRmgwWVVXTmFiV2kyTktFRDNXNHNLUWFqTkdHdE11M1FMYmo2dlg0TnpSRkhBbjY4ZmlUc3VhdHBENllKUTIxZnp4QitIeXd0SkR1MjFWYnQwQzlxblcxSGo4TUxtckMzQitmU3Rad2FjNjZ0M3IrU3ZONDlCY29JQlRyY1BibzhFajArQ1Q1S1JaREhnbkJHZEEyYTdOYWRrcVVFWHY1OFhEMXcrQk0vY2VsYkFBTFFzSzdqaDZZVnd1UHhMOC83NTNWVVkzanNiazRibTFvMzl2UEVvWmo3NmJjQU13bWo2L0trWmpjNVo4ZnFsVGJwbVUrZlhON2huWnRqbk5rUlJUbGFOKzNualVUeDI3UWpWblBsL3YxQTF0bjdYOFlEVjVvam85TVVnSmxHRUtBRCt0R29OL3JseE02cmNKMHVBM0RHd2Y4Q2VsTWNkRGd6ODc4ZDF3YzZteUwvNU9xUWEvVXVCTlBUNzNTZkx1UDJuSmZqcS9PbDRjT2xLZk5KQWFWY0Z3TnZiZHVDN1E0Zngwb1N4bU43Wi80bW9qZ2xXM0Q0ZzhBdjloWWVQNGcvTFYyRkhlZFBMUGdRSzRpMCtjbFFWd0F4bVIzazVobnp3cWQrWTgrN2JWUFBHZlBJNU5oYVgxSDE4L05ZYi9JSzFRRzMyWlgwK1djYi8vYkljUDh3OFgzVzkrNFlNd3R5OSsvRG5rY054WGw3blJ2ZHBldm1OZ09OZGs1S1FtNURndC9ZbFBicmhuY2xuK3dYQWJ4L1FEL3NxSy9IYUZwWTdvZFpOQm1DWFplUTdYY2l6bXBIS0lDWlJpMUFieEpRZ04vaktJdktzWmcxME9vWXhpWWppUlJRQmk0bXZ4NmgxT21kRVozejd6QVVOemprMTIrNHZONDZHVWU5L1cvVEk4UnJzTzFhSnM0ZjRaNHhsSlB2M0JqeEJXbkx2YjRFYXBlNlZrd0IxSm1pM3k5N0Z3Y0xxeGo4UkFEMXpVN0g0aFZraHpTMnZQbm52cVV0T0lpNmQyRE9rODA0NFVORDZzdDF1UHE4L25yM3RyS0RILy9uSkJxejR0VUExTHNzS3JuamlPNnovOTVYSXpVckFaNy9zeGRWUGZROVBqTE13VzZKN0x6a2o2TEdDVWp0ZW5Mc1JmNzg5K05jOEZNdTM1cU9rMGhuMGU2bStuemNkYmRaYVJOVDJNSWhKMUF3WGRjdkRxc0lpRk5rZGRXUDFBNWhEc2pMeHR6R2pBcDc3OFBKVllRVXdBVUFJa0t1Z05IS3pjV054Q1hxKzl3R2NQbldqK05jbmpnOTRUckhEaVVLN0hUa1dTNk43T2xCVmpRSzdIWGVmTVNEb25OdC8vQ1hndUZZVU1iWjlPOVg0Vi9zUE5McHVjM1N3V2xVQnpGS25NMkNHNnRMOEFueTkveUF1Nk9yL1JLZE9GUEg4dUROUjVRN3YzN0srOC9NNjQ1VXR2MElBOE9pSVlmakQ4Q0VCczFMK2Z0WVliQzB0aTFnL1RxSjRjVWtTTmxWVW8wZUNCYWtHZmVNbkVGSFUrV1FGZGttQ0ZPT25uMFZCQUhNeGlZamlTd2hXVjVPb2hWdTNzNmpST2NVVkorL2J6QnJmSGRkUDc2dWE4OXhINi9IK2doMzQ0Zm1aR05VM3RQS2NndER3OTA2Tnd4TnlBQk9velVLVFpTV2trcmdiOTV4c3ZiTnFlMkdUZzVnTDF4NXUwdnlXNElORk8zSHY3RFBRS3pkVmRXekI2b040NUswVlFjOHRxM2Joa3NmbTRZckp2ZkRBYTBzaE41SWQyLy9hLzZDZzFLNGEvLzJWdy9EUUZVT2J2dmtXS2xnNTMxODJIOFBsajMrSEtwc2JUOTAwR3ZwR3NtOFZCVGg4dkJxN2o1Umo1NkZ5N0Q1YVVYZE1raFY4dEhnWGZuZHg4SURwQ2QrdWlPNjlRQ0pxZlJqRUpBclQrVjI3NEg5VEo2UE01Y0oxUC95SW40NGU4enVlYkREZ2c2bVRvZGVveThndXl5L0F4N3Yzd3FEUjRLMUpFL0R4N3IzNDRmQ1JrRXUzQlN5WkVjSzVnUUtZQUhCZG4xNGhyZHVRdktSRTVDVWxOamduV0JEejdJN3RWWm1sVlI0UHZqMXdxTm43YWtqZk5QV0wzbTFsd2JOSUgxNitFbE03NS9yMUFGMmFYNEE3ZjFvU05GamRGQmQyeThPY0hUdnh6dVNKcW1CcGZXOXUzUjdYUHFGRWtXTHpTVmhVVkliaGFjbm9uZFM4UGk5RUZCbVNJdGRtWXNhNGhwTmVKNGJjdjRxSWlDSlBGQUE5TStLcGxTcXBkT0pBUVJYeTJpVUZuWE1pT3k4OXlZUzNIcHlrT2w1VWJzZTc4N2ZENWZIaG5QdSt3SE4zbklWYkx3aitrSGFvZGg1dVdxV3FHb2NIdTQ1VW9FOW45ZjJLK3BiL1dvRGRSMDRHaWRic2FEeVFXMStselkxL2ZiYXhTZWUwQkE2WEQ5Yzg5VDFXdm40WnRQWHV0MjNaVjRMTEh2K3UwYks5NjNjZngvcmRvZDFQcWJaN1VHbHpxOFpkbnNEMzFscXI2NTllaUkzdlhJVjI2U2NUR0Y3N2Nndis3K1VsZFNXTHQrd3Z4YkJlV1FCcUE1SUhDNnV3NDJBWmRoNHV4L1pEWmRoMXVCdzdENWVyeXZqVzk2KzVtM0RyQlFNYUxFVzhhbnNoZmoxUUdxSFBqSWphQ2dZeGljSXdNaWNiNzU4ekNhSWdJTU5rd3JjWG5JdG4xbTNFWDlldXI3dnA1L1Q1c0tHNEdKMFMvVy9NdXlVSjkveXlEQUJ3Y2ZldW1OMmpHMmIzNklhak5UYTh1MzBuM3R1eDB5K3pNMVFodGxkb2tTN3QwVjAxOXVtZWZVR0RycEhTT3kxRk5iYTlnU0Rtb2VvYXZQM3JkdHcxYUFDcVBCNDhzbUkxM3QyMkkySUY5MGJsWkdQcDdKbXEzcHNuVkxyZHVPM0hYL0QxL29NUldwRW92anl5Z3IwMWRoUTRYSEI0ZlRCcE5jd0FJSW96bjRMZmVtTEdkbDJUVVFPdGh0Ly9SRVR4SWdoQ1hIdmNFVFhYcGozRlFZT1lUcmNQejMyNEhnQlFXdVhFTlgvOUhtOCtNQWs1YVNlRE5uOTZaMVZkY01ydTh1S081My9DSnovdHdmMlhEc0hVa1oyRFpxczFabGNUZzVoQTdlZlNVQkN6b05TT201NVo2RGUyZFg4cGZKTHNGOWdMcHFqY2prc2VteGN3eXpCVW1uRXZobjN1cWU2NTVBdzhmOWU0a09kdjJGMk01ejVhano5Y05SeEFiYUI0eHUrL2FsYVB6MWlhOWVnOEZKV0YvN1Z2VEZQN1k1WlVPbkhWa3d2cXloamYvK3BTdlBUWkpyODVUNzIvQm9rV1BYWWNMTU91SXhWaEJYSVBGVlhqd2RlVzRxVjdKZ1E4N3ZMNGNNKy9mbTd5ZFltbzdXTVFrNmlKZXFRazQvTVpVMkdzbDQwbkNnTCtPSHdJaG1kbjRxb0ZpMURsOGNBdFNiajYrOFd3VGZUaW10NG5NeDBmWHI0S084dHJuNWE3dGYvSjNwSWRFNno0ODhoaGVHVDRFUHp1bDJXWXMzMW5rL2FsMU11WXNPaTBNR29iL3ZZdWM3cWFkUDFvTVd1MU9DOVBuWFZZNC9IZzhwNDlWT01mN2Q0VHNiWDNsRmZpMlhYK1R4NHVPTlJ3T1pWbjFtOUVodG1FUHl4ZmpVSjdaRjkwaW9JUU5JQzU1RmcrYmx6MEUvSnQwWHVoU3hRUExsbEJrY3VEVW84SEhiV045OGNnb3VqeXlUTHNQam5tUFRHSmlJaUltbVB6dmhMTUduL3lBV212VDhhQmdpcXMzRmFBbHovZmpDMzdTdXFPelY5NUVJT3UveC9lZVhneVpvek93NDhianVDZGVkdFUxMXl5K1JpV2JENkduRFFMQnZmTVJPOU9xV2lYWm9YVnBJUEZwSU5lcTRGT0swS3JFZndxU3NpeUFxOVBoazlTTUcrVi8wUElQa2xXOWVjRWFrdHhuckJsZndtdXhNbjdTSGFYRjFVMkQ0NFVWMlB4dWlONDZiTk5LS3YydjZmajh2aXc5MWdsZXVXbVFsWVVTTCt0NDNUN1lITjZVVjdqd3FIQ2F2eXk2UmcrV0xRVDFmYm10OFNKcHlmZlc0T0x4L2RBamNPRGFROThpZElxZFZ1Z1VCMHFyTVlYUy9hcHhoM3V3SUc2QmFzUE5XdTl6WHVMY2FnbzlCTERzYkJrOHpFOFBtY1ZEaFpXNDhORnUxVEg1NjJNVEluWFY3L1lndkpxTjU2OS9VeTBUN2ZXamVlWDJuRGQzMzdBaHQzRkVWbUhpTm9XQmpHSm11aTh2QzZxMHFjblRNcnRpSjh2dVFnenYvME9oNnBySUNzS2J2OXhDVFNDaUN0NzljQ1grdzdnamEyMUw0eUhaR1ZpV0hhbTZob09udy96R2ltaktnYklWS3BmOXUzeFVTTncxOEQrRFY0ajRkVzM0SlBsb01jejNuZ0hOcS8vVTJ4ckxyOEVBOUxUL01aTUw3K2hPdGVxMDZIa3Roc2JYUCtFYS9yMFFvSmVweHEvYi9DZ2dQTWpHY1Q4N3RCaGZOZEkwUEpVWmM3YThzR251dWI3UmRDS0o1OTRURFRvc2YvNnEvM21WSWZSQTlVbFNmanpxalY0WmZPdk1TL3RSeFFMc3FKZ1Q0MGR1NnZ0NkdobUVKTW8zbndLWUpla1ZsM2hnWWlJaUU0Ly81cTdDZjlidUJPU3BNRHU4Z1lzQTFwZmFaVVRGL3poRzl3NWN5RG1yMnk0MmxGaG1SM3pWeDVzZEY0bzNsK3dBKzh2Mk5IZ25KYysyNFEzdjk0S3IwK0d4eWNoMUZzQi9hNzVUN1AzZDZwTmU0dngycGRiSW43ZCtqYnZMV255R202dmhDdWUrQTc3OGl1YkhaQTlFYXdPMWRxZFJWZ2JRaDlXQUpqNTZMZXFzZUxLcGxkZmE0cHcxL3pyZjlaR1l6c3FIeTNlaFU5KzJvMUIzVExRTHQyS2lob1gxdXdvcWl0ZFMwUjBLZ1l4aVpyb254czJvY1RoeE1zVHhnYnNkOWs3TlFYTFpzL0VKZk4vd09yQ0lzaUtnbHNYLzR3eXB3dC9XN3UrYnQ0OWd3TDNWbmgyM1VhVU9CdCtvcXV4SUdacklRb0NmaGZrNjlCVUhhMEorUFRjcVkzT2UrYk1VYWgwQjMrQisrU2FkZmkxdEt6SjY3c2tDWkJPUGszWk5WbGR4cWJDMWZDYnFGT3RMaXpDYlQvK2d0MFZsVTNlRDFGcklTa0tObFpVbzM5eUFpWmxwOGQ3TzBTblBaK2l3T0h6dGNyWEZVUkVGRDVSRUdEUU5WNkdrcWlsc3J1OHNMdWFYazcwMVMraUc2QUxoOWNudyt0ckdRR2RuelljeFU4YmprWjFqYVlHRVUvWXVLZmxaKzE5dld6L2FiRm1VOG15Z28xN2lsdkZ2eUVSeFIrRG1FUmgrTS9PWGRoWFZZbTU1MDRObUpXWmJqSmhjR1k2VmhmV1Bwa2xLUXArdjN4bDNmRU9WaXN1NnBhbk91OUFWVFZlMmJMVmJ5ekRaRklGTldNUnhIeHN4REI0WmY4U0p6a1dzMnJlVTZOSHFNWjBZbWk5VkM3c21vY3VTWW5oYmZBVUNYb2R6c3ZyM09pOHM5cTNhL0Q0aVV6WjV1cVZvdTYzdWIrcUtxUnpaVVhCdmI4c3c3OGoyRytUcUtXU0FSeHpPTEhmNWtDTjF3ZUxUZ3NOKzJJU3hZMmtLTEQ3SkphVEpTSTZ6UWdDMkp1WWlJaUlpRm9jQmpHSndyU3lvQWpqNW42SnI4OC9GM21uQk9KZTNmSXJYdHNTUEJqMmY0TUgrWlVlUGVIaDVhdmcrYTE4d3JEc1REd3hjZ1M2cHlTaDMzOCtncnRlbGwrZ3Q1WlNoSU9ZdnpzanRBekorNGVjRWRiMWRhS0l4MGNORCt2Y2VMbXVUeS9NN3RFZGMvZnV3emNIRGpiWVYzUlV1MnpWMkk2eThwRFdFUVVCK1RZN2J4L1RhY01wS3loMmVYREU3a1RYQkF0TTJ0QWVoQ0NpeUpOa0JTNVpZVGxaSXFMVGpDUXJzTHZVZmZxSWlJaUlpT0tKdFVLSW1tRmZaUlVtZlBZbHRwYVUxbzNOTzNnSUR5MWJHZlNjREpNSjEvZnRwUnBmY2l3ZjN4NDRpSDVwcVpnN1l5cVdYaklURXpxMlJ3ZXJGYmYwNytzM1Z5T292M1VqSGNTTXR0c0c5RVAzQUNWWEFhRER2OStENmVVMzBQbWR3UDBjNHBXbE5UUXJFeE02dHNkclo0L0Q0UnV2eGVKWkYrQ2hvWU5oMWFsN2VvNE5rUEc1N25qb1pUS2VIRE9DMldoMFdpbHl1YkdtdkJKMkgyK2VFUkVSRVJFUkVSRVJFWU9ZUk0xVzdIQml5aGZmWVAzeFltd3FMc0YxUHl4dXNMVHJROE1HdzZUMVQ0S1dGQVVQTGxzSnJTamltd3ZPeFl3dW5mM1BHWHFHWDZCTUs2cURXejc1WkwrRWYyM2NnakdmZkY3M3A2VVJCUUVQRHhzYzl2bUJQdjlZR0p5WlVmZDNqU0JnVExzYy9HSDRFSGhPS2J2Yk96VUZ2VlBWNVdTWDVoZUV2RmFmMUZSYzAwY2Q3Q1pxcXc3WUhKaDNyQVJWM3FiM3NTRWlJaUlpSWlJaUlxSzJoK1ZraVNLZ3l1UEJqSy9td2FqVnd1NzFCWjNYTWNHS20vdjFVWTNQMmI0VHY1YVdBUUNlWGJjUkw0NC95Kzk0dXNtRXV3Y053TlByTmdBSTNCT3pmaWJtTVpzTngyeTJzRDZYRXpMZWVBZTJVNElKYXk2L0JBUFMwL3pHVEMrL29UclhxdE9oNUxZYmcxNWJWaFJzS2luRnhJNGR3dHBib0ZLODI4dktNZlREVHdFQVV6cDF4S3RuajhPQS8zNE1weS93djhlZEEvdmpIMlBIcU1hTEhZNkE4M1dpaUQ1cHFhcng5VVhGZFNXQVQ3aXNaM2ZWdk4wVmxTaXlCNzQyQUJ4M09KQmw5dTg1K3VlUncvRFYvZ09vY0xtRG5rZlVWbFI1ZmRocnQ2UFU3VUVIc3hFR0RVdktFc1dEQkFVdVNZSVM0d29Qa2srR3pCcTJSRVJFUkVSRVJGUVBNekdKSWlERmFJQWdDRGdlSkFCMndqTm5qbExkbUsveWVQREU2blYxSDcrN2ZTY09WbFdyenIxMzhFQ2tHQTFCUzR6V3o4UnNEZjYzYzNmWTUyb2JLS2Q3WTc4KytIekdOSFN3V25GaDE3eWcxN2krYjIvVjJNN3lDbXdMMHJleVQxcHF3S0RLOGdMLzdFcVRWb3ViQWdTcXZ6dDRLT2hlQU9DVnpiK3FTZ0pubWMxNGVmellCczhqYWl0a0FEYWZqTjNWZHBSN21JMUpGQytLb3NBcnl6SHZ5Mnh6U3ZCSkRHSVNFY1ZUckI5Z0lTSWlJaUpxRERNeGlTTGc4cDdkOGNTb0VaaXpmU2RlM3J3VlIydlVXWkNUY3p0aVpyZXVxdkduMTI1QXFkTlo5N0ZYbHZITXVvMTRjOUo0djNtSmVqMGVISElHL2xJdjRGbGZwSHRpL21INEVIaFB5VERNUGlWVEVBQWVIemxjTmFiVE5QNTh4RGY3RDhMbTlRYnNKOWtZbzFZZFRKUmtHVStOSG9IN2g1eFJOM2JYb1A3NGFQY2UxZHl6TzNaQTN3QlpsWUhtbmpBMEt6UGcrSXFDSXIrUHIrdlRDNmxHbzJyZTEvc1BCcjAyQU95dnFzTG5lL2RqZG85dWZ1T3p1bmZGL0lPSEc5d2JVVnRoOC9ud1ExRXA4cXhtWkJrTkFiUE9pWWlJaUNqeVpGbUIwOTI2SG93bElpSWlvcmFQUVV5aUNKaWNtd3VyVG9lN0J3M0FuUVA3NDVkaitmamZ6ajM0ZVBjZUtBQlNqVVpWVUJJQTlsVlc0Zld0djZyR1A5eTlCNzhmTmhoNVNZbCs0N2NONkljNTIzY0czSU12d2lYWTdoczhLS1I1dncrenQ2WEQ1OFBLZ2lKTTZkU3h5ZWRtbUV5cU1iMUdnOXNIOXZjYkc1eVpnU21kT21MaDRhTis0MzhZTmtSMXZrZVM4Yitkd1FPRkk3T3pWR09Tb21CMTRja2dacEplajBlR0QxWE5LN1Ric2Jib2VOQnJuL0RzdW8yNHBFYzNuQnEyZVdIOG1WaGJkQno3cTZvYXZRWlJhK2FVWkd5c3FNWVJoeE5ENUNTWVdGS1c2TFRoZERNVGs0Z29uaFFBRXN0NkV4RVJFVkVMd3lBbVVUTVpOQnFNN2RDdTdtTlJFSEIyeHc3SXNWancwZTQ5c09pMCtHekdWT1JZTEtwejF4OHZ4ZzE5KzhDbzFjQ3MxY0tzMWNLazFjR3MwOEl0U2FyNUpxMFdqNDBZRm5BZlVpc3JKd3NBeS9JTDRKVmxuTnVsVTVQT0N4VEVQRkJWaldYNUJiaHRRRCsvOGFkR2o4U1BSNDdWWmFxZWw5Y0ZaN2JQVVozLzBlNDlLTFRiZzY0NUlpZGJOYmFscE5TdmIraWpJNGNoemFUT3dweXpmVmRJWmZsMmxKZmo4NzM3Y1hGMy80emRKTDBlWDE4d0hlUG1mb2t5cHl1RUt4RzFUajVGUWJITGplMVZOZ3hLY2FCUFVrSzh0MFJFTVdKelNmRDVXdDlyR1NLaXRrSlJ3Si9EUkVSRVJOVGlNSWhKMUV4bnRzdUJXYXYrVnBxN1p4OEE0TFd6eDJOVWdBQVlBRnpXc3pzdTY5bTlTZXRkZkVxNTBSTzhyVENJK2ZPeGZNdy9lS2pKUWN4TXN6cUlXZWwyNDZYTlczRnovNzUrZlVQN3A2Zmg5b0g5OGNybXJiRG90UGpIMk5HcWN4VUFMMnpjSEhTOVZLTVIzWk9UVk9QTDh3dnIvajYyZlR2Y2VVb21LRkRicS9UZjIzWTA5aW5WZVhqNVNrenIzQWtXbmYvL3FhNUpTZmhpeGpSTS9mSmJPSDIra0s5SDFOcTRaQm5yeTZ2UUo5SEtJQ1pSUEFoQ1hFbzUyNTBTdk16RUpDS0tHMFVCSEN3blM5VHFKWmoxc0JqVmJYdUt5b00vdEUzUkl3aEFYazRTckdZOXR1d3JpZmQyS0V5aUFKaU5HbVNuR3RBejE0cHVIU3hJdHVxZzFiQUZUakE3RDl1d1lYY2xEaGM1NGZYSmtQZ1NnNXFCUVV5aVpqcXZhNWVBNDNQMzFnWXhsK2NYcVBvY05rZXdYNCtSRG1KbXZQR09YNVloQUt5NS9CSU1TRS96R3pPOS9JYnEzQ1NEQVVXM1hOL29HaHVPRjRlMXQvWldkVlpyaWRPSmcxWFYrR3JmQWN3NkpaUHhMNk9HNCtlangvQzdNd1lnTjBFZEZQbnZ6bDNZWFZFWmRMMFJBVXJKQXNEeWd0b2dacXJSaUxjblR3ajRiL1BWL29NTlpuaWVLdDlteDlQck51Q3AwU05VeDRablorSERhVk53eFlLRkRHUlNtK1ZUZ0EzbDFlaWRhTUhGdWRuUWlTSjdZeExGa0JhQVdhT0orZmVkM2NsTVRDSWlJcUpYL204Q1J2ZHJweG9mZkl3VS9NOEFBQ0FBU1VSQlZPTUhJWjMvbHh0SDRYY1huNkVhMTR4N3NkbDdBd0JSRkhEL3BVT3dhTjFoYkc2RFFibGJ6dStQdmNjcThmUEdvNDFQRG1CSXoweU1IZGdCL2ZMUzBMZExPdnAyVG9QWnFFVnBsUk9kTG40SExrOXM3dVVrV3czSWE1ZUVra29uamhiWHhHVE50cXhyZXd2T0hwS0dzNGRrb0gyR0NSYWpCanBkZkI3K2JDMXNEaCtLS3ozWXNMc1M4MWNjeDZhOVZmRDYrTkFxaFlkQlRLSm1FQUNjbjlkWk5iNjVwQlQ3S212N0Y4N2R1eC9QalIwRFE1Ujd1L21VK056NDA0cGk3ZnEvQlZGRlFjRFZ2WHVxNWtVeXlObzNMVTAxZHJDcUdnRHd0N1ViY0g3WEx0RDl0aStndGd6dmdvdk9DMWlHdHNyandhTXIxalM0M2xrQnlzOHFBRllVRkVJcml2aG8rcFNBd1ZHUEpPUHhWV3NiKzNSVVh0cTBCVmYzN29tZUtjbXFZMU03NStLN0MyZGc1cndGcUhDNW0zeHRvdGJBSmtrNDZuQmpUN1VkM1JJc01HblpHNU1vZGdRSWNYZ3piblA2bUlsSlJCUkhQcCtDS3B1MzhZbEJ4T3czUnhnTHhXcHZiZkZyRUt2UHljdm5tT3AwYlplTWdkMHk0cjJOZ0xxMVQ4YS9INTZNc3dhMHgxMnpCbUhrclIraHNLenRaSGhlTzYwUFhydHZJaFJGd1ZQL1dZTW4zMThEdVltOWd0dWxXL0dQTzhlcXh0T1RUTGg4VWsvTStXNTdzL2FvRVFXa0pCaVJsV3BHWm9vWldTbG10TSt3b21ObUFqcG1XdEVoTXdGNU9VbElUYXh0ZGZUaXB4dHgvNnRMTWF4WFZzRGdkbk04ODhFNmJEOVlGdEZydGpRYUVlalZ5WXJaWjdmSHRGR1o2TjdCQ3JOUkU1ZjNTNjJSMXllalo2NFZPV2xHdkR2dk1EYnRxWWFiUC9BcERBeGlFalhEME96TWdMMHVQOSs3dis3dmxXNDNGaHc2akF1NzVqVjZQWWZQaDBxWEd4VnVONnJjSGxSNjNEQm9OSmpZc1FPQTJzRFptc0lpakF4UW50WWJwN3o4Z1JucFdENTdKdHlTQkk4a3c2alYrQVVRVDhpM1JlNkZiZi8wVk5YWWlTRG1qdkp5dkxCeE14NGFPdGp2ZUtBQUpnRDhaZlZhbERpZERhNDNya043MWRqTzhuSlV1Rng0ZmVKNGpHMnZma29TQUY3YjhpdjJWMVUxZU8xQXZMS01XeGYvak1XekxxZ0xFdGMzTWljYlA4MjZFTk8vbXRla0xFK2kxa0lCVU9CMFlVMVpKZHFaalF4aUVzV1FSaFJnMUlnUVkveSszTzcwOGNsY0lxSTRraFFGTnFjRUFGaC9TNXczUTZlZHZXWEE3Zk9CU2xlOGQrSXZNOFdNWWIwRFYyWUt4ZG9kUlNpcGJQaCtRMnVnRVFYY08zc3ducmhoRkV5RzJsdkpIVEtzK09ycDh6SCs3cmx3dWh2T0xyeDBZazk4K0tkcHNkaXFTcWdacUJlZTFRMXZQelFaZ2dBSWdvQS9YVGNTWXdlMngrVlBMRUJ4aFNQazliNWRjUUNMMWgzRzVHSHF0a2wzWERRd3JDQm1ab29aYTkrNkhNbFdBNndtUFpvU1B4czdxUForWW01MklxNlkzS3ZKYXpma3ZRVTcybndRTXpORmorbWpzbkRoMkd6MDdwd1k3KzIwT2pxdGlFN1pacHc3S2d0MnA0U2k4djA0Vk5qNmZ5WlM3REdJU2RRTUYrUUZMaVg3eGI3OWZoL1AyYjRUcVVZakRsVlhvOEJteDNHSEU4Y2REcFE1WFNoenVWRHVjcVBjNVlKYmtsVFgwb29pdGx4MUdYWlZWT0F2cTlmQnF0Tmg4YXdMVlBPQ1pUb2FnMlNBUnVyZTVNYmp4VGp1Y0NETGJHNHcyL1RubzhjaXNsNmlYaDh3NjNGSGVVWGQzNTlldXdFenUzVkZ0d0I5TE90YmVQZ29YdCt5cmNFNVNYbzlCbWFrcThaWEZCVGhIMlBQeExWOUFyOElMTEk3OFBTNkRRMWV1eUZyaW83anlUWHI4Y1NvNFFHUHB4cU5MQ2xMYlZxKzA0MGxKZVU0S3pNVmlUcHR3SWNqaUNqeVJBZ3dhRVFJc2NzbkFWQmJic2pIUmlsRVJIRWh5d3FVSm1ZYkVVVlM5elRnNGo3QXZ6ZkdleWYraHZYT3dqZFBxKysvaEdyNmcxL2hoN1dISXJlaE9CalZOd2V2M25kMndPelFvVDJ6OFA0Zno4R2xqOCtIMG9wL2hJenNrNE1QL3p3Tm1sT2U0aHQvUmtlc2VmTnlYUGpIYjVyVXovTEIxNVpoNHp1NUVFKzUzdUFlbVJqUkp4dHJkaFExYVgvRkZRNmtKQmhoTmFsN25UWm1VTGNNSkZrTVRUNlBhZzN0bFlLcEl6UFJ0YjA2Z1lWQ2w1Rml3TXh4T1Zpem93S0hDdlBqdlIxcWhSakVKQXFUQU9DU0FMMHV0NWFVNHNCdldZRW5MRHg4RkFzUGgxZFAzeWZMR1AzeFo2anllQUFBVi9UcUVYQmVoVnRkV3RTZzBlRFRHVk1EenI5elVIKzh1SEZMV0h1cVQwSHQ1eGVvaE93SlJYWUhubDBmK3J1Um1WM3pZUFA2a0dUUXE0NEZ5b29zc05uOU1oSmRrb1E3ZjFxQ0gyYWVIM1NORXFjVE55LytDWTI5emo2emZRNDBBUjV6MjE1YXBzcjJQRUZXRkZ5MzhFZFUvL1p2RnE1L2JOaUU4UjNhWTBKSDllZDgzOUxscUF6d2IwN1VWaFM3UFZoZFZvbTlOUTVrR3ZSSUNmRHpnSWphanVPVkhqamM2b2U1aUZvRmZRcDBRMThIdE9ZR3AzbVhCbjl0U2hSUGRwY1BaZFVlU0JGc0FVTFVWRVBidGJ3ZzV1bXNYYm9GVDk5NkpxNmMzTHZCekw5WjQ3dmp5WnRHNDlHM1Y4WnVjeEcyZVY4SlB2OWxiOEJNeGR5c0JDeDdkVGF1L2VzUDhQaWtaZ1cxQVdEbDY1ZUZQTGQrRnVtdUkrVVkyclBwV2NHaUtHRE1nTURWdzZoeDAwZGxvbE9XQ1RvdEg2cHVyZ1N6RnJQUGJvZVBGek9JU1UzSElDWlJtRWJrWkFmTUNQeHkvOEdJcjFWVkx4ZzJwcDI2UHlNQWxEajgwL0gxbXRwZWpaTnpPd2FjLzlUb2tUaGFZOFBuZS9majQ5MTdWY2NEWlhaK3ZmOEFOaGFybno1YmxsK2dDbUo2WlJrRk5qc1dIam1LZjZ6ZmhDTTFvVGNTZjJtQ3VuL0FDZE83cUV0eXJEdGU3UGR4bXNtSUcvdjFhWENOWklNQjk1d3hFSDlidXg1MmIvQ014b2xCdm43ekRoN0NodUlTL0RqclF1ZzEvaTltL3JaMkE1WWNDL3hMdVNsNUxiS2k0SVpGUDJMbHBiUDh5aFovZCtpd1g4bGlvclpJQVZEbDhlR0h3aEswTnhtUXJOZXg3d1JSRzFabDk4TGpiY1dQOE5OcFRkUHR0a1lEbUVRdG1jY3J3K2Iwb1RuSm1HR2Rxb1I1WHBocnhlQ1UySDArWVloVnBseW95MmhGK0pXdlAxQVJmQzdGanNXb3d3T1hEOEg5bHcyQnhkaDQ1cC9IS3lIQnJJZFdJN2JhcWhvdWp3OVhQL1U5OWhkVTRiRnJSNmlPVzR3NmZQejRkRHo0MnJJNDdLN1dzZUthSmdjeGJVNHY5dVZYSXRHc2oxc0xxdGJ1ekFGcFNFM1U4MTVFQkJnTklvYjNTWTczTnFpVlloRHpOS1VCSUFvQzlLS0FUaFlUQmlZbm9FZUNCVGxHSXpLTXRka3VkcDhQeFM0M2RsYmJzYkdpR250cTdQREtDcnlLMHFKZm1NZks3QUJabUFEdzFmNERVVnV6VTJJQ0x1bXVYcmZJN29ETjY2MzdXQ2VLK0dEYUZFenJyQTc0bmFBUkJQeDM2bVNNek03Q3ZiOHM4d3VVQnZPM3RZSExvMzY0YXcrK1BYQUlnbEJiaXNndFNYQUZLSTBiQ1ZNNzVhckdmcXBYcXZiU0h0M3h6N0Zqa0dZeU5uZ2RuU2ppdnNHRGNIWHZubmhoNHhiOGU5dDIxSGk4cW5tQnZvYUhxbXVRYjdNajMyYkhZNnRXNDlrelI5Y2QrK0h3a1FiTHlMYXpOcTBFUlpIZGdRdS8rUTZMWmwyQVJMMGVia25DQTB0WE5Pa2FSSzJWUTVLeHBxd0tZek5UMFQzQkFxdU9MMXVJb2swakFBWkJSS3lmTmZaNFpIaDhNbnlTREkwbzhFWUJ0UnBpK2lpSTZhUGl2UTJpWnZINkZEamNNcFRmb2x4RDM0cnpodWkwTUxzdjhOQ1llTzhpTnZwMVNRdDVyaVZJeWRENjE1QmtCVHNQbHpkN1gvWHBkUnJjTktNZkhybG1PTEpURzc5dkljc0tQbGkwQzQrL3V3cUhpcW9iblI4UEczWVhOejZwbnNmZlhZVWp4NnZ4eGdPVFZLVmw3MzFwQ1k0VXgrL3pQRlppOC92WTZmYlY5U2V0Nys0WGY4YUczY2R4c0xEYXI1Zm5yUEhkQTE0M2xKNmh5VllEeXViZjNzUWR0dzNweVhyb2RLZFhGcWFzS0ZBVTFMMG1FQVdocmxmc0NTZU95ZlhtQ1lJQThaUjU5V2xFQWFrSnJMQkY0ZUhkd05OUWdsYURIbFl6ZWlaYTBEODVFWDBTcmNneUdtRFZpVENJR2hoRUVRb0FTWkhobGhXTXkvU2gydXZETWFjTEN3dExNYStnQkZXbmVTOCtyU2ppNHU1ZFZlTzdLeXF4cTd6cGp3OE96Y3JFbEU0ZFVlRnlvOUx0UVkzSGd4cXZGdzZmRjRvQ3BCZ01HSmFkaVZ2NzkwT0NYdjJDZGxXaGZ6MzlseWFNeFl3dW5SdGRWd0J3MTZBQnVLNXZiM3l4Yno5K1BISU1POHJLVVdCM3dPbnp3U3ZMa0dTNTBhQzFwQ2dObGpZVlVQczEwLzMyeC9IYnRjT1JiVkUvNWI3dzhCRmMycU03N2g4eUNQM1RRMzl6QUFBWkpoUCtObVlrSGhrK0ZKL3QzWWU1ZS9aaGFYNEJ2TEtNWHFrcDZKeW96clpkVVZCWTkvZVhOMjNGOU02ZE1LNURlNndxTE1JVjN5MkVyQ2hJMU9zeEtDTWRkcDhQWGttQ3BDZ3c2N1I0Y01nWlRmNmN0NWFXNGRMNVArRHI4OC9GSzV1MzRtQlZ5M3lEUUJScFBrWEJZWWNETzZwc0dKQ2NnSjQ2YTd5M1JOVG1hVVVCRm8wbUxrRkVsMXVDMHlYQmF1WmJGR29sdE9iYUxFeWlWczdqbGVGdytzQnFza1RSc2VXOXF5TjZEYnZMaThSelhtMzJOUUZBcXhGeDlUbTk4ZWkxSTlBNU96R2tjNzVldGgrUHZiTVMydytXaFRSL3lhWmptUDdnVndHUDNUMXJJS2FON0tJYW4vSDdyeUdIa0I2dTFRcDQvNDlUa1pLZzd2dDQveXRMUXRwZmZlL08zNDVLbXhzZlBEWU5lcDBHQVBEY1IrdngrbGRiY081bzlUNWo1Y1ZQTitKL1AreEVXYlVMSlpWTzFEZzhrSmJjcTVyMzNhcURMVGFvM0JvbG1MWFFhRTZ2aHl2THF6MDRXT0JBUVlrTG9nQU02SmFJckRRampIcE4zUnhGQVJ3dUNkc09WS0drd2dNSVFFNjZFWU82SlVHckRmejFFZ1FoNkRHaXh2QU93V2xBQkpCbE1LQ0QyWWpPVmlONkpWalJKOUdDSEpNQkhjMG1aQmoxTUdnMGpWN0g1dldoczltRVFTbUpXRkpjanJYbGxTaDJxelBYVGdmVE9uZENoc21rR3Y4NnpDeE1RUUFlR3pFczdQMmNtdjFaN25JMTZYeXJUb2RyZXZmQ05iM1Y5ZitCMm5Jd2tpeERVcFRhUDdJQ1NaRWgxNnRISTZEMnlSeFJFS0FSUkloQ2JlQlNJd2dRNjkwSWxSUUYzZWY4ejYrSFpYTzRKQWtMTGpvL1lMQ3hQdnYvczNmZllWYVYxK0xIdjN1ZlhtYm1UTzhNWlNoU0ZSQkZMSURZSy9hU1hHTmlURGZHeEZSVGJzdzExNWliWDZLSlYrTk5qREdXcU1UZURRSUNVcVZJYjhQMFhrN3ZlLy8rR0VDR2MyWTQweW5yOHp3OEQ3UHJPK1cwZDcxcnJXZ01SdzlaWEE2VGtkc21UdUMyaVJONFpzY3U3bmgvY2JlbGU1ZlgxaDM2dnc1OGJmRlMvbnJCZkJhKy9qYUJBd0grbUtieDZsV1hZVTNoc1FVUTZLR2tMY0NTbWxvKzk4NTdMT21tVEswUUp5SWQ4TWMwUG1sM005bmxaSHk2QkRHRkdHeEdSY0ZoTkREVW45VjF3Qk9JNGZiSGNOaU1QZlplRXVKWVlSaDFPNWd6aDNzWVF2UmJJQlEvMEJOVGFpNEprWXBrMld2SkFrckhNcE5SNVhNWG5zS1BQeitMMFVVWktaMnpaRU0xUC83ekNsWnZhemo2d1lkcGFQUFRzQ2I1SE5EQ2N4TVRCQURlWGJNL3BTRG10NjgvTFdrQWM5R1MzWHkwdVcvekovOWF1b2VGb2RkWjlLdkxlZldqdmZ6bzhlVUFOTGNIZVc5TlpjTHhSb1BLL0JuSld4RUJWRGQ1MmI2L2Y1bXpGZlVlS3VvbE9EblVEZ2F5VHhiNzZ2d3MzZERDc28ydDFEV0hVQlFZVytyZzFndExtVFkyQTV2RlFGelRhWE5IZUgxRkEwczJOTlBZRmtGUm9Dakh5b1d6OHJoOFRnRk9tNFNjeE1DU3Y2Z1RsRlZWeUxHWXliV2FLYkZabVp6aHBEek53VmlubmRGT096bVczdGZ6ZHBxTW5KbWJ5ZlNzRENhN25CVFhXUGlnb1pXOS91RFJUejdCM0RZeGViRHYxVDcydzl6WTFFSW9Iazg1NEhXNGFxK1BsL2QwRFdJK3UyTVg5MHcvTmVIWTd5eGR6b1NzVEw0eVpWS3Y3bkV3azNJZ25qRGUyVjkxMUFEbVhSOHU0NGt0MnhLMlh6Q2lsTmV1dXF6THRtZDM3T3IyOTNIUWhxWm1ibm43UFdibTUvSFkrZk42REdaMmhNUDhaTVVxQVA2eVpSdExhMnE1ZEZRWlY0d2F4ZXlpQWd5SzBpVVRFNkRDN2VIOFJhOTJDZW9HWWpFK3JLN3BzYVR2NFNwVDZCbjYrcjc5S1YxTGlCTkpUTmRaMytabVNrWWFWeFhuWTFDa3pLUVFnOG1nS0RoTmFwY0ZTRU5DaDFCWUl4Z2VuSEwwUWd3MEpXTXlhdUdGd3owTUlRWkVKS2JoRDhiUkpSTlRpQk9lUVZYNDZ0VlQrZDVOTXhtUjMvTmk4SVBXN1d6a0ozOWV3UWZycWdaOFBNbEtvc0puSlNwN2t1dXk4ZlBiejB6WUhvN0crY0ZqL2V0ZitjN3EvY3k3NnlVMjdXaysxRTkyemZZR0xybjM1WVJqNzcvanJHNkRtTlZOWHM3NXhndFVOeVhPK2VSbjJ2blRQZk41ZmVVK25ubzdjUTVNaUtHMmJrYzd6NzFYdzhkYjJ3bEhPLy93RjMvU1NsbUJuYkpDR3phTERVM1RhWGFIZWZMTktqYnVkaDg2em1wV3FXc0pjOWFVTE93V0ZWVTl1Y3J3aXNFbFFjd1RpRlZWU0RjWnlUU1pHSEdneitVcDZVNU95MHhudE5PT3pUZ3dxMGZNQnBYNStUbVUycXhrbWMwOFUxbEhWYUIzbVgvSHMzeTduWXZLRXQrYzFQcjhiR2hxN3RNMW81ckdwdVlXemlqb1haUHVtS2J4aGZjK1NDak51clcxalUzTkxVekx6VG0wN1hlZmJPU3h6VnNBMk8veDhQTXpaL1VwYU5wZmY5dTZ2Yy9udmw5VnpUdjdxN2g0WkdkZnpJNXdtSHVYcmNBVGpuRDM5R2xKejNsaXl6YnVYYmFDY0R6T2ZvK1h6UzJ0L0huQnZHNS8xdDlidG9MR3dHZDlBL1owdUhsNHcyWWUzckNaSEp1Tmk4cEsyZDNoVGpoUFMvSUcrNzNLNnBTQ21QdmNIdllrdWFZUW9qTTdxeTBTWTV2Yng1cldEazdOek1BK1FLOW5Rb2hFUmxYQmJqUU9lVS9Nemt6TUNPNUFsTTd1NjdKWVFSekRWRE9HY2Q5QS9rN0ZpU0lRaXRQbWlSSlBJV2dnaERpK3hUV2RzeVlYcFJUQVhMS3hoZ2VmV1pzMCszQ2dXTTNKcDZhbmpjbGw0NTZlNTlnZXVQTnNNaHlKV1pnUHY3UmhRTElXMTJ3L2VzYnB2T21sL1BEVzVKWFZtanVDWFBUZGZ5VU5ZTjU0L25nZXVYc2UyZWxXTGo5ck5OVk5YaGF2cis3M21IdnI2ZnN1UHVveEpxTUVvMDRXdGMxaHFwdENod0tUMFBsdXQ2a2pRb2N2Um1GMjU5ZTZCZzF0NFM3SFJhSWFyWjRJd1hBY1RXZklQMCtLRTVzRU1ZOWpLbUJTRmF3R0F3NkRnVEZPR3pPeU1waWQ3V0pxWmhvbE5tdG5VMTBZbE5YMFk5SWNmSEZVTVdsR0F3L3RxS0FqR2p0cTc4UVRRVXpYK05XYWRWd3paalJURHdzU3ZsR3h2MS9mLzhaZUJqR2JBa0Z1ZS9jRFZ0WWxmMVAxangyN0RnVXhGKzNleTMwSHNnc0Jmdi9KSmw3Y3RZZWZuem1MbThhUHhUUkVxMk5hZ2tIZXFVeGN1ZmMvNnpkMCtYcGpTMHUzMS9qaDhwVXNHRkdDVVZWNTR0TnRCR0l4ZnJsNkxWZVhqKzVTVXJZcEVPUzd5NWJ6MHU2OVhjN2YxZDdCL0pkZTRhdFRKM0hmck5QSnRINzJobmRaYlIzUDdOalY0L2g3Mm4ra2xmVkhmOE1iMHpTKy85RUtZdEtBUm9odXhZR2QzZ0J2MWpVenh1bVFJS1lRZzhpb0tEZ05oaUhQeE5SMW5kYU9LSzBkRVdRT1hSenJER1Uzb2RpS2gzc1lRZ3dZano5S1hVdUlXRXcra3doeE12aktReDl3MnRnOHhvOUlMSW11Ni9ENmlyMzg5ek5yZTEwMnRpOXMzUVF4djNYZHFYenB2OS92OXJ5WjQvTzUvZExFS21OTjdRRWVlSHBObjhZeVpYUU9ULzNrSXU3OHpRZXMyOWw0MU9OSDVLZng3TTh1UVZVVDN6ZDdBeEV1Ky83TDdLeHE3N0k5SzkzS24rOWR3TUp6eXc5dE14bFZYcnIvY3M3OXhndHNTYkhQNkVDNTVZS2VLNXVKazh0NXAyYXpmYitYK3JZdzBhaUdvb0RMYVdKU21aT0NyTTc1VTROQkljTnBaRXl4QTdjdjJsbkpBY2hPTnpGalhBYVphU1lNU1I0VFF2U0hCREdQTXdZNlY4aWJWSlZzazRrSjZRNW1abVV3SXl1RGNla09YQ1lqTm9NQmk2cGlNcVFlbUlwckdqRmRKNnJweEE3TUhLa0ttQlFWazZwZ1RCTGtVaFdGUXJ1Vnk0cnk2SWhHZVdKdkRlMUg2ZXQzSW1nTmhuaHc3U2M4dVBZVHhtUmtjUE9Fc2R3OGZoeXY5N0dVN0VHYm1yc1AzRUZuNzhmV1lJaE5MUzI4dTcrS2YyemZlYWovWWpMLzNMbWJYODg1azdXTlRkengvdUtFQUd1dHo4K2RIM3pJOXo5YXlRVmxwY3dxeUdkOHBvdGlwd09YMllMVjJEbUJlWGlQeTROZkgvelgyNWVrRjNidFRScXN1Mi9sNnBTdnNiTzlnNzl0MjhFMTVhUDVuMDgyQWhDTXhiaDMyUXBldlB4aVlwckcvMjdld3E5V3I4TVRpU1M5aHFiclBMcHBDOC91Mk0zM1pwektsNmRNd21ZMGN2ZVMvcFViT2RMV2xsYThrU2hPczRtNHBoSFJORUt4R041SWxNWkFnRSthbW5seTYzWTJ0d3p0bTFRaGprZVZnU0FmTkxSd1hXa0JMck1KU3k5ZTQ0UVFxVE1xS2s2akVjTXdsRzBPUitLRXBKeXNPTVlwanBHb0pRc1RkOFJEWUxBTy9ZQ0VHQUNSbUU0d0ZKZEZKRUlNa2ttZi8zdkt4ejcrL1FXY1BhV294MnNrcXdUVkc3NWdsQnQvL2lZZlAzYlRvWEt1c2JqR2N4L3M1RGZQcm1WYlAvczM5b2JkbW54cStxYnp4L1BEeDViVDNKSFl3a3BSNEE5M3owM2FRLzBYVDY3QzQwOCtGOVNURWZscHZQblExUlRuT0ZuMnB4djR6aU5MZWZ6VnpkMGVuKzR3OCtxdnJ5SXYwNTZ3enh1SWNPbTlMN04rWjFQQ3ZrQW9SbW1TTE5nTWg0VTNmbk0xWjMzdGVlcGF1clpnTWhwVXdvdnZTdW43MlB2UEx5WnNTOWJEVlloa0pwUTV1WDUrSVdhVHl2YjlYaFFGNWt6SjR2UkptYVRiT3grcmlxS1FtVzdtT3plTzRhMlZEV3paNXlHbTZVd2RrOEd0RjVXUTRUQkpDeUF4NENTSWVSeFFPSmgxcVZKaXN6REY1ZVRVekF5bVpLUlI1ckRoTWh0Sk41bHdHQXdwcjNRNFdGdGUwM1Uwb01ZZllvZkh4MWFQangwZUg2RzRSb0hWd21SWEdtZG1aMUNlNWpnMG1YWDRFNUZKVlJubHRIRmxjVDZyV2pwWTArWWhkQkpsbE8xMXUvblY2blg4YXZXNmZoZVRlbkxyZHA3c1I2blZJelVIZ3p5MmVRdS9YdnNKb1hqM0U0SWQ0VEF2N3RyRGk3djI5T2srbndVMVFlV0lJS2VpWURoc3Z6Y1M3ZXUzMDhXdlZxOWpmV01UN25ENDBMWTNLdmJ6NjdYcmVYSFhIcmEzdGZkdzltYzZ3bUh1VzdtYWg5WnRZRVorWHNybnBTcXU2K1E5L3BjQnZhWVFKNnVvcmxNWGl2QkdYUk1PbzRHeGFRNTVZeXpFSUxBYVZIS3Rab3hEbm9rSkxaNG9MZTZvVEtLTFk1ZWlZaGozTFZBU0t3Sm9UVXRSQ3k4YWhrRUowWDhlZjR5NjFoQXhUWjZBaFJnTU82cFNEd29HZ3NublRYcHpqVlI4dXErRmIvNi9EM25rN25uODlhMHQvTS96NjZscVRDeDdPdGdLY3h4SnQxdk5SdTYrZmpvL2VXSkZ3cjdzZEJ0blRpeE1ldDZqOTh6bjBYdm1kM3MveS95SGljVzd6bHRtcGxsNDY2R0ZGT2M0TzQ4eEdYajBudm5NbVZ6RW5ROTlRQ2pTTllFZ3pXN205UWV2WnVxWUhJNTBNSUM1Y2t0OTB2dUhJakd1L2NucnJIM2lsb1FBYUdsZUdxOC9lRFhuZmZNRmZOMzhIUWd4bU94V0k2ZFB5S1EwejA2SEw0b0M1R1phS01peVlEaHNJYm5WckRKN1VpWWpDMnkwK3pvL3Y3bWNKa2JrMnpDWlpNRzVHSGdTeER6R0dZRml1NVV6c2pPWWxKSEcrRFFIeFhZTCtWWUwyV1l6VGxQZmZvV2FEcDVZbEYwZVA2dGFPdGpRN21HL1AwaHpPRUpMT0VKTUI2ZFJaVWx6SzRzYm5WeFVtTXVsaGJsa21FMEp3VHFMb1hNeStlYXlZaXI4UWFxRDRhVDNQTkVkaXgvMzd2MW81YURmUTlQMWZxOEM3SzNHUUlDL2JkdVJzUDJYcTliMjZYcnVTSVRGMVRYOUhaWVFZcEM1bzFFK2FHaGhabFlHWlE0YmxtSG82eXZFaWM2b0txU1pqRW5MWWcwbVhZZUcxaEIxTFNFSllvcGpsbHA4SlVyYTJDUjdkTFM2TnlTSUtZNWIza0NNeHJZdzhiZzhBUXN4bU1xTFhaeCtTZ0hQZlpBNG56RWMvdmIyVmw1ZXRnZTNmL2ptOFE0R0RwUDUyc0twL09iWmRZTTZQb09xOE1xdnIrS1VzcXlFZmJkZU9JSHlFaGNMZi93YWplMEJBRVlYWmZEaS9aZHphbmx1d3ZHNkRnOCtzNDUwaDRWcjU0N0ZZVFhodEpsd1dFMDRiQ1ljVnVPQmJXWmEzS0drV1p5bmx1ZnlqNTlld2pYM3ZZNG1DMHZFTUhDbG1YR2xtWHM4eHFDcXBEdFYwcDJtSVJxVk9ObEpFUE1ZbG1reWNxb3JuZm41V2N6T2NUSEthU2ZmYXVsWC8wSjNKRXB0SUVTRlA4Z1d0NWR0SGgrYjJqMVVCa0lFamxpSjVJdkhhUWhIcWZBRnFRMkc4VVpqWEZHY1I3N1ZrbEJlTnMxbzRKemNUS1prcE5NV2FjUGZRK2FmRUVJSTBSZGhUV2VIeDgrNk5nK2puWGJHcDNmL2dWY0kwVGRHUmNGcE5HQlJWQlNHYnBHV0RqUzJoV2xvRFIycUdDTEVzVVN4NW1Fb3V5WHBQcTN4UTNSLzVSQ1BTSWorMDNXZFdFekhGNHpoOXAvNHJXR0VHQ2dqQzlKN2RielJvUEtkRzZiejg5dlB4R1JVcVdyMHNPTFR1bjZQdzVxa242U2htem5EWk1jQ2hLUHhidmYxVlN5dUpXUTdKcFB1TUpObTd6NVlrdUd3Y00rTjAvbjVYejhleU9GMUVkZDAvdmJXVnM2Y1dJQXhTY3VTTXlZVzhQSGpOM0hsRDE2bEpDK05GMzk1ZWJjbGNCVUZmdlhscy9vOXBpdm1qT2FCTytmd3c4ZVc5L3RhQnkxYXNsdkt5Z29oamxzU3hEd0dtUldGRXB1Vk0zTmNYRjJTeDNsNVdXU1krbFpQV3ROMUluR04rbENJcGxDWVBkNGdHenM4Yk9yd3NxSGRnemNXUCtya2xDK3U4WEZMQjgyaENHWlY1WnJTQWx6bXJpL3NCcld6OU5oWk9TNjJlYno0QXhMRUZFSUlNZkI4Y1kwbFRhMk1jRmdaN2JSalBGQzZXZ2d4TUF5S2d0MmdrbTR5WUZZVXdrTVlVTlQxWTdPeWhSQUFockhmU043ek11b2x2dS9Kb1IrUUVBTkEwNkMrTFVTTHUvZjk0NFE0bVNYck85aWQ2ZVB5K1BQM0YzRGEyTHhEMjU3NTJTV2M5c1YvME83dFg0YWgvLzF2RHNxeC9mVzdmNjduM2tjL091cHhJL0lTZTBNZTZkdlhuOFlqaXpiUzRrN3NqZGtYeVJiTFBmbldWbXBiZkx4MC8rVTRySW1aWldYNTZkeDMyeG44NnFuVjNRWXdCOXE5Tjg5a2EwVXJUNys3SFYzWEU0TGVVMGJua081SURBQ3YyOWxJT0NKenNrS0lFNHNFTVk4eFprV2gzR25ucHJKQ3Jpc3RZRXhhOHRyd1BkRTBqYWltRTRwcmRFU2pOSVRDdk4vUXdyTG1OcmE2L2JUMG9TOWhITmpuRC9MbnZkVk1jYVV4elpXRytZZ3lmbVpWWlpMTGljdHNna0NvMS9jUVFnZ2hqaWFtNjZ4djh6QXV6Y0hjM0d3S2JSYk1CZ2xpQ2pGUUZFVkJWVlN5elNic1JnUGg2TkJsNWtSaUdoNS9sSFp2aEJ5WEplbHFlQ0dHZzVvL0h5WHp0S1Q3NHZ2K0FsSDNFSTlJaUlHaDZUcnQzaWdldi9SZUUyS3cvT0RXMDdzRU1LR3o5K0dmNzcyQTYzLzJ4akNONnRnd1pVeGlTZFlqcGRuTi9PZVhadk9OM3kzdTkvMldiS3doM2sySjF2ZldWSExCZHhieCtvTlhrNTNlZGRIUzFvcFc3bnpvQXp6K0NIdHFPeWd2ZHZWN0xLbDQvTjRGN0twdVovVzJCczc5NWd1SHRxZlp6ZFMrL09XazU5ejRzemZaMytBWmt2RUpJY1JRa1NEbU1jU2tLSXhMcy9QMThqSXVLY29sejlwei9lbkQ2YnBPVE5lSmFqcWVXSlQ2UUpqTkhWN2VybTltYzRlSHhuQ0VVRnduM28vVjlGRmRaNTgvd05NVnRXUlBHTVZvWjlmYTdSYUR5bFJYR2xsbXFZY3RoQkJpOEFRMWpVMGRIdDZvYStTbXNpS3lEYW0vWGdvaGprNEI3RVpqdjFvWTlFVmNBNDgvVG4xcm1BeW5HYU8wdlJYSEFsTUdodEZmU3JwTGI5K0ExdGovU1ZVaGhvdW02M1I0STNnRFVrcFdpTUh5amQ4dFpzNlVJZ3F6dXlZcFhITmVPWGRjUHBuL2UyUExNSTFzK0NYcks1bk1sNitZd3VPdmJtYnozaFlBMnJ3aHh0ejQxNlRIbHVRNldmenc5UmlTOUhmLzdYUHJlN3pQNm0wTnpML3JSZDc3ZjllU2Y2QmZaWE5Ia0t0KzlDb2VmMmZHK2l2TDl2SzltMmVrTk80amhhTnhmTUVvL21BVWZ5aEtNQndqRUk0UkNzZVlQYmt3SVF2MDdWVVZiSzlzUzdqT0RmUEhKYzBZN1k3TGFhSDF6YS8xYWN5cE9GbkwxT3E2M2xsRlJrckpYSktFOHdBQUlBQkpSRUZVZEtFb1NMVXNNZUFraUhtTVVJQXl1NVd2bFkvZzRnTUJ6Q1A3VGg3cDRKTmxUTmNKeGVQczl2ajVwTjNEMmpZMzI5dytHa0poT3FJeEFyRTRBMVZJd0JlTHM3U3BqYytOS21hVXc5YmxTVWtGTWt3bU1veEd6SXBDUlBvWkNTR0VHQ1FWL2lEdk5yUndUbTRXRG9NQnEwUTdoQmd3cWdJNUZoTU93OUEvcm56QkdMWE5JY1lVT2JCWjVIRXRocDloekpmQmxLVGNuUlltdnZ2Um9SK1FFQU5JMTZETkU4WGprMHhNSVFaTGl6dklsMy96QVc4OGVGWEN2dDk5Nnp3Ky9LU2F2WFVuWjBiL2FlTlNDMklhVklWSHYzcys1Mzd6QlRSTlI5UDBick1ONzd2dGpLUUJ6SzBWcmJ5enV1S285OXBTMGNyY2I3M0k0ajljUjNhNmxXdnZlNTJLK3MvdTljcEhlL2p1VFRPb2JmRlIxZWlsdnNWSFkzdUE1bzRnclo0Z3JlNFFibjhFdHk5RWh5K01OeERGRzRqZ0RVUzZ6UUlGK1ByQ2FUeHk5enlnczZmb1Q1NVkwVzNROVk3TEp4LzEreENEUzlkMWRCM2F2R0VDSVNuZmU1REpxSkxyc21CUUpaQXBCcFlFTVk4UnhUWUxseGJuY21GaEx2azlCREFQMW03WGdhaW0wUlNLc0tIZHpiS21kajUxZTZrUGhtbUpSUEZFWTBRSElZZ1kxNkVwSEtFcEZDRVVqMk16ZnZZbnBDZ0tCa1VoODBENXNjZ1FsaDhUUWdoeGNtbUx4TmpjNFdOZHU0ZHNpNWxpQ1dJS01XQlVGQXBzRnB5bW9YOWNCY054V2pyQ3hIcVk1QkZpcUNoWk0xSHp6azI2TDc3L0dmUlE0eENQU0lpQnBlazY5UzFoV3R3U3hCUmlNTDI5cW9LbjN0N0diWmRNN0xMZFlUWHgxSDBYYzk0M1grZ3h3SFVpTXFnSzA4ZmxKMngzKzhPMGVjS01La3p2c24zMnBFSytzWEFhanl6YTJPMDFUNStRejM5Y1BESHB2bC8vWXkycFRwUHVxbTduL0x0Zll1cVkzSVJlbEt1MjFaTjIwUjhKaHZzKzU1bXNaY0pqcjI3bWh2bmpHRnZpNHVaZnZNV3lUYlZKenoxN1NoR3pUaW5vOXRyblRDdm16WWV1NXU2SGwvTCsyc28rajFFY25UOFU0Kzl2MS9EeGxzUnMyWk5WU1o2Tjc5NDBoc0pzS3dacCt5TUdrQVF4andFV1ZXV2FLNTJGeFFVVVdpMDlabURxUUdNd3pENS9nRzBlSDU5MmVObnA5YlBEN2FjbEhHRW93b1l4WFNlc3hZa2xlZlZYNkN3cmEweXk2a2tJSVlRWVNCMlJLTS90cjJPRTNVcWUxVHprcFMrRk9GRXBLRGdNUnN6SzBEK21PbnhSZHRmNENVVzBJYiszRUYwWXJCakdKaSs5cG50M285VytOc1FERW1MZ3hUVm9hQXZSNG80TTkxQ0VPSzRrSzU4WlgzcDNqK2ZjODhlbExEaDlCTVU1emk3YlowOHE1QWUzbnM0RFQ2L3A5VGlTbFZUOTZSZk80QXVYVEVycFdBQ3p5Y0RIajkyRXkybnBzdjJGeGJ2NDBlUExlejBtNkF4RUhzMnNVd3JJVExNa2JGKzl0WUhuRisva3J6KzhNR0hmQTNlZXpRZnJxcEtXV0xXWURQejFSeGNsemNKY3RhMmU1Lys5SThYUmQ5cFoxYzdPcXZhRTdib093WENNdWxmdVROZzM3NjRYMlZuVlRubXhpMlYvdWlGaGY5SFZmd1lndlBpdWhIMlRQdjkzYm4vZ1hVS1JPUFd0L203SGRjK05QWmV5L2R1UEx3TGd6ZDljelE4Zlc4N3YvdGx6Q1YzUk56b1FpV21zM2Q3QnF4L0pvcmFESnBRNXVmUEtNZ3F5aDNzazRrUWpRY3crTWl0Z014aUk2RHFodU5hdjh0ZkZOZ3RuWkdkd1dtWjYwaGZidUtiaGk4WFo2dzFRR3d5eHplMWxpOGZIcHgwKzl2cjhSSVpoc1pZQkZaWEVzZXBBVk5mUVRySVZaRUlJSVlaZVNOUFk2dmF5cXJXRFVydVY4ZW5PbzU4a2hEZ3FWWVZDbTNsWU1qSGJQQkYyVnZzSVI2UXNreGhlaHBHZlI3RWtLWE9ueDRudmVxU3pEcWNReHpsZDEybHhSK2p3U2lhbUVJT3R3eGZtVzcvL2tILzk2b3FFZlQvN3dwbTg5WEVGRy9jMDkrcWF5VXFxSHV6ZG1NcXhCLzN2SzV2NDBlZG1kZGwyM2R5eFBMSm9BeXUzMVBkcVRLbTZjRlpaMHUwcnR0VHhqM2UzODROYlRtZjhpTXd1Kyt4V0k4LysvRkxPK3RyekNabVF2NzlyTGhOSFppVmNUOWZobmtlV3BweUZDWjJCUWxXRko5L2NTcXNubFBTWWd6MHpEMmM2a0dGcE5LaEo5eC9ONFdWcmt6bHRiQjVYbmowbXBXc1pWSVdIdm40T0UwZG04ZDAvTHVQWjkzc080dDV5d1lTRWJadjJOTE8xb2pXbCt3a2h4R0NTSUdZZjVWck5UTXRJSTZiRG1sWTM3bGlzejRITWllbE9abVZuWUV0U0NpK3VhYlJGb3F4dmQvT3Y2a2JXdFhXdzF4Y2lwQTNQaCtiT3ZwZEdNc3hHVEVtekxYWENtazVVdWhvTElZUVlaRHJnanNYNXNMR1ZrUkxFRkdMQXFFQ1cyWXg5R0hwaWV2MHhLdW9DQkVKeE5FMUhsZW9lWWhnb2FlTlFpeTlQdWsrcmVSbmR2MzlvQnlURUlJakhOWUtoT0cyZUtMNmd0SUlSWWlpOCt0RmUvclYwRDllY1Y5NWx1OG1vOHRSOUZ6UHJ5ODhPeTdnZWVXa2ozN2xoT2xielo5UEVxcXJ3MUU4dTVveXZQRWRiTjRHOC9yajRqSkZKdDYvY1VrZGMwL24ydzB0NDU3Y0xFL1pQSFpQREU5OWZ3T2Z1ZitmUXRxOWVOWlU3cjV5UzlIcC9mMmNicTdjMTlHcHNuN3R3QXRQS2MvblBMODdtbFkvMjhzejdPM2gvYlNYUjJQQXVZUHJ2cjU1TmI5c00zbjdwSkVZVlpYRGRmYS9UN3UwK1F6WlpFSFBSMHQzODE5OTdueUVzaEJBRFRlcXU5Vkd4emNyblJ4WHovNmFmd3ZTc2RDeDlMR0ZuVUdCaWhwT3BydlNrKy8zeE9LdGFPM2hvZXdXTGFoclo1UTBTR2FZQUpvRE5vSEo2ZGdhRk5ndm1JeWEyZEYwbnB1bkVOSzFYSzV5RUVFS0l2b3JwT210YjNTeHZicWZHSHlRNmpLK1JRcHdvRkJUU1RRWXNTZnIxRExhWUJ2NWdIRjhvUmpRdWoyY3hEQlFEaG5IZmdtUlZaNEsxeEN1Zkgvb3hDVEVJSWpHTjZ1WWdyWjRJa1poOGdCZGlxTnoxaHc4VHlxM0dOWjAzVnV4REc2Ykp0TWIyQUg5NGNVUEM5dEZGR2J6d241Y2w3ZUhZSDJOTFhFbjdPZ2JETVZadDdjejhmSDl0SlM4czNwWDAvSnNYVE9EbnQ1OEp3UFh6eHZIdzNmT1NIbGZaNk9FN2p5enQxZGl5MHExTUhkTlppY0ZxTm5MVCtlTjUvYit2NHNrZmZWYmVObGtWdmNGMnhaelJMSmc1NHREWE5jMitwTWQ1QTRtWnVITlBMZUdsSkJuQVFnaHh2SkJNekQ3YTZ2Ynh6OHA2VHN2TVlHRkpQaFgrSUJYK1lLK3VvUUJqSEhiR3B0bHhtYnIrS3ZRRGIxdzJ0bnQ0dWFhUnRraVVDL0t6Y1VkaVZBYUN0SVFqQk9JYTBTRitnNU5tTW5KdWJoYlpablBDdnFpdXM5OGZwQ1lRd2grVEVtQkNDQ0dHUmxqWFdkUG01cW45dFh4NVRDazVGak5xYjVlb0NpRU9VUlVvdHRsSU53M1BSNFZvVEtPdUpVeDVjUXhMeHRCbmc0cVRtMXA2SFlvaldZazduZml1UDRFbXZRUEZpU0VTMWFsdUN1S1hMRXdoaGxSOXE1K2YvdDlLSHY1MlorQnRaMVU3dC8vNjNWNW5DdzYwLy9yN0dqNTMwU2tKUFR2blRTL2wyWjlkd2kyL2ZKdllBQzB3dS8zU3hKNmQwQm00RElRK2UwNjY2dzhmY3U2cHhSUmtPUktPL2RrWHptUmtRVHEzWERDaG05WmNPdjl4L3pzcDllYzgzTG5UU3BKbU95N1pVSFBvL3c2YktlbTVzZmpnek5HbU84ejg2Wjc1WGJiOTQ5M3QvUEJ6cHljY2UvV1BYK2V4NzUzUDJCTFhvVzIxTFQ1ZStuQTM1ODhZa1hCOFQ4WVV1WG84NTVOZGpUMW1kNHFob2FxZkJkYWpzaWhKbktBa2lObEgvcmpHVm8rZnBZMnR6TXhLWjZ6VFRuMHczS3N5cndwUVlyZVNaN0ZnU0pMSkdZcHJOSVVpWkp0TjNEZHhET1BTSE9oQU1LNngyK3ZudllZVy90M1lTbXRrYUlxM3Boa05uSkdWd2RrNW1XU1lFLzkwb3ByR0RvK2Y5a2pmUytzS0lZUVFmVkhoRC9KK1F3dno4ck94R3d3NGh5bjRJc1NKUUVIQmFUVGdOQnF3S0FyaElWNDBGNG5wMURZSDhRYmpaR2NNNmEzRlNVNnhsMkFZY1VQU2ZWcjllK2p1TFVNOElpRUdUeWdTcDZJdWdEY2dRVXdoaHRyL3ZyS1p6MTgwa1ZWYjYvblI0OHNUK2pzT0IzOG95bmNlV2NvTC8zbFp3cjVyNTQ3bFJhUEtyZmUvM1NYSTJCY0dWZUh6RjAxTXV1L1Y1ZnU2Zk4zY0VlUzIvM3FYZDM1N1RkTEE0bjljblB3NkFQZi9iUlhMUDYzcjlmam1UUzlKdXYzZE5aV0gvcCtkYmsxNlRDRGMvLzdDRTBaa2NjMTU1VHo5N25hcW03d0EyQzBtQ284STVEN2RUUkJ6ZjcyYmM3LzVBdS84ZGlIVHluUFozK0Jod2QwdnNlZjVML1o2TExkZE1wSGJMdW4rWnp6LzJ5K3hkR05OdC92RjRMT1lWTTQ3TFl1NTAzT0lSblVlL1ZjRlRlMFJtWmNYSnh3cEo5c1BEYUV3YjlZMUU5UGczTHdzUnRpVHY0aDFSMUdneUdZaDI1eDhCWThHakUxemNIVkpQdlB6czVtWWtjYlV6SFRPeUhGeFNXRXVYeWt2NVF1amlza3lHNU1VT3hwWU5sVmxTa1lhbnh0WnpFaW5IWE9Tb0dzNHJyT3B3ME5yUkZZbkN5R0VHRnFCdU1adWI0QlhhaHFvQ3ZTdU1vSVFvaXRWVlRBWlZOSk5SdEpNUTU4SkdZMXBWRFlFOFBqN1B4RWtST29VREdPL0NXcVN6MmFSZHVJVlR3NzlrSVFZUk9Hb3hyNDZ2d1F4aFJnR21xWnozamRmNE82SGx4d1RBY3lERmkzWnpkL2UzcHAwMzVWbmorR2pQOTNJcU1MazdiQlNkY1A4OFJUbEpHWld4aldkTjFidVM5ait3Ym9xL3ZQSmozdDFqMmZmMzhIOVQ2M3UwL2d1bUpsWWpXRnJSZXVoZ0NKQVdVSHlWWGJKU3JuMlZsR3VnL3Z2T0l0OS8vd2kvLzdEZFZ4OVRqa05iWDVXYi84c1UzZk45Z1oyVkxWMWU0Mm05Z0RuMy8wU3ovOTdKM08vOVNJVjlaNStqMHNjbTJhTXorRDYrY1hjY2tFSjE4d3Q1TXF6QzdHWUpkd2pUanp5VjkwUHZsaWNUOXJkckdodTQvU3NkQ1ptT0RIM29ueWRna0ttMllTam04a2hvd0pqMHgzTXpNckFaVFoxS1krUWJUVXpLOXZGTmFYNXpNbkp4RGFJUFl0eXpTYm01V1Z4MitnaXpzM0x4R0ZNSEc4NHJySFg1MmRkbTV1T3lMSHpCa3dJSWNUSm96MFM1ZVdhUmphMmUraUlTUEJEaVA3S01wdkl0VmlHL0w3aGlNYnVLaC90Ym5rY2k2R2pGbDJNa3BFODJ5Qys1ekdJQllaNFJFSU1ybGhjcDlVZEpSeVIvc05DOUZaSnJqUGhYMitGbzhkbUc2YnZQTEtVYmZ1VEI4aE9MYzlsN1JPMzlwaWQxeE5WVmZqSmY4eEt1dS9ObGZ0b2NTZGZqSHIvVTZ0NSt0M3RLZDFqNmNZYXZ2VGcrMzBhMzRqOE5NYVB5RXpZL3M3cS9WMitQbTFzYnNJeDNrQmtRRXFycHRrNzIzZXBxc0xjVTB1NGVjRjRBRjVidnZmUU1VKytsVHpRZkxoMmI1aGJmL2wybCtDck9MRmtaNWk0WWs0K2MwL0xwakRiU25HdWpSdk9MNlF3eTRKUklqN2lCQ08xMXZwQkI1b2pNVjZ2YithTUhCZm41R1FTaW10MFJEc25YS0phWjQvSTlraVVJejhXbUlBTWs1RUNtNFUwWStLdlFWRVVMSWFlVjc2YlZKVXl1NDFMaTNMNXVLV0R3QURWcGdjd0tRcFpaaE5GTmdzenN6SzR0RENQdWZsWldBMXFRcCt4dUtiUkZvbXdwS21OSGQ0QXdWNlUxQlZDQ0NFR1NoeG9Ea1g1c0xHTlFwdUZjM0t6TUNnS2l2VEhGS0xYRktESVptV0V3OHAycjM5STd4Mk9hdXlxOXRQbWxlb2VZbWdvbG13TW8yNUx1azlyK1JpdHBYY1pJRUljNnlMUk9HNWZsT3JHQVA1K2xvWVU0bVJVK2RJZHd6MkVBVFZsZEE3WHpoM0x0ZWVONVNkUHJHRGhqMTlqMlo5dUlEL1RubkJzWnBxRnYvN3dRbTVaTUlIdi9uRXBXeXBhVTc3UERmUEdjVXBaVnRKOWo3LzJhYmZubVl3cXUydmFVN3BIVFpNUGw5TkNVM3Z2Rng5ZGVIcXludGp3enByOVhiNCtlMnBSd2pINzZ0eTl2bDh5NlFlQ21BYzFkM1IrSDI5OVhNR3Z2M0kyVGUwQi92NU9hZ0ZkY1dJN1kxSW04MmZrVWxiUW1kbnN0Qms1ZGF5TGVUT3llZldqUmxvOXNpQlVuRGdraU5sUFlVMWpVNGVYNVMwZHpNNTJNVDBybmFpbVkxRlZQTEVZZjZ1bzRkK05iWFJFT3o4WXFJRFRxRExDYm1OQ3VwTlpXUzd5ck9hZWI5S0RETE9KS2E1MExBT1FpV2tBYkFZVnA5RklzYzNDNlZrdUxpbktaV1pXT2puVzdsZmhCeldOWGQ0QTc5YTM0SmJNRnlHRUVNTW9wR204MDlCTXB0bkVHS2VEUXBzRmt3UXhoZWlUREpPSnJHN2FIZ3ltV0Z5bnVTTkNxeWRDSUJURFpqSElZZ1F4cU5UeXI0SWhjYUlXUUhHTXdIamFid2ZrUHNtdUU5dnd2UUc1dGhDOTRRL0ZxV3NOMCt5T0VJNUs1eXdoamlWbWMvOUsrZHNzcVUzMVRpdlA1Ym9EZ2N2RHN3OGowVGg3YWp1NDVIc3Y4K0hEMTVIaFNENGZ1R0RtQ0RiODlYTTgvKytkUFBEMEdyWlhkbC9lOU9DNDdyL2pyS1Q3S2hzOXZMZTJNdW0rODJlTTRBL2ZudHR0OFBOSXQxNDRnU3ZQSHMzL1BMK2VQLzVyWTYreUl5K2FOVEpobXk4WVpmbm16M3ByT3F3bUxqdzk4YmkxT3hwVHZrOVBqdng1TjNkMFpxZHUzZDlLcXlmRUk0czJFdXBEQmJ3NVgvdG5qL3RYL08rTkNkdisvTnFuUFBYMnRtN1AyVmFaZWdCYkRDeWpBVzVhVU15SWdxN3ZYNTAySS9mZFBwNnQrMzIwYit0QWs1ZDRjWUtRSU9ZQThNWGkzTDlsRC9QeXN6Z3ZONXRwbVdtVU8yellWSlZ3WEdlM04wQ0gyNGNDWkp0TnpNdkw1a3RqU3BqcVNpUGRhTUNRcEw5a3FneDA5cXZzejhTT1VWRXdLQXBGTmd1bloyVndibTRXOHd1eXliZVlzYWhLaitPTDZ6cjdmUUZlcXFwalk3dEhzakNGRUVJTUt4MW9Da2Y1cUxtTlVydVYveGhWVEliMGhCQ2lUOUpOQmx5bW9ROWlBb1FpR2cydFlWbzZJcFRrMlpBWXBoaE1hdllaM2U1VGJNVURkaDhsYmR5QVhVdUkvbkQ3WTFRMUJQQUg0K2d5d1NuRU1VTlJvTHpZMWE5cjVMbVNMOG9CbUQ0dXJ6TndPWGRzdC9lSnhEckwzRzdhMDh5bDMzdUYxeDY4aXV4MGE5SmpWVlhobGdzbWNNc0ZFMWk4dnBwSFg5bkVXeDlYSkMyVis3TXZuTW5vb3VTOUpQKzRhQlBhRWRHVzJaTUt1ZitPczVnM3ZiVGI3NmM3YVhZenYvamliTzY5WlNaUHZiMk5QLzFyVTQ4OUpBSE1KZ01YbkQ0aVlmdUhuMVFUT2V6N3VmWENDZGl0aWRQcFN6Zlc5SHFjeVdRZDhiTnVhT3ZNeE5UMXptek0vMzFsVTUrdXUycGJmYS9QcVduMjl1azhNYmpzRmdQblRzdGkxaW1adU5LNmZsWlRWU2pJc3JKZ1poNk5yUkgyTjBnN0JIRmlrQ0RtQUlub09zdWIyOW5ZN3NWbVVDbHoyTGhqVEFtbnVkS1ptcEZHVlNDRTNXRGd5dUk4N2hwZlJvSEZnczFvU0NqTjJsdit1RVpsSUVpMGw4RkRGVEFvQ3VrbUkrZmtaREluTDVOcHJuUkdPV3c0alFhY0ppT21vNVRnMDNTZHJSMWVucW1zNDZYcVJuenhZN09ldnhCQ2lKUFBkbytmZjlVME1qTTdneWtaYVRoTjhwWkhpTjdvWEh4bjdsZkZrUDdRZEozZE5UNzIxUGdvenJNTnl4aUVFT0pFNWZaRnFHNE1FSXRKQkZPSVk4a2RsMDlKMmw4ejFmNlppZ0tubjFLUWROL3U1Mjd2Tm9oNHVNUG5LVmR0cStlY2IveVROMyt6a0ZHRjZUMmVOMzlHS2ZObmxPTHhSM2hqNVQ2Kzg4alNRejB1cDQ3SjRaNGJweWM5cjZrOXdHT3Ziam8wL290bWplU2VHNmR6L296RWdHSnZPYXdtdnI1d0dsOWZPSTMxTzV0NDdvTWR2TFJrZDlJK2tlZWRXbktvSCtYaER1K0hhVFViK2NHdHB5Y2NFNHJFZUhObFJiL0hDNUNmMVRVSVhkZmlPL1QvZXg5ZE5pQjlOOFh4eTZCQ1NaNkZ1MjhhVFg2V0JZUGFkZDVlVVJTTUJvV2JGeFN4ZVk5YmdwamloQ0V6ZWdQSUg5Znd4enQ3OXpTR0loZ1VoZUtKVnM3SWNiSFY0Mk92TDBBZ0ZxZkVac1hjeit4Si9jQnl5ZFp3aEZXdEhZUlM3SWRwVWpwTGc0MTIySmlUbThuRWRDZmpNeHdVMjZ4a21jM1lqVDJYcmRBUFc2YjVhWWVYUmRVTnZGWGJURnRVK21nSUlZUTRkZ1ExalQwK1A4OVgxbUVmWGNxa0RDZkdmbFErRU9Ka1ZHQ3pNTUp1UTRXRS91NkRUZE4wcWhxQ1ZEVUdPNWVlSTZtWVFnZ3hVRm82b3V5czloT0pTU1VsSVliUzNOTksrY0V0TXdsRllvU2pjU0pSalhBMGpxTEErQkZabkRXNU1PbDU3ZDVRU3RlLzVNeFJGT1U0a3U1TEpZQUpZRHlpWGRYT3FuYm1mTzE1bnY3cHhTa0ZGdE1kWmd5cWNpaUE2YkNhK01kUEwwbTQ3a0cvZlg0OVZyT1JMMTQ2bWE5ZVBUWGxzckZ0bmhDL2ZYNDlYNzVpeWxFRHJBQXp4dWN4WTN3ZXYvM0d1ZXlvYXVPRGRWWDgrYlZQMlhxZ3ArY1ZaNDFPZXQ3aFFjeGZmbWsySXdzUzcvWHFSM3R4Ky9zWFhEUVpPMzgrUjM3L05VMmZCVEVQbHBidHpUWC8rc01MK3p5bWE4OGJ5NFFScWYwK1B2K3JkL3A4SDVHNlhKZUZCVE56bVRuQmhhMkgwdE1qaSt4Y01DdVh5c1lBbS9ja0J1MkZPTjVJRUhPUUJEV045ZTBlWHExdHdtcFEwZER4eGVJMGhNSzRJMUd5TFdZTS9RaGlSaldkU24rUWR4dWFlYnUrR1g4UFdaQUtrRyt4TU1wcFkzeWFuWEZwRGtZNzdaeVM3cVRZWnNWdU5DU3MzT2lPRHZoamNkYTF1WG1sdHBIRkRhM3M4OHVxRGlHRUVNZWV0a2lNdCtwYW1KU1JScGJaUktsRHNybUU2QTI3UVNYVGJDVGJiS0l0R2lVK2hBazdtZzVWVFVHcW0wSklucEFRUWd3TVhkZUp4alFhV2tQc3F2SVJqa29RVTRpK21QR2xaeEsycmYvTHJVYzliM2QxT3hmT0t1djEvYlpWOUZ3S0ZUcEx1ejc4N1htOXZqWjBaaEl1WGwvTks4djNzbkpMWGNMK3h2WUFGMzMzWDN6M3BobmMvNld6TUp1NkQ1N3NxZTNnSzcvOTk2R3YvL0xEQzVnMEtqdnBzUjIrTU9kTUxlYitPODdDMHNNMWovVGVta3ErOU9CNzFMWDQrZU9pamZ6NksyZno5WVhUVW00L01HRkVGc1U1VGg1OFppM1FtUUY2NWRtSlFjd2RWVzNzYi9BQWNQMjhjZHh6NDR5RVkzUWRmdjJQdFNtUEhTQWEwdzRGTFE5NjRNNDU3S250NE54cEpWMjI3NjNyNk5XMUQyZFFWVzY1WUVLZno1OVduc3UwOHR5VWpwVWc1dUF6R1JYR2xqcTQrdHhDMHV5bUhwT2p6RVlENTgvSVpWZTFuNzAxZnZ3aGViMFh4emNKWXZhQkNsaFVCWnZCZ0ZGVk9MZ3lQQlNQRTR4clJBOWtLd1ppY2Q2c2E4WnVWS2tOaHRHQTFraVVQYjRnNldZVHZXblZIZE0wMmlKUmFvSWhtb0pobXNKUnRyaTlMRzFzWTR2Ymw3QTZYcUZ6NHFuSVpxWGNhV2VLSzQxSjZVNG1aamdwYzloSU54bDdsUWthMHpTOHNSaDd2UUUyZDNoNXA3NkZsUzN0TkVlaXZmZ3VoQkJDaUtFVDAzWHFRMkZlcm00ZzNXamdKc2ZBOVRVVDRrU25IT2labm1VeE04V1Z4cHJXRG53cFZ2NFlDTG9PVGExaGFwdUQrRU54MG13S2FvcUw3b1FRUWlTbjZkRGhpMUxkRktTcVFjckpDdEZYRy9jMDkrbTgyaFlmZSt2Y2pFa3hLL0tndDFZZHZWU3BwdW04dmFxQ3J5K2NsdEkxZytFWTc2emV6NHRMZHZQbXluMzRnajNQNytrNi9QYTU5Ynl6YWorL3YydHUwbDZWa1dpY20zL3hGdDVBWjVXNksrYU01dnA1M2ZlRC90YnZQMlJzaVlzcjVpVFBnanhTUTV1Zkh6MitncisvcyszUU5uOG95bDEvK0pCbjN0L09BMTg1bTdtbmx2UndoYy84OG0rcnFXdnhBM0RHS1lXVTVxVWxIUFB1NmtvQWJsNHdnU2QvZEdIU0lPbmYzdDdLcC90YVVycm5RWFd0UHNyeXUyWjBYanA3Vk1KeFd5cGE4ZmdqdmJxMk9IRVY1VmlaUFRtTDB5ZG1BcDNCY0U4Z1N2U0kxM0tYMDRqSnFESzIxTWxaa3pQNStOTTJOdXh5bzhsTHZqaU9TUkF6QlFwZ1ZoVmNKaU11a3dtWDJVaTIyVXlPeFlUVllFQTVFTVIwUjZNMGh5TzBScUo0SWxGUUZISXNKanpSMktHZWxSMlJLQnZiUFV6S2NHSTFwQjdHak9rNk5ZRVFyOVEwOG1Gakt6dThmanl4eE94THE2cVFialNTWXpWVDdyUnpacmFMOHd1eUdaL214SGFVVXJHSDAzV2RtSzRUam11NG96R2F3eEYyZS8yOFdkZk00c1lXbXNQUklTOHJKb1FRUXZSV1ZOZFowZEpPdnMzQ3hJdzBKcVE3TVhkVHlrZ0lrU2pOYUdSY21wMk5IVjRZd2lBbVFEaW0wOXdSb2JveFNIbUpBMnNQSlpPRUVFSWNuYWJwVkRZRXFXd0lFSXpJYktZUXcySE50dnBlQlRFYjJ2dzgrZGJXbEk3OTJWOVdjc1A4Y2VSa0pLOUFFOWQwUGxoWHliUHY3K1NWai9ZY05YQ1p6SmFLVmhaOFp4RUx6eTNuZ1R2bk1LNDA4OUMrSC8xNUJaL3NhanIwOWVzcjl2R0R4ejdpZ1R2UFRxZ0F0MlJETmMrK3Z3TkZnY21qY3JqbXZQSnU3eG1LeEhoazBVYis2KzlyRGdWSWo3UjZXd1BuZi9zbExwbzFrbC9lTVp1WjQvTzd2ZDcyeWpZZVdiVGgwTmZYenh1YjlMaTNENVNTOVFVanhPS0oyWlA3R3p6Yzg4ZWwzZDZuT3grc3JlSkxsMDgrNm5IUGZiQ2oxOWNXSnlhelVXSFd4RXd1T3lzZmg3VXpuT01MUlZtK3VZMzZsczlLR1JzTk1LMDhnMU5HT25IYVZHWk9jSEgxdVFYc3F2YmhEYVRXVzFlSVk1RUVNWTlDQmRLTUJzYWsyVm1RbjgzY3ZHekdwVG5JdHBpd0c1UC8rS3I4UVpZM3Q2SHJjR1pPSmhVK1AzL1lWY2tIamEzNFluSDIrQUw0WWpHY0ptUEtKV1ZOaWtxT3hZeXFLTFJIWWtRMERTTVFQekJHazZwZ1VWVW1wRHVZblpQSitYblp6TTdOeEdFMGRHbktmVFNhcGhFSHduR05qbWlVdmQ0QXkxdmErWGRES3h2YjNmaGwyWVlRUW9qalRGaUhqNXJic1JtTS9IamlhQXB0RnVtUEtVU0t6S3BDcHNXTVlaaVNJTnM4VVhaVytTak5zMGtRVXd5YTZMSXJCK1E2cG5OZkc1TDdDTkZYbXFiVDBCcWlxVjB5ZTRSSXhlcXREVng0ejc5U090WXkvK0dFYlhFdGNRSFkrcDFOM0x3Z3RSS2ZIbitFRzMvMkpoMisxUG90dG52RDNQZkVTaDc3M3ZsZHRsYzJlbmppdFMwODljN1dROW1IL2ZYeXNqMjh1bnd2Qzg4dDUvdTN6S1NsSThnZlh2d2s0YmpmUHJlZTlUdWJlUEdYbDVPWlpnRWdFSXJ4dGY5WkRIUm1lSDdoZ1hjcEwzRXhkVXhPbDNNRG9SaFB2UDRwRHoyM2p2clcxTWI5N3ByOXZMdG1QMmROTHVRYjE1ektOZWVXSjVTLy9lNGZseEU5ckNldzBhalM0UXZqY2xxNjNIdlp4aHFnTXhpNzRPNUZ2UGJnVldTblc0SE9uL1dWUDN5MVQ1bVNEenk5aG9YbmxwTjE0RnJKck54U3orLyttZmp6RkNlbmlTT2RYSEpHTG1kTyttelJRQ0FZNTMvL3RaL0Y2ei9MQkZZVUtNNng4c0t2VG1mbUJCZGxCWGJtVGM5aDZZWldQdnlrbGJqTTY0dmpsQVF4ZTJCVkZVNUpjM0R6eUNMT3o4K2h5R2JCZnFDRWJFK0J3U0tiaGF0TDh0RUJzNnBTYkxPdzArdW5PaEJpcDlmUDY3V05qSExZdUhGRUlibFc4Nkh6ZEE0V3BpV2gxS3VxZEY3M3JuRmxuSkh0NHFQbU50YTJlcWdOQnNtMW1EZ3oyOFZadVZsTXpuQ1NZekZoVmxVc0JnTkhtMi9TRDVTKzFRLzhDOFExS254Ky90M1l5a2ZON1d4eCsyZ05Sd2hyR2xGNW5oTkNDSEdjYWdoRldOWGF6dkxtTnVibFo1TnZ0ZlNxckxvUUo2dE1zNG5wbWVuWURRWmc2TnNJMUxZRVdmRnBLN01uWjVMaE5BMzUvWVVRNGtRUzEzVDIxZm1wYmdvTTkxQ0VPQzYwdUlQOGUzMVZTc2ZHVXF4WXNYbHZ6NlZINDVwT1pZT0hkOWZzNThGbjFsSGQ1RTNwdWdmOTVjMHRmUG1LS2N3WW44Zm12UzM4K2g5cldMUms5NkFFTHpSTlo5R1MzU3hhc2h1THlZRGV6UzArL0tTYWM3N3hUOTU4NkdySzh0UDUzcVBMMkZYZGZtaS9QeFRsMnZ0ZVo4MmZieUV6elVKMWs1ZS92TEdGeDEvN2xLYjJ2ajFmcmR4U3o4b3Q5ZVJsMnJsdTdsaXVQYStjYzZhVjhQN2FTdDVkczcvTHNkLyt3eEx1ZVdRcHAwOG80TkxabzdoaXptaHFtcnlFbzU5bHJxM2FWcy84dTE3a3ZmOTNMYnF1YzlVUFgyTnJSV3VmeHJhL3djTlpYM3VlWDN4eE51ZlBHRUZPaGcxRjZmemRWOVM3ZWVuRDNmejZIMnVJUlB1WE9SZUt4RENjOS90K1hVTU1QMFdCMlZPeU9XMjg2Nmh6R0xvT2RTMGhJcEg0Z1hNVnhwWTR1ZjNTVWxaODJrWXdMSlA3NHZna1FjeHVGRmt0WEZHVXh3MWxoWXgyMk1nMm16QVoxSlN5R28ycTJpWER3NlRDcFVXNU5JWWpQTDZuaXZwUWhMOVYxT0F3R2Jpc01KY01zNG5hWUlpNllJaHloNE5jcXhuTmhKMWhBQUFnQUVsRVFWVGpFZmRSRkFXam91QXltemdyeDhVcDZRNXVIQkVqcEdtWUZZVU1zNGxNc3hHbndZQ3BGMlZxQVlKeGpXcC9rT1V0N1N4cmFxTTJFS0k2R0tJdEVzVWZqeE9YNXpjaGhCREh1Wml1VStVUDhYUmxMUmttRTNOeU04a3dTMEJFaUtOSk14cVprT2JFTWt4bG1CdGF3NnpkMWtHSE4wS2V5NExSS0ZuVVFnalJGM0ZOeHh1SXNhdmFUM1ZUYUxpSEk4UkphOG1HYW9vWFBnR0FwdXRvbWs1YzA0aHJPdUZJbkVnczNtMHdNQldhcHZPdDN5L20xTEY1UFBINnAyaERsSGtWUGtyQWJYdGxHM08rOWsvdXV1NDBIbjkxYzhMK2ZYVnVydnZwRzZUWlRiejFjY1dBQlYyYjJnTTgrdkltSG4xNUU3a3VHNFp1S3ZMRU5aMVYyK3BadGEyZW4vMWxKUlpUNHR6cWxvcFc1bjdyUlFLaEtEWE52bTd2dWFPcTdhakJ3OTAxSGR6Nnk3Y0JVQThreTZRYUNEOW8vcmRmU3RqVzBDYUxWRTRraWdLekoyY3liMFlPWlFYMmxNNnhtQlNVdzhvM3B6bU1UQ2xQNTV5cDJTemYzRVlnTEdWbHhmRkhncGhITUFDVE01eGNWcFRIWlVXNVRIV2xZMUtWZm1kcmxOaHNYRmFZUjF6WDJkam1acjgveEZQN2F2bTB3NHRWVmFrTmh1aUl4cGllbWNFWFI1ZFFiTE1rZldGVkR3UXMrenZ4R283SHFmQUYyT0VKc0tIZHpTNnZuejIrQVB2OVFRTHhPTEVCZm85akF5NEFSdE9aYlZvSnZBZDAvNUl2aEJCQ0RDeGZQTTVIelIyVTJadHdtb3pNem5GaFZQci9HaS9FaWN4cU5KQnJOWk5qTmxHcEtvU0h1QVJSS0tMUjFCR21vVFZNYWI2ZE5BbGlDaUZFbjBTakdwVU5RZmJWQldoMUQzMW12UkNpVTF6VGFXZ2JtSkt1M1ZtOXJZSFYyeG9HOVI1OVVkL3E1MGVQTCs5Mi81SU4xWU42LythT1lNckhkaGVVUFR5RGRLQm9tbzVHNzk5akx6MVE3bGFjdUd4bWxhdk9LV1RHK0F5Y3RxT0hjUlRBYVRkMjZVRnJOS2dVNWRpNC9iSlNxcHFDN0tueEU1T01KWEdja1NEbVlVeUt3b1IwQnplVUZYSlpZUzVqbkhiTUE3VHEzR1JRbVpUaHhHVTJjRmEyaXoyK0lGWCtJQnZhUFlTME9EYURpaWNhNDBWZkFLdEI1Y3JpUEVZNTdOaU1BOVA3UjlkMW9wcE9YVERFYnErZkNuK0FUenQ4N1BMNjJlYjIwUktKMHJ2MVBxazdHN2dXT0h5OXlBVGdQT0FONFAxQnVxOFFRZ2h4cEtpbXM2aTZBYnRCWmFURFJwSE5rbEQ5UUFqUmxVRlJHSnZtWUw4L1NGMW82UHVvQlVNYW0vZDRHRlhrSU0wdUdkUkNDTkVYb1VpYzNkVStPcnpTRDFNSUljU0pLOHNHNTQrQ0JXUEFab1MxdGZEYVRxaDBEL2ZJZXNkZ2dHbmxHY3labWtsQlZ2ZjlVdytuS09DMGRRMWlRdWUyODJmbXNHeFRLeDNlS0ExdHFmWFpGZUpZSVVITUEweUt3dGcwTzllUEtPQ3E0bnpLN0xadUE1aHhUU09pYVlRMUhWM1hTVGNadXkxSGNEaW55Y2g0VXhyajA5T0lhaG83UEQ3YWQwU3hHRlRPekhiUkhvbndSbDBMLzZ4cXdCdUxjWEZCRHBNeTBzaXltSTk2N1dRMFhTZWlhZmlpTVpwQ0VXcURZZGEzdS9tb3VZM3Riai8xb2ZDZ0JTNFBtZ3ZjQkVsN2MxcnBERzZhZ1RjSGVSeENDQ0VFZFBaLzlzVGlMRzVxdzJVeTg4MXhaV1NZZSs1MUxjVEp6cURBQ0llVkRKTnhXSUtZb1VpY2JaVSt6dkZFR0ZYa0dQTDdDeUhFaVNBVTFkaFY3YWZkR3h2dW9RZ2hoQkNENHNJeDhNdDVjSGp4bG9tNWNOdXA4UHdXK01NcWlBNzJaUGdBVUlCMG01R3J6aW1nTk5lTzBaRGFmSVdpZ05PYUdNUlVGSERhelZ4elhoRmI5bnBwY1Vja0cxTWNWeVNJU2VjUG9kUnU1YWF5UW00b0xhVEVac1YwUkFCVDEzWGl1bzR2R3FjNUhLRWhGS1lsSE1Hb0tKeVJuVUcyeFp4U0lCTTZnNHZ0NFNodjF6WFRHSTV3ZW1ZR3AyV21VV2l6TURQYnhTTzdLbmx1ZngxN1BBR3VLeTFnZGs0R1RwTVJoOUdZVXRtN3VLWVJpbXQ0b2xIcVEyRjJldndzYldwamVVczdsZjRRa2Y0VTErK0ZmT0I2a2djd0QxS0F5NEJQZ2RSYXBRc2hoQkQ5b3dQNy9VSGVhMnhtbE5QS2dvSWNDbXlwcld3VTRtU2tLZ3BqblE2eUxXYndEbjJmblhCRVkxZTFqeFpQbEZoY3d6QUFyUjZFRU9Ka0V0YzBmTUVZTzZ1OHVIMVNTbFlJSWNTSjU0cHg4UE81M2UrL2FUS2tXK0RuSDlLSDRyMUR5MkpXbVRBeWpTdlBMU0RIWlVyNXM0K2lnTU51d0dBNGNydUNRZFU1WjFvMlowektaRyt0bjdwV3ljWVV4dzhKWWdMRk5pdlhsUlp3NjRoaUNxeW1oTlVLY0NCekl4cm5wWm9HbnR0Zng0WjJEeEZOWTVURHh2ZFBHYzBWeFhrcFowd0c0M0UrYVhlenFMcVJMUjRmSHpTMnNyU2xqZTlQR01XOHZHeitNbXN5ZjkxWHcvL3RxK0hyNjdjeU15dURtOHVLdUtnd2h4eXpDY05SbnJnODBSaWZ0SHQ0bzY2Smo1cmIyT2tORUJuaS9rVUE1NVBhSDVnQitDcFFON2pERVVJY3c4cUdld0RpcEJPSWErencrSG1odW9Fc3M1a3pjOVErVno0UTRrUm5WQlRHcHp2Sk5nL1BZeVFjMWRoYjQ2ZXVPWWcvRkNOZFNzb0tJVVN2UkNJYUxlMFJkbGY3Y2ZzbGlDbUVFT0xFa21PSEg1MXo5T011SFFzcnF1RGR2WU0vcHY0WWtXL2p4Lzh4anFKc0M4WSt0THBMRmpsUUZBVkZnV3ZPSzJSUHJaOVhsaDE3ZlhPRjZNNUpIOFFzZDlxNXRqU2YyMFlWazJNMVlWRFZoTlVOd1ZpY2RXMGQvR2xYSmV2YVBiU0VJOFEwbmZGcERyNCt0b3dGK2Rta20xTC9VYW9vV0EwR3dwcEc3RUJXNUlZMkR6L2Zzb2ROSlY1dUdsSElEU01LbWVaSzU0WHFCdDZwYitZWFczYnp5TzVLWnJqU0tYVllTVGNaY1ptTXVFd200dWo0b3pHYXdsRjJlZjNzOVBpb0NZYnhSR01FWWpFaXc3UzhaR292anMwKzhFOElJWVFZS3A1WW5HVk43WlRZclRpTUJtYm51REFsZVI4Z3hNbk9vQ2lNZHRqSXM1b3hLUXJSSWFycWNaQ21nOGNmWTl0K0w2ZlZ1WmhXTGtGTUlZVG9qVlp2aEIxVlh0cThFV0x4NFI2TkVNbVZ1VHBMUVFvaFJHOWRQQWJNaHFNZkIzRDdxY2QyRURQWFpXYk90Q3pPbUp5SnhXenMxZnlFUVZYSXk3UmdNbllmK0p3d01vMDVVN0w1ZEsrSGZYVUJodmlqblJCOWNsSUhNY2M3N1Z3N29vQnJTL0laWWJOaVRESnhHWWpHMk56aDVVKzdLbG5TMUVaSExJNUJnY2taVG00Y1VjaEZoVG5rMnl3WVV5d2xDMkEycUpUYXJlUll6Smg4QWFLNlRsRFQyTzcyOGZkWWpLMXVIOWVWNW5OcVpnYlRNOU5aMGR6T2RxK2YrbUNZdWtBSXA5R0FTVld3cUNvV2d3RmQxNGxxT2tFdGpqc1N3eDJORGx2ZzhuRFNzVWdJMFZkUzFFSU1sWkNtOFVwTkV3NkRnV0s3aFJGMk95WVZDV1FLY1JnRmNCZ05qSFRZS0xWYjJlY1BEdmtZb25HZG5aVSs5dFQ2bVZhZVB1VDNGeUlWMFdWWER2Y1FoRWlxcmpuRW1xMGQrSU1Td1JUSHJqT0tPLzhKSWNSZ0tzK0dORE40SThNOWtrUW1nOEtra1dsY09hY0FsNk52Q3pjdFprT1A4eGxPbTVFTFRzOWhYNTJmSjE2cmxONlk0cmh3VWdZeERRcU1jZGk1dHJTQXE0cnpHWmZtVE9pQkNlQ0xSdG5ZN3VXdkZkVXNhVDRRd0FTbVpxUnhUVWsrVjVYa1UyeXpwTndMODdQN0srUll6SnlibTBsbElFaFZJQVJBUk5mWjZ3dlNFb3FRWnpFek5zMkJTVldJYUowZGh6V2dKUktsSlhKOGxIK3BSMHBFQ2lGNkx3SnNIdTVCaUpPR0RyUkdvcnpYMElwWlZmbjh5QkpHT0t6WWpTa3U0eFRpSktBb0NnWkZvY1J1WmFUZE5peEJURTNUMlYzdFoyKzFuMWhNdzJpVXJHa2hoRGdhWGRlSngzVnFtOE44c3N0TktLSU45NUNFT0dRWXVoNEpJUVFBTnRPeEdjUXNLN0J4enFsWnpEckYxYWZ6RmFVemVTcEpwN3d1eWt1Y3pEMHRtNCszdFBMcFhpOXhlWHNnam5FblhSRFRxQ2lNY2xpNXBpU2ZoYVg1VERnUUtEeVNQeHBqVTd1WDU2dnFlYm1taVVCY1F3RkdPZXhjWHBUSFZTWDVqSGJhK3p3T2kwSGx2THdzL3QzVWVpaUllVkJFMXdsckdvRlluTVpRaE1iUU1maXNtb0xWcEI3RVhBdHNITVN4Q0NHT0R6cXdHL0FNOTBERVNXZTMxODlydFRvWlpoTlhsK1F6Mm1IclZaVUZJVTRHNDlJY1RIUTVXZHpjTnVUMzFuU29xQSt3cTlwTGh5OUtacG9abzFHQ21FSUkwUk5kQjI4d1JrMVRnRDIxUGlKUm1hVVV4NDZQS3VFN1o0TGxwSnVaRkVJTUoyOFlXZ0xEUFlwRUZyUENtWk15T1g5bUxqa3VTNSt1b1NnS1RvY0J3MUUrSjVtTUNsTkdwM1BGMlFWVTFBZHgrMko5dXA4UVErV2tlcXRnVktEVWJ1SHFrbnh1SGxuRUtJY3RvZmRWWjJsV2pTMXVMODlWMS9OU2RRT0JBOHNSVElyQzNQeE1MaTNLWld5YTQ2aXJ2elZkSnhTUFkxYlZoSWxRbzZJeTBtRWozWmo0S3pBckNoUFNuYUJBUXlpTUwzNThsbno1Q0pnTDVCM2x1SGJnSDBEb0tNY0pJWVFRZ3lVTzdBOEUrZXUrYXZLdFp0S05CZ3BzMXVFZWxoREhsQWxwRHFhNTBqSFErWmdaYXBvT1ZVMUJQdDdheHR6cHVhVDMwT3RGQ0NFRXhEV2RyUlZlTnUvejRBL0VKZk5OSEZNYS9mQ0ZWK0RxQ1NCRlVJUVEvZUV3d1VYbG5XMHdqdWExbmNkZUpyaWlRSEd1amJPbVpER3RQTDNQRldkVUJkS3NLa2tLVGg1eFA0WFNmQ3Z6cHVmdzN1b1cxdS9za0xLeTRwaDIwZ1F4VmFESWF1SGFrZ0p1SDFYQ0NJY05vNklrQkRCam1rNVZJTVRUKyt0NHFicUI5bWpuU2dRRlNEY1pPQzh2bXducHpwUUNtTDVvak4xZVA2T2NkcklzNXE3alVjQmhOQ1lFTjFYQVpUSnhTcnFEU0Z5bitUak53b1RPa3BDUEFQY0FtZDBjNHdIK2lBUXdoUkJDREwrSXBsTWJEUE4vZTZ2UmRKMWJ5b293SittWExjVEp5bXBReVRRYnliT2FhUXBIR0k3UHVkV05RVlpzYW1QV3hDelM3WDNyRXlPRUVDY0xUZFBaVyt1bm9qWXdMTS9aUWh6TjdqWjRhT1Z3ajBJSWNTSXdHMkQrcUo2UGFmREMvMzB5Tk9QcERZT3FjTjZwMlp3MkxnTzd0ZS9obXM1TVRGTktyZS9NSmdQalI2UngrMldsN0t6eTBpSFptT0lZZHRJc1h5NnoyN2l4cklndmp5bWwxRzVOQ0dCQ1o4L0oxbWlVUCs2cTVJMjZwa01CVE9qc281bHJNWk50Tm1FNVdtRnB3QmVMODE1OUt6L2R2SXR0YmwvQ2ZnVndHRldPek80MnFTcGxEaHM1RmpNdDRURE40WEJmdnQxalJoUHdYOEJLT24rK0IybDBscEI5QUtnWmhuRUpJWVFReVVRMG5XMXUzLzluNzc3RDVDckx4bzkvejV6cE05dGIycVpBS2lVVWtRUUVwS244ZkFGQmlna0dYZ3N2S0FZUkVaVW1CRVJEa1ZkZUVFVTZDS0VMWWlnaEVDQVFTQUxwamZUdGRYYW5sek9uL1A3WVpNMWtOOGx1ZHBQWmNuK3VheTg0ejU0NTg4ekF6SjV6N3VlK2IxNnVyT2VGaWpwU3BwUmRFMklubTgxR3NkUEpVZm01dUxOVWJybXhOY1h5VFNHQ2tUUzZMcDlQSVlUWUU5TzBpQ1VNTmxWRzJWN2ZCK3ZtQ1NHRUVMM281dmRoU2MyZWYxOFhnWmx2OWIxZW1EWUZEaC90NTd5VGhuRDRtUDNQd29TMmpFNi94NDY5QzdFTFJWRW84RHM0NWVnaUpvN3k0M2JLNG0zUmR3MktUTXl4UGkvZkxTOWorc2loREhXN09wU1FCZEJOazRha3hyTVZOYnpYME53aEE5S3dJS2lsMFN3TDJ6NXUybXlQeG5tbHVyNnRGSzF1ME5tQ1IyVkhFSFgzZVRodENxTjhIcnlxU2tOS296bVYzcS9YM0pkRWdLZUFmOUxXSTFNQnFtZ3JJeXVFRUVMME5WSEQ1UFBXdHM2c3VRNDdYeXNwb01TOWZ6MHBoQmhvQ3B3T2ppN0laV2xMaUpoeDhJT0kwWVJKVlVPU3l2bzRRNHZjNVBrSHpacE1JWVRvbHJSdVV0T2NZTzMyQ0ZXTlV2dElDQ0hFd0tZWmNOVmNtSDRFWEhBWWpNcHJDK29GNHZEK05uaGdDY1Q3NEcxMnU5M0dPU2NOWWRLWUhOeXVudFhXVmhUd2VlelkxSzRGSk8xMkc4T0szRnczZlN3My9YMDlHeXRqUFhwK0lRNlVBUjNFVklBeWw1UC9HbGJDQmVWbGpNM3g3akdBV1p0SThYSlZIUzlYMWxNUlQ3SjdBclVGaE5JNmEwTVJKdWY1R2ViMVpQN2VzdEJNa3hXdEVWNnJydWZOdWlhMnh4SWM2dmQydXZyQk1DMGFreHFKM2ZwZE9tMDJ4dVY0OGRwVktxTko2aEw5T3hOelYyRmdkYlluSVlRUVFuUkJNSzN6YVNCRVJHL3JiZjIxa2dMeW5GSzZVb2g4cDUzRGMzMjRzcFNKQ1JDSzZTeFlIbUJFcVpjOHYzd3VoUkNpTS9Ha3dlSzFyZFEwSmJHa2xLd1FRb2hCWXM2YXRoK25DZzRieFBwZzRISW5oMTFoMGlnL3AzMmxoTkpDZDQrUHB3Qk9lL2RhNHJoZEtxY2RXOFRVd3dvSUJEVUM0VDc4aG9sQmE4QXVYYllCWlc0bjV3NHY0N3dSWlV6SzllTlUxVTREbU5YeEpHL1ZOdkZDWlQzcnd6RlNlK2p1bXpRdDV0WTA4WFo5TTdYeFJQdTRhVm0wYW1rK2FHemh5VzNWdkZoVno0WklIQVdGVVQ0M3ZrNDZsQnVXUlcwaVNVei9UeEJUQVhMc05pYmwrdEV0aTZwRWdsWk52amlFRUVLSWJJZ2JCbXRDRWY2K3BZcjNHZ0trREFOTDdnS0tRUzdQWVdkaWJnNSt1MHEyQ2c1RkV6cWZyQXBRM3lLWlJVSUlzU2V4cE1HaU5TM1VOY3QzcFJCQ2lNRkhNL3AyQUZOUm9EalB5VVduRDJYaUtEL2VIbVpoN2p5bzE2MmlkaVBpWTdNcDVQcWNuSE5TR2VOSCtubytCeUVPZ0FHWmlha0NwVzRuWncwdDRiL0hET09JL0J5Y2UxZ3RYcHRJTWE4aHdEUGJhMWdiaXBMZXk4MUpFMWdVQ0dJcEZrbmRZRXB4QVE1RklXRVliSXpFZWJXcW5rOER3ZlplbWo1VjViakNmQW9jSFZlSXB5MkxyZEU0NFhSbXpxZGh3ZFpZbkpwRWlvMlJlSWVNVUNHRUVFSWNIQllRTTB3V3R3VEpjNmg0N1NwbmxCWGg2RUdQQ2lINk82ZE5wZFR0NEN1RnVZUjFuZnJrd1c4cWswcWJiS3FPc2JrNnl1U3h1UlRuU2JsbklZVFlWVFNoVTlFUVorMjJDSzJSUG53SFZ3Z2hoQmlrdkc2Vnc4ZmtjTUhYaDVIbjYzNklwck5BcFUxUktNbDM0clIzUDIvdHRLK1VzR2hWQ3hzcm93VENFcEVRZmN1QUMyTGFnRUtYZzIrVUZYUFYySkZNeVBYaDdLU0VyR1ZaUk5JNkh6UUVlSHByTlYrMGh1bEtWeDhMK0t3NVJGVXN5ZVNHQUxrT0I4MnBGT3RETVJvMURXMUhGcWRUVVJqcGMzRmNZUjRGdTVXZnN5eUx1S0h6YVhPUWhtUXE0OWpWaVJRM3I5b0V0R1ZyQ2lHRUVDSzdXalNkUmMxQkhLb05qMnJqcVB3YzhwM09iRTlMaUt4UWJRbyt1NTFqQ3ZKWUc0cG1KWWhwV1JCTEdIeStJY1RFVVRtY2NyUUVNWVVRWWxjTkxVbVdyQXRTSDBpaDZYSmZRUWdoaE9oTEZHQmttWWZ6VHg3QzhGSVBqdjBJT25yZEtrT0tuSXdvK1U4WjJ2d2NPL2s1ZHRRdTlzVGNWWTdIem5sZkgwcE5JTVVyQzJveHVoSW9FZUlnR1hCQnpBS0hnelBMaXJsdTBoZ084WHR4S0VxbkFjeTBhVEsvb1pubkttdTdITURjeWFRdDJGaWIxRkFBQ3d2VGFndEM3bFRvZEhEMjhES095cy9wVUU3V3NDeGFVMm5XaGlJZHlzVmFzTmRzVUNHRUVFSWNmSldKRkcvWE5XT1lGajgrcEp6SkJUbmtkbEpwUVlqQndHRlRPRHpYVDRrcmU4SDh0Rzd5MmRwV2pqd2toMU9PTHM3YVBJUVFvaStxYlVyeHlhb1dvZ2xqM3pzTElZUVE0cUR5ZVZRbUg1ckxPYWNNN1hZUHk1MzhIanYzWFgwazZmUi9vaHFLb3BDZlk4ZStIMEZNUlZFNGRrSStVdy9MNS8wdm1na0VOU1JDSWZxS0FkVVRNOStoY3RxUVFuNDVjVFNqdko1T0E1Z0FLZFBrdllZV250eFd3NUpBcUZzQnpKMHMyb0tSdW1WaDdCYkFMUGU0bURacUNOTkhEcVhJNWV3d2gwaGFaMTVETTVYeEZHbjVOaEJDQ0NINmhVQXF6WnQxelR5NXJackZ6VUdTMGlOVERGSjJ4Y2JrL0J5R2V0enN4L1Z4cnpCTXFHcUlzN1V1VG10RVE1ZWx3a0lJZ1dWWmhPTnB0dGZGV0xzdFRGS1RJS1lRUWdqUjF4dzFMcGR2bjFCS2NaNlQvZTFXWTdQWlNHb0dUU0dOMmtDSzJrQ0todFlVaXFKZzIwTmJ2WDF4T1ZST1BxcVlpMDhmaHNNeG9NSkdvcDhiTUptWURnVytWbHpBajhlTVlMemZoMHZ0ZkJWRFROZjVzS0dGUjdaVXNUZ1FJdGJMTnp6RytEeWNQNktNeTBZUG85em53YkhibDRadW10UWxOZDZzYVNLUU92amx0NFFRUWdpeGYwd2dsTlo1dHlFQWdHYWFuRFdzRkhYdkR4Tml3RkVWS0hBNk9EelB6M2kvai9XUldGYm1FVXVhYkttT3NXSlRpT01uRldEM3lJVzJFR0p3TTAyb2FraXd2aUpLWFhNU1hVckpDaUdFRUgxS2VhbWJNNzVTd2lsSEYySHZyTEZsRjdXR05SNTdvNEpsRzBQdHBWOXp2Q28zL2ZjRURobm14ZTNjdnpzVmh3NzNjdnB4eFh5OE1zRGFiVkVNVTg0bFJQWU5tQ0RtNUx3Y3poNVd5dkZGK1hzTVlFYlNPbCswQkpsVFdjdWlRSkJndW5lYjFCN2k4M0RlaURLbWpSekt4RngvcDNNSXBEUStiQXl3TmhRbFljcUtjU0dFRUtJL3NZRDZwTWFIalMwa2RKT29ibkJhYVJHbEh1bkpKd1lQUlZGd3FBcGovVjdHNW5pekZzUUUyRlFkNCszUEdobGY3c2Z0VWxGdFdVb05GVUtJTExNc2k3UnVzbnB6bUpXYlFpUTBVOHJBQ1NHRUVIMkl5NkZ3L0tRQ3ZqYTVpT0VsM2g0ZEs1NHkrR1IxSys5LzBkdytWcEJqNS9KelJqT3l6TFBmeC9WN0hSeDlhQjdubnpLVXJiVmJwRFM5NkJQNi9YSmxoYll5c3Q4Y1dzeXBaWVg0SGZZOUJERFRyQTVHbUZOUng0S0dBS0ZlREdEYWdKRmVGK2VOS0dYYXlDRWNWWkRiNlJ4YVVocWZCa0s4VXQxQWExcVhDd29oaEJDaW42cE1wSGlydm9rL2Y3bWRUNXBiYVU2bXNqMGxJUTY2a1Q0UFkveWVyRjVRMURZbldib3VTRzF6Z2xSYUxyQ0ZFSU9YYVVFa29iTjhVNGcxMnlKSXhYc2hoQkNpNzdBcE1MTE15OWVQTFdMU2FIKzJwN05YdzRyZGZQdkVVc2FPOE9Hd3l5SlJrWDM5UG9pcEtncVQ4M0w1V25FaG8zMmRyMkJJR1FaZmhtTzhWRm5IdjJvYWFkWjZMNENvS2pEYzQrS0NFVVA0L3FqaEhKbWYyK2wrWVMzTmtrQ1E1eXRxK2F3NVNFcXlNSVVRUW9oK0xXNllyQTFIZVhCVEJXL1dOUkhwNVFvUFF2UjFvMzBlSnViNHliUGJzM1pSa1V5WlZEY2xXTEl1U0NBb3JScUVFSU5YU2pOWXZ6M01sNVZSQWlINVBoUkNDQ0g2RXFmZHhzbEhGekgxOEFKSzgzdGV5V2xQQldqMnN4MW1CbFZWR0ZyazRUc25EKzFSMzA0aGVrdS9EMks2YkFxbmxSVXhMc2VMYmJkUGxHVlptSlpGUlN6QjZ6V05QRmRSMjZzWmtEYWd6T1hrdStWRHVQelFjaWJsK2p1ZFE5SXcrS0kxeEF1VmRjeXZENUNXSlpGQ0NDRkV2MmNCS2ROaVJXdUVKN2ZWOE5UVzZteFBTWWlEeW05WEdlMXpNemsvQjNjUCtybjBoQVcwaERVK1hCR2d2a1V5b29VUWcxYzgyVlpXYmx0dEhFMTZZUW9oaEJCOWhxSkFjYjZEYzc1V3h2aHlQN1plYUlIaGRhdmsrZXprK1hmOWNaRG5VK25wcFptaUtCVGxPZmplR2NNNGJFd09YdGYrOWRjVW9yZjArNTZZdVhZN1IrVDVLWEYzdm9JaFlSaThYRlhQazF1ckNlbEdyNVp3TFhZNXVLQzhqQ3NQTFdlVXo5TnBEeDdEc2xnVGpQRHM5anJlcm1zbVlraVpLeUdFRUdJZ2lSb0dLMXJDbUphSno2RnlTa2todzcxdTNLcWM2SXVCelc2elVlNzFjT3FRUXRaSG9zU043RlFhaVNZTWxxNXJaVnRkbk1ORzUrRHo5UHRMSENHRTZCWXRiZERRa21MUnFnQTF6WWxzVDBjSUlZUVF1M0E1Ykp3MXBaVHhJM3k0bmIyeitOUHZzVFByOGdsY0d6bTBmVXkxdzdnUk9iZ2NQWDhPdTJwamFMR2JpMDhiUmwxemtuWGJvejArcGhEN3E5OWY0UjlWa01Nd2p3djNIZ0tJbnpZSCthdzVTSk9XN3RVQTVraXZtKzhNTCtYSGg0eWczT2ZCM2ttdWR0bzAyUlpOOE5pV2F1YlhOOU1xWmVhRUVFS0lBU2xtbXF4b2pSQkliU2VzNlp4UlZzU2hPVDQ4ZGdsa2lvRnRpTnZGS2NXRnpObGVSM01xVFRiQ21LWUZ3YWpPNXh1Q2pCL2g0K2p4K1ZtWWhSQkNaRTlUVUdQcGhpQWJLbU5FWXJKd1dnZ2hoT2dybkE2RmNTTjhuSC9xVUlZVXU3SDFScjFYUUZWdEhEcmMxNkVIdGwxVmV1VTVGRVhCN1ZUNTF0UlMzbDNheE5iYU9FbE4ydU9KN09qMzVXUkgrN3o0SFhiVVRqNmNiVUhNVmpaRVlyMGF3QnpqODNEK2lESXVHek9jY1RrK25KMDh0MmFhYklyRWVHUkxKZS9XTjlPUTBucDFEa0lJSVlUb1d4S214ZFpZZ3ZzM2J1Zlppam8yUm1Ja0RRTlR5c2lMQWN4dlZ4bmw4ekRLNThHZnhhQjlVak9adDdpUlQ5ZTJabTBPUWdpUkxWVU5DZDc3dklsZ3RIY1hid3NoaEJDaVp6d3VsUWtqL1V3Y2xZUFgzYnZYU3c2N2l0T1IrZE5iUVZJQTFhWXdyTmpEaEpGK1N2S2R2WFpjSWJxcjMyZGlqdko1OE95aDBMTnB3YVpJblBwazcvVEhVV2pMd0R4M2VBblRSZzVsY241dXAvc2xkWVB0OFFRdlZ0YnhhbFU5dFVrdEs2dlNoUkJDQ0hGdzZaWkZYVkxqaGFvNmFwTkpyangwSkVmbTU1RGo2UGVuWEVKMHltYXprV08zYzJwcElYWEpGR3RDMlNrelpKZ1dtNnRqck53VVlsdHRqQkdsSGh6MmZyOWVVd2doOXNxMExBSkJqVFhid2l6ZDBFbzhLVm1ZUWdnaFJGOWlVeFJzQ2xUV0p3akgrbWVWUnRPeWNEdWx5cFRJbm41L1I2M1k1Y0NoZEx4QllWa1dhY3Nrb3V1a3pKNnZSYlFCd3p3dXpobGV5clNSd3ppbW9QTUFadG93MlI1TDhHcDFBODlXMUZFbkFVd2hoQkJpVURHQm1rU0tCWTB0bUpiRk9jTkttVktVenlpL045dFRFK0tBY0tzMnZsNVN5Q2ZOclZrTFlnSm91c1g2aWlnTGxqZHp3ZGVIa2VlWElLWVFZbUN6VElzTmxWR1dyQXRTVlo4a2JVZ2VwaEJDQ05HWHhGTUdhN2RGZU83ZGFqeXUvaGtJWExzdFRDaVd6dlkweENEVzc0T1lDY1BFNktSZ2lnVWtEUk85RjBxNDJZQWhIaGZmR1ZIR3RKRkRtWmpyUTFFeWUzQmFsb1ZwUVUwaXlWdDFqVHl5dFlxR1pBcFpCeW1FRUVJTVRnMUpqVmVxR2dpbmRZSnBuZE5LQ3htWDY4LzJ0SVRvZFU3VnhxUThQNGY0dmVUWlZVSjY5czZBVjIwSjg4OFA2dmptOGFYayt1d2R6dG1GRUdLZ3NDd0x3N1JZc1RISUZ4dUM2TDJ3ZUZzSUlZUVF2U3VsbVd5b2pMRzFMbzVDLzd3MjBRMFRYUlpLaVN6cTkwRk15NEk5TlgxUUFMV0hYdzRLVU9SeWNPNndVcjQvYWhnVGMzMTQxTXhWRTVabFlWa1dZVjNuN2JvbW50cFdRMzBpSlJtWVFnZ2h4Q0JuQUFzYVc5Z2VTN0l0bXVDWEUwZmp0NnM0VlJWVmdpdGlnRkFBcjEzbHFMeGNWdVJIK0tTNU5XczkyZUlKZzRyNk9Fdld0WExLMFVVVTU3bXlOQk1oaERpd1VtbVRkZHNpTE4wUVpGdGRIR25CTFlRUVF2Uk5obW1SU01rZmFpSDJWNyt2c1JUVmRZeE96dFlWd0t1cURQZTZ5SGZzZjZwMm1kdkpCU09HY05tWTRVek04ZUd4cVIyek1JRzRZZko2VFNNdlZ0V3hLWnFRQUtZUVFnZ2hBRWlaRmx0amNWNnJhZUNtVlJ0WjBoSWlwRWtwRmpGd0tJcUNUVkU0UE0vUDVEeC9WdGNYVzBCalVPT3RSUTNVTmllek9CTWhoRGl3NGttRFJXdGEyRkFSSlpxUUdsQkNDQ0dFRUdKZzZ2ZEJ6SXA0Z29UWk1XU29LQXBPMWNZSlJRV004L3YyNjlnanZXN09IMTdHSmFPR01TSEhoOGV1WXJObDNwWXhMWXRnT3MzTFZmVTh0NzJXVmEzUlhpbGhLNFFRUW9pQlF6TXRxdUpKM3E1cjVvR05GZnl6dW9ITmtlejFEaFRpUUJqamR6TXB6MCt1dzU3VlFHWXdrdWE5TDVwWnR5MUNLQ29MQm9RUUE0K1dObWhvU2JKd1JZQ3F4a1MycHlPRUVFSUlJY1FCMCsrRG1Fc0RJV3BqU1ZLZDlONVJGWVd2RmVmemxjSThjdXpkeThZYzVYWHo3V0hGWERSeUNFZm0rL0hhVld5N1pXQWFwa2tncGZGbVRSUFBWZFN5ckRWTXhKQVZrRUlJSVlUb0tHMVpOS1EwM3FodDR0bUtXdDZzYldKREtFSWlpLzBEaGVoTmhTNFg0M0o4SEpubngyWExYaGpUdEtBbHJQSHVra2FXYlF4aTdtajlJSVFRQTBWelVHUHh1bFpXYmc3VEVwYkZHa0lJSVlRUVl1RHE5MEhNalpFWTY4SlJXam9weTJaVEZNYmsrUGpta0dKT0xpN0FwKzc3NVNyQWNMZUxiMTMrRDNBQUFDQUFTVVJCVkE4dDRhSVJRem0ySUErUDJqR0FDUkRXZFJZMnRmTE05bHFXdG9TSXlFMUlJWVFRUW5UQmtrQ0lSN1pXOGZpMkdqWkdZa1RTT25vbmxTV0U2RzlHZVQyY003eVVQSWNqcS9OSXBVMCtYdFhLa3JXdEJNTWE4dkVTUWd3azIrdmovUHVUZXBwRG12VENGRUlJSVlRUUE1bzkyeFBvcWJSbDhXbWdsYThXNVRIVTYrNTBuOVBLQ2xFVVVCUllIZ3pUa05Rd2RqdlJWd0MzemNZUWo0dHpocFZ3UWZrUWpzelB3YjJId0dja3JmTkZTNWludHRXd3RDVkkzSkE3STBJSUlZVG9tclJsc1QyVzVNV0tPamFHbzF3eWFoaW5seFZSNkhLaVFJZisyMEwwRjZVZUoxT0s4aG5tZFJGSzZ5U3pGRDAwVEtodVRQRDVoaURIak0vanBLT0s4S3I5L3RKSENESEltYVpGVldPQ3BldURmUEZsaUhoU3ovYVVoQkJDaUVFcjEyZW5KTitaN1duMEdVVzVEdXoyZnA4ekovcWdmbjhsbnpZdEZqUUVPTDIwaUtQeWMvRjBVamJXcmFxY1ZsckVTSytINXl0citYZHRFODFKaloxNWt3cmdVVzJNOG5uNFpsa3g1NWVYTWRybnhXbFRPcjJKbURRTWxyV0VlR0pyTlI4M3Qwb0FVd2doaEJEZHBwa1dkU21OZUhPUXFHNnlJUnpqekNIRkhKbnZKeWZMV1d4QzdDK1B6Y1p3ajV1ajhuSm9TbXBVSjFKWm0wdmFzRmk5SmNLOEpVMGNjV2d1TG9jTnRRdVZXWVFRb2kreUxJdTBZZkxGbDYwc1dOWk1ZNHVHRklNU1FnZ2hEaHpUdEVDaDB3cU5kcHZDcWNjVU1hVEFsWVdaOVUybEJTNUs4cHlvV1d3dElnYW1maC9FdElEV3RNSDdqUUhHNWZvNHVhU3dRd2FEVFZIdzJGVW01UHE0WnZ4b1pvd2V6dktXRUkwcERjT3k4TnZ0alBKNUdPcHhNOVR0Sk4vcHdHSHJlSVBEc2l3c1lGVnJoQmNxNjNtcnJwbVk5TUFVUWdnaFJBK0VkSU9GemExVXhPTTBwalJPU3hSeWRFRXV3NzF1WERhYlpHV0tma1cxMmNoek9qaXRySWoxNFZoV2c1Z0FGUTF4RnExcDRjTDZvZVQ1SFBnOEVzUVVRdlJQcG1rUmlxYjVaRlVMbjZ4cUliMTdlU2toaEJCQzlLcFlVc2Z0dEdIYkxXbEtBWHh1Ty85dmFobW5mNlVrTzVQcmcreXFRbzdYTHZjd1JLL3I5MEZNYUF0a2Z0RFl3bEMzbTVFZU42UDhYanI3cURoc05rcmNMb3BjVGtwZFRsS0dpWVdGYXJQaFZWVmNOZ1hIWG00V21wYkYwcFlRVDIydDRkOTFqUkxBRkVJSUlVU3ZxWXFuK01mMldqNXVibUhheUtHY1BiU1VVWDR2WHJ1S0toY0JvaC94cVRhK01hU1krZlVCVmdURHBNenMzV2czVEtoc1NQRGMvQnF1eW5FeWNWUk8xdVlpaEJBOUVVK1pmTHd5d0pxdEVjSnhLU01yaEJCQ0hHZ05yU21HRnJweDdCWkJVUlFGdTEwaFAwZEt5WGFWWVpnRW8rbHNUMFAwVXlwd1c3WW4wUnNTaGtsUVMyTUJZM084ZUZWN3A2bmUwUFpGNDdHcjVEanM1RGdjK08xMlhLb05kUzhCekpSaDhFVnJXdy9NdCt1YnFVOXBCL0RWQ0NHRUVHSXcwaTJMY0ZwbmZTakcxbGljUEllZFVwY1RwODNXdmtCTFZqV0t2azRCbkRZYjFZa1V0WWtVRGNuc25qZW5EWk5JWEdmc0NCOWxoUzU4N2dHeGpsTUlNWWhvYVlPYTVpVFB2VlBOMHZWQlFqRUpZZ29oaEJBSDJobGZLYVlrMzRYZkk5Y1BQWlhVREZadUN2UDAyOVhabm9yb2h3Wk1FQk1ncUtWcFNHcllGSVZjaDUwOGh4MTdKMlZodThNd1RVSnBuU1V0UVY2cXJPZk51bVpxazlrdGl5V0VFRUtJZ2N1d0lLSWJOS1UwS3VOSkttSUpuRGFGUXFjRGx5cmxaVVhmcHlnS05rWEJiYk1SVE9zc2JRbVJ6YUtIaGdueHBJSFhyVEs4eE0yb0lkNHN6a1lJSWJvdkVOSll2TGFWNStmWHNMMCtUaFlUM0lVUVFvaEJJOWRuWjlMb0hNb0szZG1lU3I5bW1oYUJzTVpySDlYeDRZcVdiRTlIOUVNREtvaHBBUzFhbWcyaEtHbkxJc2VoNGxWVm5JcHR2eHJLSm5TZG1rU1NUNXBhZWJhaWxubDF6VFNsdEt6ZWhCRkNDQ0hFNEpBd1RDcGlDYmJFNHNRTkE4T3lVSGNzMU9ycElpMGhEb1k4aDUxUVd1ZnpsaEF4M2NqcU9iUnVXRlRVSnhoVzdPYTRpWG1vcWlJTEFvUVFmWjVsV1JpbXhhcXRZUjc3ZHdXcnRrUklwTXhzVDBzSUlZUVlGR29hazB3WTVXZFVtUWVQVkhQWmIvR2t3YktOSVo1NXU1cktoa1MycHlQNm9RRVZ4SVMyUUdiVU1GZ2ZqbElWVDRFRnFrM0JzdG91QUZSRlFhRmpLVGJUc2pBc2k1UmhFdEowbWxJcDFvV2p2RkhUeUNOYnFsZ1NDQlBTRGVSeVFRZ2hoQkFIaXdWRWRZTzFvUWpyd3pGMHk2TFU3Y0toS0NnS2JlYzFFb2dSZlpTcUtNUU5reFl0emFab25MU1YzYVdBbW1iaWNDamtlQjJNS3ZQaWRNaGlBQ0ZFMzdlOUxzNzhKVTI4c3FDT1lEUk5scjlLaFJCQ2lFRkRTNXMwaHpRS2M1ME1LM2Jqc0xkZGg4czFlTmZvdWtrc3FiT2hJc3JqY3l2NVpGVUxTVTJpSzZMN0Jsd1FjeWZOdEtpSkovazBFR1I1TUV4ZElvbG1tYmhWRmRNQ3pUVFJESk9VWVpJMFRPSzZUbU15elpab25BK2FBc3lwcU9NZjIrdVkzeENnTnBsQ2t5c0ZJWVFRUW1TSkNZVFNPcHNpTVZZSEk4UjBBNS9kVG9IVDBkNERYQzZrUkYrajdDZ3A2MUp0TEdnSUVEV01yTTdIb20wVnNHRmFISEZJTGpsZU8zWlZBcGxDaUw3Sk5DMVNhWU1QbHpmenI0OGJXTHN0aWk3My9ZUVFRb2lEeHJTZ01haXh2VDVPU2pNb0wvWGdkTmd3REF2ZHREQU0rZG45UjkveG82Vk42bHRTdkwrc21jZi9YY1g4cFUwRW83cFV1QlQ3WmNEbVFWdEF3alJKcERSQ0FaMzFvU2l2VkRlUVkyL3JsVG5DNnliZmFjZXlJR1lZUk5KdC9UU0RtazVJMTRta2RlS0dnUzZmTENHRUVFTDBBWnBwVVpmVWlPb2g2cE1hYTBKUnZsNVN5TmRLQ2loenUvRFkxV3hQVVlnTzhoeDJEc3YxODlYQ1BCWUZnZ1MwZEZiblV4ZEk4ZG1hVmhhdUNKRHZkekNrU0Q0M1FvaStLVzJZYksyTjgvR3FGcFp0REtJYmNuTkNDQ0dFT05oU21zbnFMV0VhV2xLODkza3poNDNPb1RqZmljOWozNi8yZFFPZFpVRXlaVkFiU0ZMWkVHZGJiWnlLK2pqaFdIYmJpNGorYmNBR01YZVZNazJhTkpPbUhUZE5ISXFDTDZUaXRObXdzTkJOU0Z0dEdabTZaRndLSVlRUW9vK3lnTEJ1c0RvVXBTNlJvaktXWkVzMHp0RUZ1UnllNTJlTTM5dWVtU2xFWCtCUWJaUjVYSHhuUkJtMWlWVFdnNWdBMVkwSm5ueXJrb21qL1JUbU9uQTZKSkFwaE9oYkROTWtGRTN6NXFjTmZMcW1sYVpnV203OENTR0VFRm1TMUN3cUc1TFVCVktzM2hMRzY3YnZLQzByMTk2ZDBYV1RTRUlubGpCSWFpYUdLV2N4b21jR1JSQnpkMm5MSXBqV3N6ME5JWVFRUW9qOTFxeWwrYUNwaFErYldwaGFsTTkzaHBkeTlyQlNDbDBPL0hZN1RpbVRLZnFJSEx1ZGM0YVhzcUF4d05wd2xLU1ozWHFJU2Mxa2EwMmNCY3NDRk9ZNk9YeE1ibGJuSTRRUXU0dkVkRlp2aWZEK0Y4MXNxNDFMSDB3aGhCQ2lEMGpyRmcydEdxQmxleXBDRENvRHRpZW1FRUlJSWNSZ1lBSE5tc2JxWUlURmdTQUFlVTQ3ZmxYRkFteEl2MHlSWFFyZ3NDbFV4QkxVSnBJMHBySi8wYThiRnNHd1JtbStrM0hsZmh4Mm0zeE9oQkI5Z3BZMjJGZ1Y0OFgzYS9oNFpZQ1dzR1JoQ2lHRUVFS0l3VXVDbUVJSUlZUVEvWnh1V1VSMGc2YVV4clpZZ2kzUk9QV3BGRFlGU2x4TzdEYkp5aFRaWTlMVzAzVmpKTWFtU0p5cWVETHJOK1JORStwYk5Qd2VPNk9HZUNncmRHR1g3R1VoUkI5UUgwankwWW9BYzk2dHByWTVoWjdkNUhVaGhCQkNDQ0d5U29LWVFnZ2hoQkFEaEdaWk5LUTBLdU1KcXVOSm1wSnB3dWswQ2NOQVZSUjhkbFd5emNSQmt6Wk1tcElwVm9jaWZOTGN5cUttSUY5R1luMmlMK1pPMFlTT1ljRFI0L0x3dWxWc052bDhDQ0d5dzdJc05OM2lrOVV0dkw2d25zKy9ESkZLWjN2Smh4QkNDQ0dFRU5rbFFVd2hoQkJDaUFFbWFWclVKVFZXQlNPc0RFWUlwblVVd0dlM1kxa1dxZ0txWkdlS0E4QzBMTkttUll1V3BpcVJZSEZMaUZlcTZwbFRVY2RuZ1NBTnFiNFR3QVNJSlhTMHRFbEpucE1SSlc1OEhudTJweVNFR0tUU3VzV1dtaWl2ZmxqSDI0c2JDTVgwYkU5SkNDR0VFRUtJckpNZ3BoQkNDQ0hFQUdVQ1VkMWdjeVRHaW1DWU5hRW9TY01neCtIQVkyOExZa3JQVE5GVGxtVmhXQlpwMHlTbUcxVEZFN3hjVmM4VFc2dDV1YXFlbGNFb0FTMU4ydXA3R1VXbUJZbVVRVFN1TTNhRW42SmNCeTZubXUxcENTRUdHZDB3YVFtbmVPM0RldVl0YldSclRSeXo3MzFsQ2lHRUVFSUljZERKVW1NaGhCQkNpQUVzYlZtRWRJTllORTVUVW1OVE9NcDdqUUdPSzhqajVKSUNqaTdJeGFsSzBFYnN2N1JwVVJHTHN6RVNaMVV3elBMV01Cc2pjV29UU1NLNlFWOXY1eGFNNm55eXVwWER4alNTNTNkdzlMaThiRTlKQ0RISVJPTTZxN1pFZUdkSkUxOVdSS1VQcGhCQ0NDR0VFRHRJRUZNSUlZUVFZaERRTFFpa2RRSnBuYzJ4QkpzaWNUWkVZa3pLOFRFMjE4ZFl2NWR5cnh1ZjNZNU5NalBGWHBpV2hXYWFSTk02MWZFazY4TXgxb2VqZkJtT3NURVNZMHMwUnFxZlpSQkZFenJQejYraHRNREY2Q0VlY24wTzZZOHBoRGdva3ByQmxwbzRyMzFVejlwdFlTSnhJOXRURWtJSUlZUVFvcytRY3JKQ0NDR0VFSU5NMnJKb1RHbXNERVo0cjdHRm1uaVNsR0dnb0dBQm10bVdBdUt3S1ZKcVZyUXpUSk5FMnFBNXBWRVpTN0F5R0dGZWZUUFBiSy9sZzhZQWEwSlJHclEwL2ZIMnUyVkJMS2tUUytqWWJBcVR4dVRndEV2ZldDSEVnYmQyYTVqWEZ0Yno4b0phR2x0VFVrWldDQ0dFRUVLSVhVZ1FVd2doaEJCaWtHdEthYXhvRGZOeFV5c2JJekVha3lsVVJTSFg0V0RudmRTZG9Vd0phZzRPMW83K2xTYWdteFpKMHlDb3BWa2JqdkRQbWdaZXFLemwxZW9HUG00T1VwOU1rVERNZmhtODNKVmxRU1N1WTFrd3J0eFBRWTREaHdReWhSQUhpR2xhaEdOcDN2cXNrWmNXMUxLdExvNGhaV1NGRUVJSUlZVElJT1ZraFJCQ0NDRUd1YVJwa2pSTndycE9JSjNtaTlZUTc5WUhtSlRuNTVqOFhJNHR6R1dVMTRQZklhZU9nMG5LTkFscGFhcmpTVDV0RHJJdUhHVkxORTVGTEVHcmxpWnFHT2dETEdNb0dOVlp2akhFdno2dXgrZFdPV1NZRDdkTGVzWUtJWHFYYVpwRUV3YWZmeG5rb3hVQjFtMlBvQnNEN0F0VkNDR0VFRUtJWGlCM29vUVFRZ2doQk5EV043TTVsYVk1bGFZaWxtUkRKTWFhWUlURmdTQVRjbjJNemZFeXd1dG10TTlMcnNPUjdlbUtBeUNlMW1sSXBhaUpwOWdlUzFBUlQxQVJTN0FtR0tFeW5pU29wVWxuZTVJSFdHVkRnbis4VTgyd0lqZGV0NTNSUTczWm5wSVFZb0JKcFUyMjE4VjU4YjFhRnE5clJVdExBRk1JSVlRUVFvak9TQkJUQ0NHRUVFSjBvRmtXZFVtTnVxVEdSODFCaHJtZFRNN1BZWEorRGxPSzhpbjN1c2x4Mk1tejI4bHgySEdxa3EzV0g2VU5rNWl1RXpkTW9ycEJiU0xKNm1DRVZhRUlxNElSdHNVU2hOSjZ0cWQ1VUprV05MV21lUFRmbFJUbU9pV0lLWVRvZFEwdEtmNzFjVDBMVndTb2EwNW1lenBDQ0NHRUVFTDBXUW9nUy82RUVFSUlJY1JlcVlCVHRlRzAyWERiYkl6MmVUaTJNSWZqQ3dzNHBpQ1hNcmNUdTZMZzJMR1BLcjB6KzVUMkhwY1dHSmFKYmxta1RZdEFTbU45T01xWGtSaHJRaEhXaFdKVXhCTm9oa25Lc3RCTmExQmVMQ2lBMjJuam0xTksrUDQzUjNEVzFETGNUZ25VQ3lGNmJtdHRsSGVYTlBIRTNFcldWMFJKcEtRUnBoQkNDQ0dFRUhzaW1aaENDQ0dFRUdLZkRDQmhtQ1FNa3hBUVN1dFV4aE44MU5oS3ZzUEJhTCtISTNMOUhKSG41OWlpUElwZHJteFBXZXhHTTAxYXRUUjFpU1Jib3drMmhLT3NDOGZZSElrUjBRMUM2VFJSM1NCcERzYXdaU1lMU0dnbWkxYTM0UGZZT1dTWWozSGxmanpTSDFNSXNaOU0weUthMEZtNkxzZ2JuOVN6ZG51VWxDWUJUQ0dFRUVJSUlmWkdNakdGRUVJSUlVU1BGVGpzalBTNkdlbnpNTmJ2WmFUUHd6QzNpMEtYZ3hFZU55VnVGemtPV1Q5M3NGaVdSZEl3Q0dvNjlTbU42bGlDcWtTU21uaVNobVNLdW1TSzZuaVN1a1NLa0c1a2U3cDlscUxBK0hJZmwzeGpCQmVkUG95UlpSNmNEZ2xrQ2lHNnh6UXQ0aW1ETlZ2Q1BQRm1KUzh2cUNVYU4rUm1qQkJDQ0NHRUVQc2dRVXdoaEJCQ0NOSHJobnRjVE1qeE1zTGo0ZkI4UDRmNHZBeHhPOGx4MlBHcUtuNkhIYjlkeFdtem9VanAyUjZ4TEF0OVI5QXlrdFlKNndZSjNhQTVwVkVaVDdJNUdtTk5NTXJHU0l5NlJJcVVKYWYvM2VGUUZVWU84ZkRMYVlmeXJTbWxqQ3lUSHBsQ2lPNUphUVpiYTJQYzkvd1czbDNhUkYxelNtN0VDQ0dFRUVJSTBRVVN4QlJDQ0NHRUVMMU9CZXcycGExUHBzMkdWN1V4eE8zaXlMeGNSdnJjSEpiclkwS3VuMEtYQTllT0hwcHQrOXR3MkJSc0V0ak1ZRmx0dlNrdEMzVExhdTlyYVZpZ215WVIzYUFxbG1CZE9NYksxakJWOFNTVjhRUk5tb1p1dHZXL1RKc21rbk81ZjF3T0cwY2Vtc1BsNTR6aTdKUEtLTTUxWWJQSi82TkNpSDNUMGdiYmF1TTg5MjROcjN4UXk5YmFPTG9odDJHRUVFSUlJWVRvQ3FucEpZUVFRZ2doZXAwQkdLWkZDZ3NNazFBYUFscWF5bmdDajJySDcxREpzOXNwZE5vWjdmZFM3blV6eXR0V2luWnNqZytmbEo3dElHMmFoTkk2dGZFazFZa2t0WWtVTmZFa05Za2sxZkVrTFpwT1ZOY0o2em9KM1NScEd1aHluN3hYcE5JbVgzd1pvaVMvSHIvSHpqZU9MeWJYNjBSVkpaQXBoTmk3N2ZVSjNsblN5TnhQNjZscVNFZ0FVd2doaEJCQ2lHNlF1ME5DQ0NHRUVPS0FzNENVYVpIU2RFQ0hSRnRKRUxkTm9TUVVwZERwb01qbHBNenRwTXp0MnJIdG9NRGhKTWVoVXVKeVV1UnlrR08zNDNmWXNkdHNXWDVGdlM5dG1taUdTY28wYWRYU2hOTTY0YlJPaTVZbW9HbTBhR21ha3hxTlNZM1dkSm9XTFUxUTAyblYwZ1RUYWRKeVgveUFzaXo0Y0hrellGRmE0T1FyRS9QSjhUcXlQUzBoUkI5bG1CYkJpTWFIeTV0NGZuNE5HeXVqSkRYNW9oWkNDQ0dFRUtJN3BKeXNFRUlJSVlUb2N3b2Nkb1o2WEF6WkVkQWM2WFV6d3V1bXdPbWd3T0VnMTJuSHJhcllGUVdQYXNObHMrRlNiVGh0YlQ4dW13MkgyamNDblpabFlWaHQ1VncxMHlSbFdHMy9ORTFTaGtuQ05ORk5rN2hoRUU0YmhOTnA2aE1hQVUyak9hbFJtOVNvU3lScFRtbUUwenBKNldtWlZRVTVkcVllWHNqZFZ4M0d1SEsvbEpVVlFuUmdXUmF4aE1FL1A2cGx6cnMxZkxRaWdDYXA4VUlJSVlRUVFuU2JCREdGRUVJSUlVU2Zvd0NxQWpaRndRYW9pb0txS08zYkk3eHVobm5jNURoVWhybGRsTG1kRkxtY0ZEbWRGTHVjRkxvYytPMXRSVWZhajZNb0tMc2NmK2V4MktYL3ByTGpaN2RoT29zYldvQzV5eS9NSGR1bUJSWVcxbzUvR2hiRURZTlFPazBndGZOSEk2Q2xhVXltcUk2bmlCcHBRbHBiMW1YY01ERXNxLzFZQnYvNWQ3TjMzbDdSQXpZRlNndGNYSERxVUdaOHE1eXZUTXpQOXBTRUVIMU1hMFRqazFVQkh2dDNKWit1YWFVbG5NNzJsSVFRUWdnaGhPaVhwSnlzRUVJSUlZVG9jeXhvNitmWUhpVE1qQ0pHSXpHMnhSS29pb0pyUi9hbHc2YnMrTEhoVUJSVW00SWRoWHlYZzBLSGcxeUhIWTlxUTlueG1CeTdTcDdUanJJaldtbEh3YTNhVUZCd3FXM0gyZm5NS2NORU56UG5vTzNJbmt5WkppWVFUN2VWZG8wYkprbkRJRzZZSkF5RGhHNFFOUXhTaGtuYXRFaGJPLzVwN3NqSU5Fd01MSFRUUkpkQVpaOW5XdEFjMHBpN3FCNlBVOFd5TEk0ZW40OWQrbU1LSVlDbTFpVExOb2I0NTBkMWZMNGhLQUZNSVlRUVFnZ2hla0NDbUVJTUVIYTdIVjNYc3owTklZUVE0cURRVEF2Tk5QYTVud0o0N1NvK1ZjV3R0Z1U2RmRxeU90MnFEWTlxWTJmdXBhcUFYYkdoQUhZYnFNcC95dEhxcG9teFd6YW12cU5FYkhwSG9GVXpUZUs2Z2RZZXFEVGIvbjNIUDZYOHljQ2hHeGFWRFVsZS9yQ1d0R0ZTbE9ka2VJa0hwNk52bERBV1FoeDhwbVVSVHhxczJCVG1sUS9xbUwrMG1lYWdsdTFwQ1NHRUVFSUkwYTlKRUhNUUdEdDJMRU9HRE9Iamp6L085bFJRVlpWRERqbUVpUk1udHY4OC9QRERMRm15Sk50VHkrRHorY2pKeWNrWXE2K3Y3M1Jmdjk5UFFVRUJWVlZWQjJOcUhSeHh4QkU4K09DRHJGaXhnbC84NGhjOU90YXR0OTdLdGRkZW16R1duOTk3SmRJbVRKakF1ZWVleXpubm5NUFBmdll6VnE5ZTNlTmpadnY5M3g4NU9UbmNkTk5OR1dQUFB2dHNoL2Zqa0VNT1lldldyUWR6YWoweWE5WXNSbzBhMWI1dFdSYlhYbnN0d1dBd2k3TVNRZ3gyRmhEVERXTDZ2Z09lUW5TSGFVRlZRNEozbGpUaGRkdjU4VG1qR0Y3aVFyVkpJRk9Jd2NheUxMUzB5YnB0WWQ3OHRJRzVpK3BwaWFReEpMVmVDTEdiOGVQSDg5M3ZmcGZaczJmdjErTnpjbkpvYW1yS0dKc3laUW9yVjY1azNMaHh6Smd4ZzF0dnZiVTNwdHBsM2JtSHR0T2YvL3puak8ybm5ucUs1Y3VYNzlmekZ4VVZFWS9IU1NRUysvWDRnNjI0dUpqZi8vNzN6SnMzajFkZmZiVmJqOTIrZlh2RzlyeDU4N2ppaWl0NmNYYmlZRGp6ekRPSlJDSXNYcng0ci91ZGM4NDV2UGZlZThUajhmMTZudkx5Y2w1NDRRV1dMVnZHc21YTFdMNThPYXRXcmNJdzluMXRQSDc4ZU82KysrNk1zWXN1dW9oMFdpcE1pSU5QZ3BnRFdFNU9EcmZjY2d2WFhITU5BT2VmZno1dnZ2bG1WdWRUVVZGQlFVRkJ4cmpMNVdMR2pCbFptbFhucnI3NmF2NzR4ejltakNsS3h4SmhaNTU1Sm84KytpaVJTSVNwVTZjU2k4WGFmM2ZxcWFmMjZweVdMRm1TOFVjck56ZVgyMjY3amF1dnZocTczYzRwcDV6QzNMbHplZmZkZC9mN09Ud2VEM2w1ZWIweDNRd1hYM3d4di8vOTd4azNibHo3MkMyMzNNTEZGMS9jbytObTgvM3ZDVVZSK00xdmZwTXh0bXJWcXZZZzVwZ3hZN2p6emp1Wk5tMGExMXh6RFE4ODhFQ3ZQTytCZFB6eHgvTzczLzB1WSt5RER6NlFBS1lRUW9nQnpUQ2hvajdPRzUvVWtlTlZPZmVrSVl3Zm1iUHZCd29oQmhRdGJiSzlMczZMNzlVeWIwa2pMYUYwaCt4OUljVGc1dmY3dWZubW03bjIybXR4T3AwME5EVHd4Qk5QZFBzNDZYUWFsOHVWTWVad09Eai8vUE41OHNrbnljM05SVkdVRHRmbkIxSlg3Nkh0YXVlOXlwMCsrK3l6L1FwaW5uZmVlZnp0YjM5ajRjS0ZYSHp4eFZpZE5iTGZUejFkMUcrYUp1Rnd1SDFiVlZWKyt0T2ZjdnZ0dDFOUVVNQkZGMTNFa2lWTHFLNnU3dkl4ZDEwNERsQmFXdHFqT1lxRHI3Q3drT2VlZTQ2U2toSVdMMTdNLy8zZi8vSFNTeTlsQkFmUE91c3M3cmpqRG80NzdqanV1KzgrcnJ2dXV2MTZyclBQUHBzVFRqaUJFMDQ0QVlCVUtrVkpTUW1SU0tSTDgvek9kNzZUTWFhcXFnUXhSVlpJRUhPQXV1eXl5N2pycnJzWU1tUkkrOWpMTDcvTVNTZWR4TEpseTdJeXAwZ2t3dE5QUDkzaFJPWENDeS9rbW11dUlSQUlkT3Q0aXFKMCtPTzlMOVhWMWIxU2N0WHRkdlBBQXc5dytlV1h0NC85L2U5LzUvdmYvMzc3OW9JRkMzcjhQTHVhTkdrU0d6WnNhTjhlUG53NE0yZk94RzV2K3hncmlzS1RUejdKNU1tVHUvMWVIbWdWRlJVWkFVeUFDeTY0Z0VtVEpyRisvZnB1SDY4dnZQODlFWTFHTzR6dHZBZzU4OHd6bVR0M0xrNm5FMmhibmJoNTgyYmVldXV0VG8vVm15Zm8rN0szaTVEYmI3Kzl3OWhkZDkxMUlLY2poQkJDOUFtSmxNbm02aml2ZlZTUDIybkRabE00WkpnUG0wMTZaQW94R01TVE90dHE0N3p5WVIzemxqYXhyVFl1QVV3aGVtRDQ4T0ZNblRxVktWT21NR1hLRkw3M3ZlL3RNNnR2WDRZTUdVSmRYVjB2emJCN0Nnb0tDQWFEL08xdmY4dTRaL0hBQXcvd3lTZWZzSEhqeG00ZHI3TUFRa2xKQ1k4ODhnaTV1YmxBMjZMeHpaczM4L1RUVDdmdms4MTdhQWRDYVdrcGYvclRuOXFUSWk2ODhFTCs4SWMvY01NTk4zVFlkL1RvMFd6YnRxMWJ4ei9tbUdQMk96TjBwNHFLQ2thUEh0MisvYU1mL1NoamtYcGhZU0hQUFBNTVo1eHhCcVo1Y0ZQM3g0NGR5L2UrOXoxT09PRUVqanp5U0FvTEMzRzVYTFMydHJKdTNUcm16NS9QbzQ4K1NrTkRRNWVPWjdQWk9PKzg4NWcrZlRySEhITU1RNGNPUmRNMGFtcHFtRDkvUGs4ODhRUXJWNjQ4d0svcVB4UkY0ZE5QUDJYS2xDbWQvbTVmRHVUcitlTWYvMGhKU1FuUWxrWDk3TFBQOG8xdmZJTWYvdkNIQUx6eXlpdDg5N3ZmYmQvL0Y3LzRCUysrK09JK3N6WTdjL2JaWjJkc3o1OC92MHNCVENINkdnbGlEbERwZEpyaTR1S01NWS9IdzZ1dnZzclJSeC9kYTlsUlJVVkZQUGJZWTEzZWYrZVg5SzVjTGhkejU4N3Qwa2xwWFYwZFAvM3BUOXNmMTkyVGtERmp4blFvdmJBL1Vxa1VJMGVPekJpNzVKSkwrUERERC9uNzMvL2U0K04zeGZyMTYzbmdnUWY0NVM5LzJUNDJiTmd3SG56d1FhWlBuMzVRNXRCVml4Y3ZadW5TcFh6MXExOXRIN1BaYk54d3d3MWNkdGxsM1Q1ZVgzai9lOEkwVFdLeEdENmZyMzNNN1hZRDhQNzc3L1BXVzIrMXIzYXkyV3pNbVRPSFk0ODl0cytXbHIzZ2dndjQxcmUrMVdGOFQ0SFgvYkg3eWI4UVFnalJseVExazJVYlEzaGNLZzY3RGQ5SktzWDVMaHgyS1MwcnhFQzFzNFRzdHJvNDg1WTI4dXc3VlZRMUp0Q2xoS3dRWGViMWVqbnV1T09ZTW1WS2UrQnkrUERoR2Z2c1hMamQzOTF5eXkyY2Q5NTU3ZmNCZkQ0Znp6NzdMRk9uVHUxU2FjZWRETVBBTkUxc3U1U3ZENGZEWEhUUlJjeWJONi85L1hyNDRZZFp1M1l0WDN6eEJaRGRlMmk5eVc2Mzg3T2YvWXhaczJaMXFDVDIyOS8rbGkrLy9KSW5uM3d5TzVQYmh5ZWVlSUtaTTJjeWVmTGs5ckZUVHoyVjY2Ky8vcUF0QWovcXFLT1lQWHMyWjUxMVZxZS9MeTB0cGJTMGxGTlBQWldiYnJxSjY2Njdqci8rOWE5N1BlYWhoeDdLMDA4L3pZa25ucGd4N3ZWNnljL1A1L0RERDJmbXpKbmNmZmZkM0hUVFRRZGxNZjZsbDE3YWFRQ3pLdzdrNjVrNmRXcEdRZ2FBcG1uY2VlZWQ3ZHR2dlBGR1JoRFRaclB4K09PUDg1V3ZmSVZrTXRubDV5b3RMZVViMy9oR3h0aExMNzNVNWNjTDBaY01qRE1CMGNHY09YTklwVks4K09LTHFLcmFQajVxMUNnZWV1Z2hMcm5ra2w1NUhvL0gweUcxZkg5MDlRL0xsaTFiZXZ4Y3ZjR3lMSDd3Z3grd2V2VnFpb3FLMnNmLy9PYy9zM0Rod3YzS0x0d2ZzMmJONHBKTExzbkl1SjAyYlJvdnZQQUNyNzMyMmdGNzNuSGp4ckYwNmRKdVBXWm5rRzVYTTJiTTROeHp6KzNXY2ZMejgvdk0rOThUa1Vna0k0anA5WHFCdGdEbmpCa3pXTHg0TVljZGRoaFZWVlhjY3NzdGZlN0NZYWZjM053T3ZTeUVFRUtJd1VnM0xCYXZhMFhUVFN3THpqdGxLQ1VGTGxUSnlCUml3TEVzaTdSdVVkV1k0TFdQNm5qczM1VTBCRkpJKzJVaHVtNzU4dVVjZWVTUkdmZXNCckp0MjdaeDQ0MDNjdi85OTdlUEhYZmNjZno2MTcvdVVJcDFYM1l2S2F1cUtnc1dMT0NHRzI3Z25udnVBU0NaVFBhNEhHcGY4NjF2Zll0NzdybUhJNDg4Y28vNzNIUFBQY3lkTzdkRDM5QytRTmQxcnJqaUNoWXRXcFFSaEw3OTl0dVpPM2N1YTlhc09lQnplUGJaWnpuODhNTzd0Sy9INCtHaGh4N0M3L2UzLzMrMXUvTHljajc2NkNPR0RSdTIxMk9wcXNvTk45eUF3K0hnK3V1djcvYTh1OFB2OTNmN003WFRnWHc5eGNYRnZQRENDeG4vN1FIKzkzLy9sODJiTjdkdlAvWFVVMXh4eFJYdEpXQUJEanZzTUI1NTVCRXV2ZlRTTHIrV3l5NjdESWZEa1RIMjVKTlBaZ1Q1WjgyYXhXMjMzZGJsWXdxUkxSTEVITUJlZmZWVmZ2S1RuL0RJSTQ5a2pFK2ZQcDA1Yytid3hodHZaR2xtMlRWeDRzUjk3dE5aeHVqT3g5WFUxQkNKUktpcnErUEtLNi9rNVpkZmJ0L0g0L0h3ajMvOGd5bFRwbVNVSnpqeHhCTjU3NzMzQ0FhRDZ6R3E1Z0FBSUFCSlJFRlUzSERERFR6MTFGTWRWdXJZYkRZdXZmUlM3cnp6emc0ckQ5OTY2NjFPUzUrRXcyRnV2dmxtSG4zMDBZengrKysvbjdsejU3Snc0Y0o5dnRaZGxaZVhkeGo3N0xQUE1yWWZmZlJSUHY3NDQxN3BuYWtveW40Zko5dnZmMit2SEx2MzNudTU5OTU3TzR5WGw1ZG5uR1QwdFl6RWh4OSttQkVqUm1SN0drSUlJVVNma05STTFtd044K3c4QzdENDFwUXl4Z3p6N2ZOeFFvaitSZE5OS3VyalBQTldGVzk4MGtCdGM1S0RYQWxRaUg3djZLT1BQbWpQRlkxR21UVnJWcGYzdithYWF6b0VBRFZONDY2Nzd1cDIyYzlkTTZjZWZQQkJac3lZa1ZHbDZ0WmJiK1gxMTE5bjNicDFYVDdtN2tITW5kbVg5OTU3THllZGRCS1RKazNpbkhQTzZYYXAyczcwMWoyMG5qaisrT09aUFhzMnA1MTIyaDczU1NRUy9PVXZmMkgyN05rZFdpd2xrMGsrL1BERFBUNjJ1TGk0UTJEUHNxdzlsZ3NkTVdKRXhvTDZZREJJUlVWRmgvMXFhMnM3akMxZXZKaUhIMzY0dmNvY2dOUHA1T21ubjJiS2xDbFo2VGRvbWlhR1lYUUllTzMweHovK2tUZmVlS05EaXlXYnpjWS8vL25QVGdOKzZYUzYwK1A5NmxlLzR1MjMzK2E5OTk3cm5jbDM0c1liYjl4bkVMSXpCL0wxcUtyS2l5KysyS0dxM0pZdFcvajk3MytmTVdaWkZsZGVlU1ZMbHk3TitKelBtREdEdFd2WE1udjI3QzY5bGl1dXVHS2Yrd25SWHlpQWRHc1k0TzYrKys0T3EwS3FxcXFZT0hFaThYaThSOGNlTVdJRVZWVlZQVHBHZDJ6WnNvV3hZOGNDYlpsOWlVU2lXNDhmTTJaTXQ4dG43Rzc2OU9rOC8veno3ZHN2dmZRU0YxNTRZZnQyUTBNRHA1NTZhdnNmOS9MeWNwWXRXNVpSM25mcDBxWE1uRG1USlV1V0FIREdHV2R3NzczM2RqaUpYNzU4T2RkZmYvMWUveGphYkRhV0wxL2VYbzdpbFZkZTRUZS8rUTFidG13NUlDVWFaczJheGZQUFA1KzFiTWZkYTlkbjYvMC9tTDBvZDdWN0VQUFVVMC90MHVNdXYvenlqUDRiME5Zb1BKVktkZm01UC9qZ2d3N0gzSDJSUkRLWjVKMTMzdW55TWJ1cXNiRlJUc0NFRUVMMEcxNlh5bkVUODdqbzlHR2NlVndKaHd6M2Rhbi9qaENpNzRzbmRTcnE0N3p5UVIydkxLamx5OHFvbEpBVllqOTA5WnE2dkx5YzZ1cnFBenliL3pqMDBFTXpzcUoyK3V0Zi84cFZWMTNWNCtPZmVPS0pmUExKSjBEYmUvRDQ0NC96MkdPUHNXalJvaDRmdXpORGh3Nmx2cjYrejl4RDIybjMvLzZkN1hmc3NjZTJsK0hkazNRNnpXT1BQY1lkZDl6UmFkQndWME9HREVGUmxJeEY2bmE3blE4Ly9EQ2pkT2lTSlV2NDJ0ZSt0c2Qrb08rOTl4Nm5uMzU2Ky9hdHQ5N0s3YmZmdnRmbjNsVlJVUkdiTm0yaW9LQUFnSGc4enAxMzNzazk5OXl6enlEbTd1L2I2NisvdnRmM1ozZHIxcXpoOE1NUHA3YTJsZ2NmZkpEWFhudU56WnMzWXhnR28wYU40dHBycitYcXE2L3U4TGlISG5xSW4vM3NaeGxqbDE1NmFVYmZWV2dMNkU2Yk5vMTU4K1l4ZHV4WVhucnBKWTQ2NnFpTWZUNzc3TE9NTE1QZU5HYk1HTmF2WDU4Ui9OdmRuczdKRCtUcnVlKysrN2oyMm1zenhuUmQ1NlNUVHRwanI4dHJyNzJXKys2N0wyUE1ORTIrKzkzdjh2cnJyKy8xK2FaUG44NXp6ejIzMTMwQVhuamhoVDB1S0hHNzNSMzY2RzdjdUhHUDM5MWYvZXBYcGQrbU9HQWtFM01RdVBIR0d6bmhoQk00NmFTVDJzZkt5OHU1OGNZYnVmbm1tM3Y5K2V4Mit6N3IrZHRzdHZieW1UdEZvOUVlUC9mT2s3T2REa2FnNmVxcnIrYU1NODZnb0tDQTExNTdqU3V1dUNLamJFVk5UUTIzM25vcmQ5NTVaL3RLdnE5KzlhdDg5dGxuUFBua2s1U1dsdkpmLy9WZkdjZXNycTdtNXB0djVwbG5udG5uS2ovVE5MbnV1dXVZTldzV3YvclZyL2owMDA5Ny8wWDJZZGwrLzdOdDk4RGlubHh3d1FVWjI2WnA5aWpZZU1JSkoyUTBwTi9wcHB0dTZuQ1NKWVFRUWd3MjhaVEJvald0S0FxWUpweHpra3Bab2ZUSUZLSS9zeXlMUk1wZ1MwMmNkNWMyOHZUYlZWUTNTQTlNSVhxcXZyNmVqei8rbUlVTEYyYVVXczJXR1RObWRCaExKcFA4NFE5LzZKWGpMMXEwaU9lZWU0NWpqam1HSzYrOGtvVUxGM1lwMi9GQXlNWTl0SzZZT25VcXQ5eHlDOS8rOXJmM3VJOXBtc3laTTRmZi9lNTNiTjI2ZFovSHROdnR2UGppaTR3ZE81WUxMN3l3UFdnOGUvYnNqQUJtTkJybGtrc3UyV01BVTFWVmpqLysrSXl4OTk5L3Z5c3ZxMTBnRU9DMjIyN2ovdnZ2NTQwMzN1RG5QLy81UVdzaFpKb21zMmZQNW80Nzd1aVEyTEp0MnpaKy92T2ZrNWVYeDJXWFhaYnh1MTJEdGp2OSt0ZS83akQyazUvOHBQMWUwNlpObTdqb29vdFl2MzU5UnRub3FWT25NbUhDQkw3ODhzdmVlRWtaL3ZTblA3VUhNQ3NyS3p0a1B1N05nWG85czJiTjZoREFCTGpqamp2MkdNQ0V0cFpaWjUxMUZ0Lzg1amZieDJ3Mkd5Kzg4QUlYWDN3eC8vclh2enA5bk0xbTQ2YWJic29ZKy9MTEx6dGRUQkFNQnZuZTk3NjN4em5zYnZ6NDhYdjgzV0FwRFM2eVE0S1lnNEN1Ni96d2h6OWs5ZXJWR1gwSnI3dnVPaDUrK09FRG1rbDUvZlhYVTExZHplZWZmODdtelp2YlQ0Z21UNTdNOHVYTE0vYmR1UkpHVVJSZWUrMDFxcXVyMmJCaEErdlhyK2ZqanovdVZ2UGlnNm0rdnA2Wk0yZmk4WGg0N0xISE92emVORTBlZXVnaFhubmxGZTY3Nzc3MmZxU0tvdkRESC80d1k5OUlKTUpkZDkzRmZmZmQxNjBWY3ZQbnoyZisvUGs5ZXlIZHNHSERobjFtRTh5Y09aUGh3NGR6d3cwMzdQTjRpcUp3MzMzM01YZnUzRzYvam15OS82RlFxRnZ6M0ozVDZjVGo4YlJ2VzVaRk9CemU1K082c2s5bmNuTnpNN1o3c21oZ3pKZ3h2UDc2NngzNm5DNWN1SkRSbzBmM2FvL01tcHFhUGZaZUVFSUlJZnF5dGg2WlFXSkpnMWpDNE9JemhqRzAyQzJCVENINkljdXlTS1ZOTmxYSGVPV0RXcDU1cTRyR1ZrMENtRUwwd0k5Ly9HTVdMbHpJcGsyYjJzY09SaER6OHNzdjMrdnZmL1NqSDNVWVc3bHlKV2VkZFZhM25tZjN0ais3bWpsekpyRllERTNUdW5YTXdXRDgrUEY4OU5GSGV5eHRxdXM2YytiTVlmYnMyZDBxd1h2WFhYZHg4c2tuQTdCZ3dRS3V1dW9xbXBxYXVPNjY2ekwybXpsekpsdTJiQUhBNVhKMUNFeXBxb3JmNzg4WW16Tm5UcWZKSEJNbVROaGo5YXVISG5xSURSczJNRy9ldkM2L2h0NXcyV1dYc1dMRmlyM3U4OHd6ejNRSVl1N2VSbWpDaEFrY2NjUVJHV05WVlZXOCtPS0xHV09iTm0zaW5YZmU2UkNRUHZmY2MzdjlYcy9wcDUvTytlZWYzNzc5NktPUGRqbEQ5a0M5bmp2dnZKTWJiN3l4dy9nYmI3elJvWXpzN2l6TDR2dmYvejVMbGl4aHpKZ3g3ZU11bDR1WFgzNlpHVE5tZEpnZndQLzh6LzkwS0kvOGh6LzhvVU9XS1J6Y3N0NUM5SVFFTVFlSnpaczM4L2pqajJlVXZuQzczZHh4eHgzODRBYy9PQ0RQV1ZaV3hsMTMzZFVlN0FxRlFreVpNbVdmSzIyT1BmWll6ajMzM1BidFZDcVZVUXEwTCtvc1JUOFlESGE3MzJOT1RnNi8vLzN2Ty8xRHRqOGx5SFo5elBEaHc3RXNhNi9sTldiUG5zMXZmdk9iSGovdmJiZmR4cTIzM2dwQWFXa3BWMXh4eFY2emN4OTg4RUd1dXVvcXJybm1HdTY5OTE1dXZ2bm1icDNNWitQOTM3MC9SbmY5OTMvL2QwWXo3VUFnMEtHUGhLcXErOHhxN3FyQ3dzS003V0F3dU4vSG1qNTllb2U1eG1JeGZ2Q0RIN1NmN1BlV2xTdFhTaEJUQ0NGRXY1WFVUTlp2ai9DUFpCVjFnUVNYL3IrUkhEMnU1MzNGaFJBSFZ5cHQ4bVZGaEgvTXErYXRUeHVwQzZRdyswYkNraEQ5MXVPUFA1NlY1OTI5SlVwWFRKa3loU2xUcG5Uck1Yc0xZcmEydG5aN0RvUEZ4bzBidWY3NjZ6c3NqbzdINHp6NjZLUDg2VTkvb3JLeXNsdkh0TmxzSEhMSUllM2JUcWVUUng5OXRFT0E4WVVYWHVDcHA1NXEzMVlVcFVNNXpjN3NIdURiOWZGN291dDZwd0hNblMyMHVzcm44KzMxTWVGd21NYkd4dmJ0ZlFVd2dVNzdlKzdzdTdwVFoxbXliNzMxVnFmWnZQUG56Kyt3ZjIrWGsxVlZOZVAvbVEwYk52RE1NODkwT1lqWjI2OUhVUlR1dWVlZURrRnlhUHR2TUgzNjlDNVZmbXR1YnViY2M4OWwwYUpGNU9Ua3RJODdIQTZlZSs0NUNnc0wrZHZmL3RZK1hsUlUxQ0ZydkthbXB0TXNUQ0g2RXdsaURpSzdscFBkNmRKTEwrWHV1Ky91MXVxbGZkbjVCWC91dWVkbS9NSFdkVDFqaGQyZTdMcHFCdHBxemZkR3FkbWR1aEtVKysxdmY4c2YvL2pIYmovdVlOcjlCR0pYdTVlOW1EcDFLcSsrK2lvMU5UV2Njc29wM2U2RDBGVXVsNHUvLy8zdkdTdTJmdlNqSDFGVVZNUzBhZE02emFhOTY2Njcyb1ByaXFKdy9mWFhjL3JwcHpOdDJyUk8rMUFNRkx0ZnRPd2VjRlVVaGM4Ly81d3Z2dmlDdSsrK200MGJOL2JvK2NyTHkvZjYvTjN4bDcvOGhldXV1eTRqTUhyMTFWZDNxWVNMRUVJSU1kakVraVlicTJMRVV3Wk9wdzFOTnpsK1VrRzJweVdFNktLbTFoU3J0b1NadDZTUmR4WTNzYlVtSmdGTUlVUzNQUC84ODNzczJUaG16QmkyYk5tU2tXbTFMeWVlZUNMUFB2dHMrM1l3R09TWVk0N3BkTjlkMiszc2oyemNRN3YvL3ZzNStlU1R1ZUNDQ3dnRUFqejQ0SU04OE1BREJBS0IvVHJlemo2Q2Q5eHhSMGFaelYzN0psWldWdktUbi94a3YrZThOdzZIQTUvUHQ4ZmY3N3JJdkN2M1RYZDE1cGxuN3ZVeFR6MzFWTGVUVjRZT0hkcGhiUGZBNXVUSmt6dnNzMnpac2s2UHQzTGx5ZzVqRXlaTTZOYWM5dVhLSzYva3lDT1BiTi8rNVM5L3VjZVN3SjNwemRkVFVGREFQLzd4ajA0RG85dTNiK2Zzczg4bUZvdDFlVzVyMXF4aDJyUnB2UGJhYXhrWnlxcXE4dGUvL3BVVFRqaUJuLzcwcDhUamNTWk1tTkFoaVdINDhPR2RaZ1QvOEljLzdEU292Zk96TzNYcTFBNHR5endlRDhuay8yZnZ6dU5qdXQ0L2dIOW1KbnNpRWJJS3NSTlJSVkMwR2dSRkVQdStwaWpWMnRXdXFHcEZMU20xVkMxQkk0azFTTzFMWXllVzJnbVJsU1N5VHZiWmYzL2tsL25tenIyekpaT041LzE2ell0NzduYnV6R1Rtem5uT2VVNEI2dFdyVityNWNnblJCd1V4UHhJZUhoNmNIOGg4UGg4clY2N0UwS0ZERFg3T3laTW5NNVl2WExpZ3RaY0puODlucFN5UVNxWGc4L2tHbjV1d2V2WHFKUjZORmhvYWl2NzkrM091VTNlanBqb0MxZFhWbFpGT1ZIVjk0OGFOd2VkenB4dHpjM1BEOCtmUDFkYXZlQjBtVEppQTdkdTN3OVRVRk03T3p0aXhZd2ZHamgycmR0K1NjblIweEpFalIvREZGMSt3MXJWczJSSXVMaTZzVVhwbVptYWNxUXZhdEdtREJ3OGVZTnEwYWRpL2Z6OXJmVVUvLzBXTWpJeTBwbjlRdFhUcFVraWxVbFlRc2VpbXR1aEdwaytmUG1qVnFoVmF0V29GWDE5ZkhEdDJESFBuenVYc0VhY0wxU0JtYVVaaUNvVkNyRisvSHF0WHJ3WlFtQVpsejU0OUpUNGVJWVFROHFHVHloU0lTOHJIb1V2dklKRXFVTTNjQ0s2TzVqQTNGWURQcjF3ZDVRZ2hoZVJ5QllRNUV0eDlrWWxEbDkvaFlrUUtVakpGbEVLV0VHSndFb2xFcnprUm5aeWNHTXRtWm1abFBxZGlhZHJRU3VMcnI3L0d4WXNYc1hmdlh0YmNqU1doVUNpd2RPbFNQSDM2Rkx0MzcyWk1qeU9UeVRCbXpKZ3l1NzdCZ3djaktDaEk3ZnJLTm1paWE5ZXVyTEx3OEhER3NydTdPMnNiZFVFdHJtbk1HalpzV01MYXNkbmEyakpHWEo0NmRRcW5UNTlXTzBLV2k2R3VwMlhMbGpoNjlDaGo1RytScUtnb2VIbDU0ZTNidHpyWHE4aXBVNmN3YXRRb0JBY0hzK2FlSERkdUhEdzhQTkMvZjMvY3VYTUhPVGs1ckpUSGhGUjFGTVQ4U0JSUEk2dHE4T0RCOFBEd1VOdkRwQ1MrK09JTHRHdlhqbldlQlFzV1lPM2F0V3IzR3pKa0NDdlk0dVBqZzIzYnRtSEtsQ2tHcTkrb1VhT3dhZE1tTEYrK0hGdTJiREhZY1RWUm5hajkzMy8vUmVmT25kV3VMMGs2VkZWdDJyUmhCWmZHakJtRGUvZnVHWFRlUWs5UFR3UUhCM1AyMXJwejV3NThmSHlRbkp6TVdsZFFVSURldlh0ajllclZXTGh3SVdPZGxaVVY5dTNiaDY1ZHUrTDc3Nzh2OVUxcldUei9Sa1pHclBTNzJxeFlzUUpTcVJUcDZlbXNkWFoyZHNvZzVnOC8vS0FzNS9QNTZOV3JsN0pYb0xZZ3RpNDZkKzdNbVJaRG0yYk5tdUhGaXhmWXNtVUxGaXhZZ0ljUEgyTFdyRm5LOVpYdDVwc1FRZ2lwTE9RSzRHMUtBWTcrK3c3djAwV1lNYXdCbXRTeGdxVzVFUVFVeUNTazBsQW9GSkRMRmNqSmwrSDY0elFjdXZ3T0o2NGxJMThrZzRINzFSSkNLb0dpcVZLaW9xSmdiVzNOS2xkVmZHUmpWbGFXTW5oUjJoR1Arc2pPem1Zc201bVp3Y2pJU0srUlovb3dSQnRhOGFBaEYyTmpZOFkyWXJGWTJaNmxiVjlOQ2dvS3NHN2RPZ3daTWtSWnBqcHRqMXd1WjNXZy8rdXZ2N0IrL1hyVzhUUzFlWlNramFXeXNiQ3c0QnlSV2p6TkxnRFVxbFdMdFExWHV4L0EvYmRoYW1vS0V4TVRnOHdMdTNMbFN0U3NXUk5BWVllQU9YUG02SDBNUTEzUHFsV3JPQU9ZV1ZsWm1EdDNMaHdjSE9EZzRLQjMvWURDVVp5Yk4yOW10TUVWc2JhMmhsQW9oRlFxeGIvLy9vdStmZnVXNkJ5RVZGWVV4UHdJdUxpNGFCeDVWNVNudTF1M2JnWTVuMEtoVUk3UUtzN0l5QWhyMXF4Qng0NGRPVzhFK0h3K0k2MURjZDk4OHczeTgvTTVQNmlMUzB4TTFMamUwZEVSR3pkdXhJQUJBd0FBL3Y3K2VQVG9FYTVldmFweFAwTjQ4ZUlGWTluVjFWWGordUs1emt2cTNyMTcyTHAxS3l1SS9kdHZ2eUVpSWdMWHIxOHYxZkg1ZkQ0V0xseUluMzc2aWRVVENBQ09IajJLTVdQR2FFeGZLNWZMc1dqUkl0eTlleGNCQVFHczNrSyt2cjVvMzc0OWhnd1pVcXJBWFVVOC81cHczUXpaMjlzak5qWVdIVHAwZ0tlbkoyUGRsaTFia0pxYVdxWjEwb2RRS01TeVpjc1FFaElDaVVSUzBkVWhoQkJDcWdTWkhFaEtGK0h5L1ZRVWlPVVkzYk0yUG05UkEvYlZUYlh2VEFncEZ4S3BIQ21aWXB5L2s0TFFxNG1JZUo2SjNIekR6Rk5QQ0tsOGluNW5xd2FnZFBuOXJWQW9EUFk3dlhyMTZqcHRsNU9UZzZ5c0xGYTV0YlUxWjJkcFRjcXJEYzNKeVVucnVmYnQyNGQ5Ky9icGRWeGQ4SGc4Mk5uWmFaemIwdGpZbUxWZVczQ3RlRll4cVZTS0owK2VsSzZpbGNSdnYvM0dHdWw3NGNJRjNMaHhnMUhHTmRKUFhZcFVkVzJDVmxaV2VyOW5WYm03dStQYmI3OVZMdi94eHgrc1RHdTZNTlQxakIwN0Z0ZXZYMGZ6NXMwWjY2eXRyUkVhR3FwM3ZYUWhGb3N4Wk1nUVpicmxLMWV1b0cvZnZqaCsvRGp5OHZJd2N1Ukl4dlorZm40QWdNZVBINWRKZlFncEN4VEUvQWo4OE1NUE1ERXgwYmlObDVjWCt2YnRpN0N3TUwyT1hUd1hOMUI0QXpkbXpCakdDRGRWL2Z2MzUwdzVPbm55Wk02VXQwVm16cHlKN094c0xGdTJUSzg2Rm1kalk0UHUzYnNybDQyTWpIRHc0RUY0ZUhob3ZhRXFMVzM1M2cyZEQ3N0k3Tm16MGJadFczejIyV2ZLc3FMcmJ0MjZOV09DYjMzVXIxOGYrL2J0NDV4ckZRRFdyMStQbjMvK0dVT0hEdFY2SXpwbnpoenMzYnNYbjMzMkdVSkRROUdrU1JQR2VuZDNkMFJFUkdES2xDbU1lUi8wVVZIUHZ6cHBhV2tRaThXTXYwMW5aMmZ3ZUR6V0tObmMzRnlzVzdldVhPdW5pMDJiTm1IQ2hBbGxsa3FXUm5VU1FnajVFRWxsUUVxbUdGZitTNE5jb1VCbWpnVGQyOXJEd2RZVXhrYWFVOWtUUXNxT1FxR0FXQ3BIVkVJdUx0NUx4YW1ieVhnUUtVUjZGblhZSStSanBKcXRxVFMrL3ZwcjVlZzIxYWxsaXFnclY5VzdkMjlXUUFrb2JPOHFiVUNJNjVnVjFZWlcwWktTa3RTdU16SXl3b01IRDVUTHFhbXBha2Z1Nmt0YmgzclZVYmhoWVdHc0lGVngrblE2bnpCaEFtc1FSRUZCQWFaUG44N2FsaXZvcHk3d3E2NE8ydHFxZGJGeDQwWVlHUldHTjFKVFV4bHBaZlZocU90SlNrckNvRUdEY1BmdVhWU3JWZzFKU1Vtc29MQWh6SjA3Rjh1V0xVUDE2dFd4Y09GQ1JFUkVLTmVGaDRmajNMbHpHRHg0TUw3ODhrdlcrNk40Smp5dUtiNElxWXpvVi9JSHJuSGp4b3dlS1FDUWw1ZUg0OGVQczdaZHUzYXQ4b05mVjF3VFUvLysrKytNNWJkdjMrTDA2ZE9NTXRWSmhnSGdsMTkrWVN5Zk9YTUcyN1p0WTVRdFhib1VvMGFOMHF1T3hVVkdScksrZkoyY25EaHppbXZ5elRmZm9INzkrcWhmdjM2RmpJNTcvZm8xNnRTcGd6cDE2bURTcEVrYXR4V0x4Umc2ZENockF2UmF0V29oTURCUTY3eVA2bXpZc0lFemdKbWZudzlmWDE4RUJRWGg3dDI3MkxObkQ5cTNiNi8yT0owN2Q4YjY5ZXZ4OU9sVE5HM2FGQjA3ZHVUczFXZHBhWWxtelpvQnFQam5YeE1lajhkNHFLTlFLRmczeFM0dUxwZ3dZUUxyK2ZMejh5dlgxRFNFRUVJSUtWdHlCWkNlTGNHWjIrOXg0RndDenQxNWorakVYT1FWbEUwYU9FS0laaks1QWpsNVVqeVB5Y0dwbThrSVBKdUE2NC9TS1lCSnlFZnMrZlBubkkrU3lNdkxRMlptcHNIbVhNek96bWFsUk9WcVp5c3RRN1doVlVXYWdyU3FBenEwcGZFTkRnNVd0aEVWdFd1cGs1T1RvL0doU2lhVGFkeGVKQkpwUEY4UmIyOXY3Tml4ZzFVK2MrWk1WdVl5b0RDcm1pcDE3WXVxejFlUjR0ZFQ5UGVoNmFIS3g4Y0hYMzMxbFhKNTJiSmxKZjRiTStUMVJFWkdZc0tFQ1JnOGVIQ0pCMkpvRXhZV2h2YnQyMlB6NXMyc2dSRDM3OS9IMEtGRFdaOFJoRlJsTkJMekE3ZCsvWHBXejVZOWUvWmc3ZHExNk5XckYweE4vNWU2cWxtelpwZzZkU3IrK09NUG5ZOXZZV0hCV0paS3Bhd2JtY1dMRitQdzRjTzRlUEVpT25Ub2dPenNiQ3hhdEloMUh0VWJycVZMbCtMNTgrZm8xcTJiY21UZTZkT25jZXpZTVozcnh5VWdJQUErUGo0WU9IQ2dzc3pUMDVOelhrWjFpbzllMVBWTFFUV2dwVG9ubytwNlRYTXlTcVZTSkNRa0FBQXJPTWtsTGk0TzQ4YU5RMWhZR09NOG5wNmVhTmV1SFc3ZnZxM1ROUlRuNit1TFpzMmFNVVl3dm43OUdrT0dERUhuenAxeDQ4WU41WHR2OSs3ZGFOdTJMU3ZsZ3JHeE1UWnYzZ3lnTUUzSnNXUEhFQmdZaUY2OWVtSDM3dDBZUG55NGN0dWRPM2RpNmRLbEFDcisrVGVVdUxnNFJscmJWcTFhTWQ2WEFKQ1FrTUFhaFptUWtNRGFUaDBURXhNRUJnYXE3YUR3MDA4L01Yb1FhbFAwdmlPRUVFSkk2WWtsQ3R4NG5JR0U5d1Y0bDFvQW4wNU9hRnpiQ21hbUgzYkRJQ0dWaVV5bVFFNitGRStqczdIdlREek8zM21QcEhRUkpOS3FQN2NaSWVURHBGQW9rSm1acVp3SEVDaWJJQ1pnbURhMGlqWmh3Z1JNbURCQnVheWFPdGpXMWhhWm1aa0lEdzlYVHUyamFTUm04YlpVUUwvUmpwVlJqeDQ5Y09USUVWWndidE9tVFp5QlRhQXdZNWhxZTdPNnVVdk56YzFaWlFxRmdwR3VWZC8yTnhNVEU4WlVaWThlUGNKZmYvMmwxekdLTS9UMUhEMTZGQUR3K2VlZmw3aE9tdVRtNXVMdDI3ZVlNV01Hbzd4T25UcjQ3cnZ2bE11cVUya0J3Sm8xYTVUL0R3NE9McFA2RVdKb0ZNVDhnQTBmUGh6OSt2VmpsRW1sVW16WXNBRnhjWEhZdW5VclpzK2V6Vmp2NStlSDgrZlA2NXcvWERXSStmNzllL1RyMXc5bno1NkZ2YjA5cmwrL2p2Mzc5ME9oVUtCLy8vNDRmLzQ4cGt5WmdvS0NBdGF4Um84ZWpWMjdkc0hNekF4Ly8vMDM3dDI3QjZEd1p1UGF0V3M0ZHV3WVJvMGFwVEV2dmJPek0rTkdROTJrMnQ5ODh3MisrT0lMeG1USzgrZlBSM2g0T0d2VTZJZmkxS2xUV0xkdUhYNzQ0UWNBaFpQV0R4czJEUGZ2M3kvUjhUSXpNOUczYjEvY3ZYc1hOalkyT0g3OE9NYVBIdytoVUlpNWMrY3l2dnpkM2QyeFljTUcxcWpnNWN1WG8wV0xGb3d5c1Zpc3pOa2VHeHVMK2ZQbjQ4U0pFNXdUaTFkMVVWRlJqTkdza3laTlluVUNXTEJnQVN2NG01T1RvM011L1lFREIyb2NZZDJtVFJzc1g3NWNqMW96eGNYRmNZN3MxcGVOalEyNmRPbFM2dU1RUWdnaFZZMUlJa2RNVWg3K1BwT0ExRXd4Qm5XcGhTOWIxdFMrSXlIRUlJUzVZdHg3S2NSZkoySngrMmtHM21lSUlHTVB5Q0NFa0VvbExTMk5FY1FzM3I2bHEvSnFRMHRLU21KMUhGYzkxOGlSSTFrQkZSY1hGN3g1ODRiUnZqUmd3QUNEdEVGd3FWV3JsdkwvbWtaaXFxWjh6Y3ZMSzVQNmxJY2VQWHJnK1BIanJJQmRRRUFBcTgyNHVLeXNMTmphMmpMSzdPenNPTGZsU3JXYmtwS2k5djJtaTFtelpxRlJvMGFNNWRLTVBDeXI2MW0xYWhWanBHUzlldlZZMmVmMjdObURIMy84VVczZGR1N2NpWjQ5ZXpMS3VFYmxBb1YvTXdzV0xGQjdMQUNNOVZ4QlRFMnZpN3I1UUFrcGF4VEUvRURWcWxVTFc3ZHVaWlh2MnJVTGI5NjhBUUNzWHIwYUV5ZE9oTFcxdFhLOWhZVUZnb0tDMEtGREI2MlRXQVBzbmpJWkdSbDQ4T0FCdW5idHFneHFGWDM0dlgvL0hxMWJ0NFpjTHVmTXVYM2d3QUhFeE1SZ3o1NDltRE5uanJMODVzMmJHRGh3SVA3NTV4K0REWVZQVFUzRjk5OS9qNE1IRHlyTGVEd2U5dTNiVjJiNXdMVjlPWmZteTF0WGl4Y3ZScWRPblpDVWxBUmZYMThJaFVMR2VuM1RDYjkrL1JxK3ZyNW8wcVFKMXE1ZHE3eUdXYk5tb1VlUEhveTg3MU9uVGtWRVJBUjI3OTROQU9qYnR5OFdMMTdNT0Y1S1Nncm16WnNIb1BENVdMQmdBZTdjdVlOVHAwNlYrcld2RE0rL3FxaW9LTWF5YWdEejNMbHpPSERnUUltUHorUHhzR2pSSW8zYjlPblRCMTVlWHJoMDZWS0p6bkhwMHFVUzcxdGNxMWF0OUJvUlNnZ2hoSHhJSkZJRllwTHljT2JXZXdoekpFaEl6b05uYXp2WVZ6ZUJpVEdOeWlTa0xNamxDa1MveThXTkorazRlenNGMXgrbUlUVkxnZ3I0V1VBSXFZVFVUUTlUVm0wSHhjK25lbzc2OWVzakppYUdVWmFTa3FMTVdnYWdUT2JkSzFJUmJXaEE0ZlJVZi8vOU43NysrbXRsMmJadDIzRGp4bzB5bVhMSDJka1pRR0huK3JTME5MVWo4V3JYcnMxWTFuVSswOHFtZS9mdU9INzhPR3RrNFo5Ly9vbHAwNlp4cGxndEVoMGRqYnAxNnpMSzZ0U3B3N2t0MTJqQVo4K2VsYURHLzFPVXFhMklQdTFTeGYrK2l2N3V5dXA2aEVJaG8rMjFRWU1HckczZXZIbWpNZXNaMTJkTzhWR2ZoSHdNYUU3TUQ1Q1JrUkVDQXdOWnFTVHk4dklZRXh5bnBhWGgxMTkvWmUzZnVuVnIxdnlVNnFoK3dCZDljVDk5K2hUTm16ZG5CV2swZlFFQ3dJMGJOL0RKSjUrd2JrWk9uRGhoOEZ6ZWh3NGR3cEVqUjFqbDd1N3VCajFQWlNLVlN0RzdkMjhNR2pTSUZjQUVnSVlOR3pLV2RiazVQM2JzR1B6OC9CamJwcWVuc3lZREI0RHQyN2ZEMjlzYkhUdDJSRkJRRU90SHdlelpzMWtUMFI4NWNxUks5ZlJSS0JTTWh5YWFidHJ5OHZKS1BmclUxOWNYN2RxMVk1VHQycldMbGVwa3g0NGRyRkhWNWEwaWdzaUVFRUpJWlNLVEExSHY4bkRpV2pMK1BCR0wwN2VTOFRvaEY5bDVWVHRGR1NHVmpVd21SMjYrQkMvanNuSHFWaktDemlmZ254dEpTQlZTQUpNUVVuVWtKeWN6bGxVRGE0WldVVzFvdi96eUMyTmVSMmRuWnh3NWNvU1Yrck8wcksydFlXbHBDWUQ5M0txcVg3OCtZN240bEVkVlJiZHUzWERpeEFsV0FIUE5taldZT25XcTF2WmJydmxoVzdac3lia3RWL21USjA4WXkwVnpobXA2RktjNkdyYTBESDA5NnJpNXViSEszcjU5cTNFZjFkZW9vS0JBNnp5c2hIeG9LSWo1QWRxMGFSTm5Xc2FmZnZvSjc5NjlZNVN0WDc4ZWp4OC9abTA3Wjg0Y0RCZ3dRT3U1MUFVeEZRb0ZDZ29LV0FHZG9nZlhpS3VpZFdLeG1IT2ZnSUFBcmZYUjEvVHAwNUdabVFtRlFvRmR1M2FoYWRPbU9ILyt2TUhQQXdBdlg3NWtQRlFEYzZycnRkMHdsSlNwcVNsbmI3SmV2WHFoYjkrK2pESjE2UWwwY2V6WU1kWm9ZR05qWXh3NWNnU25UNStHbFpVVlk5MkJBd2ZLYk1Kcm9QSTgvOFZwR25rNGYvNThSRWRIdzlUVWxEUGZ2amJObXpkWHpqZGFwS0NnQUFzWExzUytmZnNZNVEwYk5zVE9uVHNkYnFuR0FBQWdBRWxFUVZUMVBvY2hjWTM4VmgyWlNnZ2hoSHdNc3ZPa3VQOVNpUFVIb2hCeThTMmVSbWNqSjE4Q3VaeWlLNFNVaGtLaGdFUXFSMmFPQk05aXNoSHdUeHgyaDhYaHlzTjA1QlhJUVg5aGhKRGkxTFZuVlJhcTdYdXE3WE5sb1R6YjBJcEVSVVhodDk5K1k1UjkrZVdYT0hUb2tFRURtYnFta2dXQTl1M2JNNVpWUjhtV2hyT3pNL3IzNzIrdzQzSHAxcTBiVHA0OHlXcHJtajkvdnRac1hrWHUzTG5ES3V2VnF4Zm50cXFwVUFIZ3pKa3pPcDJudkpUWDlhaStkd0FnTWpKUzR6NnFndzZ5czdQVmJudnIxaTFHNExkcjE2NnNiZFFGaG9zVXRZdkd4c1p5MXZYbHk1ZktMSStFbEJjS1luNWdaczJheFpwM0VDZ2NHYmxod3daV3VVUWl3Y1NKRTFtakhIazhIb0tDZ3JUT1VhYzZoRDQrUGw3L1NsZWd4TVJFVEp3NEVaNmVucGcwYVJKckZLQWh1Ym01TVI2cVg1Q3E2N25tRFRXRUV5ZE9JRDgvSHlLUkNLbXBxWWlQajBkNmVqcE9uejdOU2lmNyt2WHJVcDFyNXN5Wk9IZnVIS1BNek15TWxZWTRJaUlDRXlkT0xOVzV0S2tzejM5eHNiR3huS05NLy9ubkgyelpzZ1VBMEtKRkM3eDU4d1p6NXN4UjlnclVwbUhEaGpoMzdoenJSbWZqeG8xSVRVM0Z5cFVyV2FrblJvNGNpVldyVnBYd1NrcVA2L2t1cXY4bm4zeUNTWk1tbFhlVkNDR0VrQXFoQUZBZ2xpTTJPUjk3VHNWajY5Rm9YTHFiaW55UlliT1NFUEt4VVFCSVRDdkFQemZmWThXdVNCeTg5QTZ2RW5JaGxpZ29nRWtJcVhDOWUvZG1UUGVraldyN1cvSE1Xak5uemxTbVJqV2s4bXhESys2WFgzNWhaYkx5OGZIQnFWT25HUE9DbGtieElHYnhlVUs1cUFhM1Nwc2FGU2hzaDUwNmRTcWVQMytPa1NOSGx2cDQ2bmg1ZWJFQ21ES1pESk1tVFdJRml6VUpDd3RqdFNXM2JOa1NuVHQzWnBTNXU3dWplL2Z1akxLc3JDeGN1SENoQkxYL242STByWm9lV1ZsWld2Y3R6K3N4TmpaR256NTlHR1V5bVF5UEhqM1N1Si9xSUJCTlFVeERLR29YSFRGaUJHdGR5NVl0NGVibWhtN2R1cFZwSFFoUlJYTmlma0FtVDU2TWpSczNzc29sRWduR2p4L1BTaUZaSkNJaUF2NysvcGc3ZHk2ajNNek1EQ2RPbkVDWExsMXcvLzU5em4xYnRHakJXTmJXZTZReU9ucjBhRVZYQVVEaDVNNjJ0cllRaVVUbzJyVXJJd0NseS95a3VqcHo1Z3phdDI4UEV4TVRyVGQ3WVdGaHBUcVhWQ3JGc0dIRGNQUG1UVFJyMW94em0zZnYzbUhBZ0FIbEVqVFVwQ1RQdjFRcWhaK2ZuMTduS1VyNXdPUHhzR1BIRGxiUHQ2eXNMUGo2K2lxWGE5ZXVEU2NuSjZ4ZnZ4NUxseTdGYjcvOXhwa0d1b2lIaHdkT25EakJ1QUVIQ3ROVEZPMFhIeCtQNWN1WFk5MjZkWXh0bGk1ZENoTVRFNjJUZ0pjRnJsRy8xYXRYUjNaMk5seGRYZkhYWDM5aDh1VEptRDU5T21jUE9VSUlJZVJESTVVcGtKUW1RdmlETkFoekpIajlOaGRmZmVhQUJyVXNZR0ZHUCtNSTBVZUJXSVluYjdKdzZXNHFMdDVMd2IyWFFtVG5TU2w5TENFZkNIdDdlL2o3KzZOdjM3N2c4L2s0ZGVvVXZ2LysrektaTjlIUXJLMnRzWHYzYnZqNitxSjU4K1k2QjhSVVIvODFidHdZZkQ0ZnBxYW04UGYzeC9yMTYzSDU4bVdzWHIwYS8vNzdyOEhxV3hGdGFQbjUrUmcyYkJqdTNMbkRhS3ZwMXEwYjd0NjlpM0hqeHVIcTFhdWxPa2RLU29xeWZlZnUzYnRxdCt2Um93ZGpMbEtBUFNwV1g2MWJ0OGJXclZ2Um9VTUhBSUNMaTB1cGpxZU9sNWNYd3NMQ0dPMVFZckVZbzBhTjRrd1ZyRWxxYWlyQ3dzSllvMFlEQXdNeFpNZ1EzTHAxQzgyYk44ZkJnd2ZCNXpQSFVHM2V2Sm1SSXJna3FsZXZybldiMnJWcmN3NjI0ZHEzUEs1bjJyUnBjSFIwWkpROWVQQkFhMUJTTlhXdXV1QnNTZVRuNSt2OTJnT0ZjM0txN21mSXRtdENWTkd2M3cvRTVNbVRzWDM3ZHM1MVM1Y3V4YjE3OXpUdXYyelpNdmo0K0tCeDQ4YU04bXJWcXVITW1UUHc4dkppNWZldVVhTUc2NHU3S0loNS9QaHhqZWV6c2JGaGpmTFV0bys2UUdweDJsSStWR1plWGw3WXRXc1g1enBOcVNtNDhzQmJXMXVyL1ZJN2YvNDhsaTlmcnJVK0NRa0o4UGYzMTdxZEprNU9UcGczYng3bnBOZEZySzJ0TVdQR0RHellzS0ZDNXhFb3lmTXZsVXF4Y09GQ3ZjL0Y0L0d3YmRzMnh1VDBSYXlzckdCalk2UDhzVld2WGozbE9sdGJXM1RxMUVudGNjZU5HNGR0MjdheFJtQXFGQXFNSHorZWNXUGs3KzhQSHg4ZmVIcDZNcmFkUDM4KzNOemNNSDc4ZUdSbVp1cDliU1dWbXBvS2tVZ0VVMU5UWlZtdFdyVVFIeCt2bkV6OXM4OCtRNmRPblNpSVNRZ2g1S09TbUNaQ1dsWXFvdDdtSWoxTERLODJkbWhlM3hwMk5pWVFDQ2l4RGlIcUtCUUt5T1FLcEdlSjhTdzZHMmR1SmVQQzNWUzhpTTJCV0VyUlMwSXFtcTYvTjU4K2ZjcEs0Nm9haEFnT0RvYVhsNWR5ZWRpd1liQ3pzeXZWYUNGMUhiRzU1czRyalV1WExpazdtTmVxVlV0dEVOUFkyQmoxNjllSGs1TVRybHk1Z3Bjdlh6TFdtNXVibzBtVEpzcm5TaUFRb0h2MzdqaDU4cVRhSUdabGIwTXpNek5EejU0OU1XVElFSVNGaFdIOCtQRUlDUWxoQkpIcTFhdUg4UEJ3L1BYWFgxaStmTG5XVVpUcVBINzhtTlcrSXhLSkdQTmZWcTllSFFjUEhtVHRHeFFVaEVtVEpySG15dFExVUhmMzdsM0dOWlZWYW1EVkFDWlErRDdadFd1WDJ2YXc0bFQvN2hZdlhveStmZnN5cGdKeWNYSEJ6WnMzSVJhTE9kUDlKaWNuNnpYaXN6eVY1ZlY4OGNVWFdMTm1EYXY4MEtGRFd2ZFZIWUJTZkFScFNUazdPeXZiaG9jTUdhTDMvaWtwS1NYYWo1Q1NvaURtQjJENTh1VllzV0lGNTdyUTBGQ2RQa3p6OC9NeGRPaFEzTHg1ay9XRlptOXZqeHMzYm1EVXFGR01rWGtkT25SZzVjOHV1b25TTnA5bXExYXRXUE1CNmpJSFozbFJEUUtwMDZWTEY5YVhlT3ZXclRYT2Rhak94WXNYMWE3Nzg4OC9PY3UvK2VZYnprRGp6WnMzTVdUSUVNNmI2N3QzNzdLQ1JjVXBGQXBjdkhnUjMzenpUWWxTZ3dnRUFuVHIxZzJqUjQvR3NHSERPT2ZmTE03S3lnb0xGaXpBakJremNPalFJUVFGQmVIQ2hRczZUVkpkMGMrL0tpc3JLOWpiMjhQQndRRk9UazZjais3ZHUyUGJ0bTBZTzNZczV6SDRmRDZXTEZtaUhJMnBPdW4zZi8vOXg5ckh5Y2tKVzdac3dhQkJnemlQdVdMRkN0YjF5V1F5akJneEFnOGVQR0QxQlBQeDhjSGp4NDh4ZCs1Y3podjBzcUJRS0JBZkg0OUdqUm9weTFxMGFJSGJ0MitqZWZQbXlqSnRFNTRUUWdnaEh5S3hSSUdvdDNuWWVqUUdMK0p5TU56TEJWOThXZ00xclUxZ2JNd0hYODJjTm9SOHJCUUtCY1FTT1ZLRll0eCtsb0VENXhKdysya0cwcklra01vb2dFbElaYUE2ell3NnVxUlk1ZXJzcTZrRHNDNWV2SGhScXYxMVZUeEFVYTllUFRSdDJwUzF6ZFdyVitIczdBeUJRSUFYTDE2Z1diTm1lUDc4T1N1dzByRmpSNlNtcGpMMmZmWHFWZGxWL3YvcDJvYW15L2JtNXVibzNiczNoZ3daZ3I1OSt5bzc3cDgvZng3Nzl1M0RsQ2xUc0dQSERrWjdKSS9Id3pmZmZJTXhZOFpnKy9idDJMSmxpMEhtN0ZNb0ZNcE83ZmIyOWdnSkNXRU4vZ0FBUzB0TEJBVUZZZlBtelpnN2Q2N2FUSGpxcUk3c2MzSnlnckd4c2Q3SDBVYTF2UmNvYk1QVDlXOVIxYk5uenpCNzlteHMyclNKdFk0cjRGZFFVSUFCQXdZWUpBaFhGc3JxZXZyMDZZT2dvQ0JXKzJoMmRqWjI3dHlwY2QrYU5XdXlYcmZTRGpqNDlkZGZNV1BHREZoWVdDQTBOTFJVeHlLa3ZGQVFzd296TnpmSDl1M2JNVzdjT003MVQ1OCt4ZGl4WTNXZWVQemh3NGVZT25VcTl1N2R5MXBYclZvMUhEOStISXNYTDFhbVYxQWRTWm1jbkl6bzZHajlMcUtTVXMxNXp2VWNUcGd3QVR0MjdJQ3hzVEdqL055NWN4ZzVjaVRpNHVJMDNtekh4Y1V4ZXM3RnhzWWlOallXVGs1T2tFcWx5TTNOUlZ4Y0hBSUNBcFR6SXhheHRyYkdqaDA3TUh6NGNNNWp1N3U3NC9Ianh3Z0tDc0xodzRkeDQ4WU5wS2FtUXFGUVFDUVNZZURBZ2JDeHNZRmNMb2RNSm9OTUpvTllMRVoyZGpaZXZYcWx0dWNhajhlRGtaRVI2MGJLMWRVVlhicDBRZGV1WGRHclZ5ODRPVG1wdlc1MXpNM05NVzdjT0l3Yk53NXBhV200ZE9rU3JseTVncXRYcitMSmt5ZXMzUFFWK2Z6YjJ0cmlqei8rZ0oyZEhlenQ3V0Z2Ync4N096dXRBVnNBT0hic0dIcjA2S0Z4bS9Ianh5TTBOQlRIangvSGwxOSt5VmgzOCtaTjVmOU5UVTB4YTlZc0xGbXloSE5FTGdBRUJBVGdwNTkrNGx5WG1KZ0liMjl2WEw1OG1mVmMxYTVkR3lFaElaZzFheGI4L1B4dzRzUUpuVDlMU3VyQmd3ZU1JT2JRb1VNUkVCREFtRE9nUEg2QUVVSUlJWldSVEE3azVNdnc3LzFVSktZVzRHVmNEZ1ozY1ViOVdwWXdNeEZvUHdBaEh4R0pWSUdvdDdrSXZ2QVdZZGVURVA4K0g5bDVNc2dwZmtuSUIrbjY5ZXZvMnJVcm8reldyVnNWVkJ2MXRLWEEvT3V2dnpqTGE5ZXVyZngvMFZROFlyRVk5KzdkUThlT0haWHJldlhxaGRqWVdNYSsydWJiTXdSZDJ0Q0tVeDJ4Q0FCZHUzYkZ3SUVEMGFkUEgxaGFXckxXRjNWMDM3bHpKL0x6ODdGNzkyNVdZTW5Dd2dKejVzekJyRm16Y09IQ0JSdzhlQkNob2FGSVMwdFRicVBhaHFTTHJsMjdZdS9ldmNvc1VlcE1uejRkN2RxMXc1QWhROVIyd0ZidFJLN3E0Y09IbUR4NXNzRURtR1ZsOCtiTlVDZ1U4UFB6MHhpY2pvMk54ZGl4WXl2bDMyVnhocndlVzF0YitQbjVZZEtrU2F4QlFBRHc0NDgvSWowOUhVMmFORUg3OXUyUm1wcUs5UFIwQ0lWQzVPYm13c2pJQ1BQbnoyZnRwMCthYkNNamR1aW4rSWpqa3JUZkVsSVJlQUROWVY4Vk5XclVDSWNQSDBiTGxpMDUxOGZGeGFGVHAwNmN1YisxMmJadEc2Wk9uY3E1VHFGUXdOUFRFOWV2WDBkTVRBd2pUZWpCZ3dlMWZoa1hzYkt5UXBzMmJSaGw0ZUhoT3UzN3h4OS80UERod3pBek0wTitmcjVPK3hTcFg3KytzaGZWbURGajRPRGdBSkZJQkpGSUJMRllEQXNMQzNoN2U2TmZ2MzZNL1lSQ0llTm1jOFdLRlZwVHNsNjhlQkdob2FHNGR1MGEzcjkvajR5TURFZ2tFcDFHR0tvU0NBUXdOallHbjg5SFhsNGV2dmppQzF5N2RrMnZZOGhrTW1SblowTXFsVUlta3luL0xicTU1UEY0NFBQNUVBZ0V5b2VSa1pIeVgyTmpZd2dFQW9TSGgyUFdyRm1ZT0hFaTNOM2Q0ZTd1cnZPWFhuWjJObGF1WEluMDlIU3NYYnNXZG5aMk91MG5Gb3NSRlJXRmx5OWZ3cy9QRDcxNjlhclE1OS9ZMkJqNStmbU1GQk1sbFo2ZWptblRwaUV3TUpCeFBMRllqRnUzYmpIU3ZjcGtNdFNzV1JNaWtRaVRKMC9HZ2dVTE5NNlZFQkFRZ0lrVEowSXVsMnVzUTZkT25SQVdGcWF4OTExc2JDeENRa0t3ZWZObUpDUWs2SEdGdXBzeFl3WisvLzEzUmxseWNyTHljMFVxbGNMR3hnWjVlWGxsY241Q0NDR2txakEzNWFOQkxVdTBhV3FETDF2V1JJZm10bWpnWWdsakkwb3ZTejV1WW9rY2IxUHljZjFST3E0K1NzT054eGw0blpBRG1lYmJZVUpJQlNoTkoxblZnSUNqb3lQKytPTVA5TzdkR3dxRkFtZlBuc1gwNmRNNTA2V1dkZWRjZFhVRUNvTmhseTVkWXBVckZBck83Ym5jdlhzWDdkcTFBd0Q4L1BQUFdMSmtDV085WEM1WGp1eExURXhFclZxMUFLQkMyOUJVTFY2OEdLdFhyOWFyTHVQR2pjUCsvZnVWeTUwN2QwWndjTERHOWlpSlJNS2FrcVpYcjE0NGZmbzBZenRiVzF2TzBXMnVycTVZdlhvMVJvOGV6WHA5Y25OejBidDNieXhac2dROWUvWmtySHYzN2gwR0RCaUFpSWdJMWpHWExGbUNuMy8rbWJPdXExYXR3cG8xYXpRR01GWGZ2OGVQSDljNXMxMXAzL3VhM3FOMTY5YUZyNjh2K3ZUcGc3cDE2eXFuU1lxTWpNVEJnd2NSR0Jpb2RlNUhRMU0zSjZZdWYydWx1UjRiR3h0TW5Ub1ZjK2JNZ1lPREErYzJSZk52eXVWeWRPN2NXYTk1YXhjdFdzU1ptcGJMZDk5OWh6LysrRVB0K3JpNE9MWHBpenQwNk1BWVNBRVVEa0FwNmtoQlNIbWlJR1lWMWI1OWUxeTRjQUZXVmxhc2Rjbkp5ZWpjdVRNclA3NnVURXhNY09uU0pYenh4UmVzZFhQbnpzV0dEUnZnNmVuSkNqcCsrKzIzMkxadFc0bk9xWS9aczJmRDM5K2Y4d2Jzczg4K1kvUklVUjBaV3Z3R2JOMjZkWmc3ZDY1TzU3eDE2eGFqZDF0d2NEQnJGR1JPVGc3bjY4RkZMcGNyZzRoRkQrQi9nY1NpWUdKUkVMSEk5dTNiOGUyMzM0TEg0K0hObXplTStSSkRRa0x3NE1FRG5iL0lTdXJiYjc5RlNFZ0lYcng0b2ZiTFdKVkNvVUJ3Y0REbXpadW5uUEM4Um8wYStQWFhYekZ4NGtTZGc0RnhjWEZvMXF3WmR1L2VYYUhQUHdDOGVmT0dzL2VnUHJLeXNwUVQwVy9hdEFuVHAwL1h1UDNGaXhmUnZYdDNOR25TQkpjdlgxYitHT0d5WnMwYUxGNjhXT2ViMUU4KytRU25UNTltOVBCVTlmVHBVN1J2M3g2NXViazZIVk5mVGs1T2lJK1A1K3dwQmdDM2I5OVdUblJQQ0NHRUVNRFVtSWUyYnRYUnE3MER1cmF4UTROYUZyQzJOSWFKTVkzTUpCOFhtVnlCckZ3SlhpWGs0c2FqZFB4ekl4bjNYbVlpSjErbWZXZEN5RWVsSW9PWVhHMUpTVWxKR0RWcUZQNzU1eC9PZEorcXdzUERsWm5SUER3OGNPL2VQYlhiN3R1M0QrUEhqd2ZBSGNRc3J6YTA0a3hOVFpHY25LeFRDbE9aVElidzhIQWNQMzRjQnc0Y1lLWEt0YmUzeDg2ZE8rSGo0OE81ZjFIN1liZHUzYkI2OVdvSUJBSjgrdW1ubkNNNGl6ODNEUnMyeElJRkN6QisvSGpPTktLNXVia1lQSGd3enA0OUN4TVRFd1FHQnJMbUI4elB6NGV2cnk5Q1FrSVk1ZUhoNFl6TzZnRHc1TWtUakJrekJnOGZQdFQ2bkpRbWlFbktucjI5UFo0OGVhS3h2ZlRxMWF2dzl2WkdUazRPQU1EQndRSEp5Y2s2bjhQRHcwT25hYlRNemMxeC8vNTkxalJWUlU2ZVBJa0ZDeGFvbmVlWGdwaWtNcUd1dWxYVTdkdTM0ZVBqdy9yZ1NFaElLRlVBRXlnY0FkYXZYejlXeW9sMTY5Wmh3NFlOQUFxRFFNVnpmaXNVQ2xaUHBvb1FIeCtQbUpnWTVVTVRydDV2NnFoT3RLeWFjdmZvMGFObzBxUUo1M3lGWFBoOFBreE1UR0J1Ymc0ckt5dlkyTmpBeHNZRzF0YldzTEt5Z29XRkJVeE5UVm5CdmFMVUlncUZBZ2NPSEZDV0J3WUdZdlRvMGZEejg0T3ZyeThqVllZaHlXUXlIRGx5QkJrWkdad3BEVlRsNStkaisvYnRjSE56dzZoUm81UUJUS0J3Qk9LVUtWUFFxRkVqK1B2NzY5UWphOTY4ZWNqTHk2dnc1eDhBb3FLaTFCNC9PVGtadDI3ZFFsQlFFSDc1NVJkTW5qd1ozYnQzeCtIRGg1WGJDSVZDOU9yVkMzZnYzZ1ZRMkpOS1c1cVgzYnQzQXdBaUl5UFJ1WE5uenZRazJkblpHRGx5SkJZdFdxVFhqN01uVDU2Z2RldldPSDc4T09mNnZMdzhEQjA2dE13Q21FRGhqN2VBZ0FDMTY0OGNPVkptNXlhRUVFS3FJcEZFZ2R2UE12SFh5Vmo4ZVR3V1Z4Nm1JLzU5UHZKRTBuSnJwQ1drSXNubENoU0laVWhLSzhDZFo1bllkVElXbXc2OXdjMm42UlRBSklSVU9oczNibVNNc3J0Nzl5N2F0R21EeTVjdnM5b0RrcE9UY2VuU0pXemV2QmxUcDA2RnA2Y243TzN0R1ZNNzNiOS9IN2R2MzFaN1B0VUFtcXJ5YWtNclRpUVNJVGc0V08xNnVWeU9TNWN1WWZMa3lYQnlja0szYnQyd2FkTW1WZ0FUS0V5cjJiOS9md3djT0pEVlJuUHk1RW40Ky9zREtNd3MxYjU5ZTdSdDI1WVZsRXhNVEdRRmQ0Mk1qREIwNkZET0FPYmJ0Mi9oNmVtSnMyZlBBaWhzUXgweFlnVDI3Tm5EMk03YzNCekJ3Y0dzZ09YRWlSTVo3YWxidDI1RnUzYnRkQXBna3NvdkpTVUYzMy8vdmRyNzhKQ1FFUFRzMlZNWndBU0E5Ky9mNjl6V0ZoUVVwRk1BRXloOEQzSzloNTg4ZVFJdkx5LzQrUGlvRFdBU1V0blFTTXdxYnVEQWdUaDgrREQ0ZkQ1ZXZIaUIzcjE3YTczeDBKV1RreE91WHIyS1JvMGE0ZENoUXhnK2ZEampRN2hSbzBZSURRMUY4K2JObFNQRXlxT3hwS2dubFpHUkVXdEkvUHo1ODVHVmxhVmNWazJMVzN5NHY2MnRMZExTMHJTbUViaHo1dzQ4UFQwaEVvbVVaUUtCQVBIeDhYQjJkc2JObXpmaDVlV0Znb0lDV0ZoWVlONjhlWmcvZno1bkR2L1NlUGp3SVZxMWFxVmNidGFzR1o0OWU0YWdvQ0NNSFR1V01XZWtqWTBOQmd3WWdKNDllNkpCZ3dad2NuS0NtWmtaSXoxczBVTWdFT2ljdHVUU3BVdm8xcTJiY3Jub2hyczRpVVNDeTVjdjQ5aXhZemgwNkpET0FWVnJhMnNNSGp3WUF3WU1RSThlUFZnOUVLOWN1YUtjWjZFeVBQOExGeTVFdTNidEVCMGRyWHpFeE1RZ09qcGFiWW9XYzNOelhMdDJEYlZyMTBiUG5qMVpRVmRuWjJlY09uV0tjWjRpMTY5Zmg2ZW5KeU0xYk9QR2pYSGx5aFZsK3BScjE2NWgzTGh4cFo2YmR2VG8wVmk3ZGkxanBPZkVpUk9WUWRTeVpHTmpnL0R3Y0ZhcTdKU1VGRFJ0MmhRWkdSbGxYZ2RDQ0NHa3FoSHdlYWhtSVlDTmxUSDZmZUdJWVY0dThHaHFReU15eVFldlFDeERaRndPRGw5NmgzTjNVeEQ5TGhkWnVWSktIMHNJVVV1MTNXclJva1VHT2U2dnYvN0tXRmJYempKLy9uejQrZm5oeElrVEdERmloTEw5WVBqdzRhaFpzeWFlUEhtQ3AwK2Y2dHlXMHJadFcxeTVjb1hWaGxKOHhDYUFDbTFEVTJWblo0ZFhyMTR4VXM1R1JrWmk5KzdkMkxkdkgyY2FZRzFNVEV6ZzYrdUxlZlBtd2NMQ0FwOSsraW5qT2N6SXlPQk1jZnZMTDcrd1V2SUN3RmRmZllYVHAwOHJVL01DaFFHazc3Nzdqck5kZ3NmallkKytmUmd6Wm95eWJPSENoZkR6ODJOdE8zRGdRQVFIQjJQeTVNbll0MitmWHRkSkl6R3JocFVyVitMSEgzOVVMZ3VGUXN5Yk53ODdkKzdrM1A3cDA2ZHdkM2RYZXp5SlJJSmR1M1poOXV6WmVvMkViTjY4T1c3ZXZJbHExYXFob0tBQXk1WXRnNysvdjA1VGJkRklURktaVUJEekEvREREeitnUjQ4ZUdEcDBLS00zanlIVXExY1AvdjcrR0RseUpHZGd4dHJhR2lFaElkaS9mejlqWkdCVkVSVVZoUVlOR3JES1pUSVpvcU9qRVJJU2dqVnIxakI2eUJSWnUzWXRCZzBhaEE0ZE9yQjZoTm5ZMktCdjM3NzQvUFBQMGJoeFk5amIyOFBjM0J3Q2dVQ1pybFRmeCtMRmk3Rng0MGJHZVZhdVhJbFZxMWFWYUo3SDR2aDhQaU93cVM3WUtSUUtHYWxHdkwyOUVSSVNnbnYzN2lFaUlnSzNiOS9HK2ZQblMvMCt0TEN3Z0tlbko5cTBhWU5XclZxaFpjdVdHREZpQk83ZnY2L2Nwakk4L3lYUnNHRkRDQVFDUkVaR2NxNDNNVEhCOU9uVE1XYk1HTGk1dVNFM054ZEhqeDdGL1Buek9lZG9hTkdpQlk0ZE80WTFhOVpnMTY1ZEJ1dElZR2xwaWUrLy94NHpac3pBOWV2WE1XellNSU1jVnhkV1ZsWll0R2dSaGc4ZkRoY1hGeng3OWd4VHBreFJqbG9saEJCQ2lIb05hbG1nZFJNYnRHdFdIZDRkSFZIWHlSem1wdHlwMmdtcGltUXlPWElMWkloSnlzT3RKeG00K2pBTi8wVUtFWk9jRDVHWW9wZUVFTTFVZnpQcjJxbmJVTWZsOFhpWU1XTUd0bXpaVXVxMm5DSWVIaDVZdlhvMU9uWHFCTGxjanREUVVNeWFOY3ZnbllCTDA0YW1hc2FNR2ZqOTk5OXg5ZXBWckY2OUd1Zk9uVE5JZXdhZno0ZXpzek1yYzlYbHk1Y1pRZDMwOUhUczNyMGJTNWN1VlJ0d1hiWnNHWDc2NlNkRVJrWmkzcng1T0hueXBNWnpDd1FDSER4NEVBTUdETUNVS1ZQVUJxd0FvRUdEQm5qejVvM3VGL2IvS0loWk5mQjRQSnc2ZFFwZHUzYkZ6cDA3c1hMbFNrWjdxcXIyN2R2RDJka1pKaVlteWpaWVBwOFBtVXlHbEpRVVJFUkVJRDA5dlVSMThmSHh3ZXJWcXpGa3lCQzlNamRTRUpOVUpoVEUvRUR3K1h6R0NLM3lKQkFJSUJBSUlCYUxLK1Q4cFdGall3TmpZMlBJNVhMSTVYTElaREtJeFdLSXhXS3ROMCtOR3pjR0FMeDY5YW84cWxwcFZkUjdqNTcvLytIeGVHVTJDdHJFeEFUR3hzWmxta2FXRUVJSUlZWmxac0pIUFNkejlQZDBSb2ZtdG5Dcld3MTFuY3hoSktEWlJFalZscE12UVdKS0FSNjl5Y0w5bDBMOCt5QVZEMTlsUVN5bFpnMUNpRzZLTWhrVlNVcEtxdFRIclV4SzA0YW15c2pJQ043ZTNqaHg0a1FaMVphcFhyMTZxRkdqQnNSaU1USXpNNUdRa0tCMUh4NlBoeEVqUnVEdzRjT01OTUNhbUppWW9HUEhqZ2dQRHk5dGxVa1ZWNk5HRFppYW1wWm9aTEdoR1JrWkdhelRCQ0VWZ1lLWWhCQkNDQ0dFRVBLQjRmTUJFeU0rMnJqWm9FOUhSM2gvN2dqNzZxYW9abUVFTXhOS00wdXFEcmxjQVlsTWp0eDhHVjdGNStES3d6UWN2NUtJeVBoY1pPZFI2bGhDQ0NHRUVFSStaQlRFSklRUVFnZ2hoSkFQbExrcEg5YVd4cWh0YjRiQlhaemgzZEVSVFYydHdPUHh3T01aTG8wZUlZWlVOS0pIb1FCRVlobmVwUllnL0w4MG5MNzFIcmVlcGtPWUk0VklMS2ZHREVJSUlZUVFRajV3TkRrS0lZUVFRZ2doaEh5ZzhrVnk1SXRFeU1nU1F5U1I0V1ZzTnRvMnMwWHJKalpvWHQ4YWx1YjBrNUJVUGdvQUlyRWNrWEU1dVBrMEhmZGZaT0o1VEE3ZXZNdEZpbEMzbEg2RUVFSUlJWVNRcW85R1loSkNDQ0dFRUVMSVI4TEd5Z2lOWEN6UXJwa3RPamF2Z2NaMUxGSGIwUndPMVUzQjU5T29URkt4cERJNWN2S2xpRTNNdzZ1RVhOeCtsb0dianpQd0lqWUgyZmxTbE5FMDhJUVFRZ2doaEpCS2lvS1loQkJDQ0NHRUVQSVI0Zk1CTTJNK1hCM044WG1MR3VqYXhnNmZ1ZHZDMXNvWUZtWUNtQmpUbkptay9DZ1VDc2hrQ3VTSlpFZ1RpdkhxYlE3TzMwN0JwWHVwaUU3TVE1NUlCam5OZTBrSUlZUVFRc2hIaVlLWWhCQkNDQ0dFRVBJUk1qYml3Y0pNZ0RvTzVtam5WaDNkMnRxaHZic3RhdG1iZzg4RCtId2V6WmxKeWtUUm5KZHloUUpTcVFLWk9STGNmWkdCUy9mU2NPMVJPdUtUODVDVks0VllTczBWaEJCQ0NDR0VmTXdvaUVrSUlZUVFRZ2doSHpGVFl4NXEycGpBMWRFY0xSdlpvRlVUYTdSb1lJMVBHbGpEd296bXpDU0dwMUFvSUJMTEVQOCtINDllWitGK3BCRC92UklpTWo0SFNXa2lpQ1VLYXFnZ2hCQkNDQ0dFVUJDVEVFSUlJWVFRUWtqaGowTjdXeE0wZExIRXB3MnQwYjU1ZFRTcFl3VlhSd3M0MWpDbFVabWsxS1F5T2ZMeVpYanpMaGRSNzNMeE9Db0xEeUtGZUI2VGc4UzBBb2drMUR4QkNDR0VFRUlJK1I5K1JWZUFHSWFMaXdzR0R4NWMwZFVnLzgvUjBiR2lxMUJwTkdyVUNKMDZkYXJvYWhCQ0NDR0VFQzBVQU41bmlISDdhUWIyblluSDJyOWZZMWRZSEM3ZlQwRmtmQTRTVS9PUkw1SlZkRFZKRmFOUUtDQ1J5WkdXSlViVTIxemNmSnFPQStjVHNDRTRDdHVQeGVMczdSVEVKT1ZUQUpNUThsRm8wcVFKRmk1Y1dPTDlxMVdyaG9LQ0FzYWpaY3VXQUlER2pSdGo1Y3FWSlQ1MjkrN2QwYjU5ZTYzYjlldlhEeFlXRmlVK2o0V0ZCUTRjT0lDZVBYdHlybi80OENIait0TFMwa3A4TG5YYzNkM3g3Ny8vb20vZnZnWS90aWFWK2ZXdkxLWk5tNFpidDI0eEhvWlVHZHJRdi8vK2U4VEV4Q2dmLy83N2I3bDBGcVQzSDZtcUtEZFFGV2RpWW9MWnMyZGo2ZEtsTURjM1I0OGVQWEQ1OG1XTis1aWFtc0xLeW9yeHFGYXRHcXBYcjg1NDFLaFJBM1oyZHJDM3Q0ZTl2VDBDQWdLd2J0MjZVdGZaMHRJUzl2YjJKZDQvSmlhR3NXeG1ab2FaTTJjaUpTVUZ1M2Z2VnJ0ZnExYXQ4T0RCQTBhWjZoZUVMdHRvODlOUFAySFdyRm1ZTjI4ZWR1ellvZGUrK3VEeitlRHpTOWNQUVNxVnNzcTJiOStPS1ZPbU1NcEs4a1ZhclZvMUxGdTJERE5uemdRQURCdzRFS2RPblNwWlJRa2hoQkJDU0xtUks0QjhrUnhSNy9LUW1DWkMrSU0wTkhTeFFLY1dOZUg5dVFPYTFMR0NRTUNEUU1BSG4xZXllMFh5WVZNb0ZKQXJBTGxjQVlsVWpveHNDUzdkUzhXRmlCVGNqOHhFYXFZWU9ma3lTS1J5eUNsMlNRajVDRmhaV1dIcDBxV1lQWHMyVEV4TWtKeWNqRDE3OXVoOUhJbEVBbE5UVTBhWnNXVjVYNVVBQUNBQVNVUkJWTEV4Qmc0Y2lJQ0FBRmhiVzRQSDQrSEhIMy9VNjdnMWF0VEFnUU1IWUc5dmo5dTNiMlBUcGswNGRPZ1FKQktKY3B0ZXZYcGgxYXBWYU51MkxUWnMySUM1YytmcVhYOW5aMmVjUEhrU2JkcTB3ZURCZ3pGeTVFZ2NQWHFVc1kyam95UGpHcE9Uay9VK2p6cm01dVpZdW5RcGZ2amhCeGdiRzhQRHd3TWRPM2JFMDZkUERYWU9McFh4OWVmeitiQ3pzNE9Ua3hOY1hGemc0dUtDT25YcXdOWFZGYTZ1cmdnSUNNRCsvZnYxcm1OcHVicTY2aFJNMTFkbGFVTTNNVEhCd29VTDRlTGlvaXpidUhHamNyN3dzbEFaMzMrRTZJUFN5VlpodHJhMnVIMzdOaG8zYnF3c1MwNU9ScXRXclpDVWxBUUFtRFJwRW43KytXZVltWm5Cek15TTlVR2pqeU5Iam1ESWtDR01NbjAvWUhrOEhrYU1HSUdnb0tBUzE2T29rWVRINDJIMDZORll2WG8xWEYxZElSS0owS2xUSjl5OWU1ZHp2L0lJWXM2Y09SUCsvdjdLNVRObnpzRFgxeGRKU1VrUUNBU29WcTJhenNmaUloUUtsYy81aWhVcnNIejU4bElkait2YURCSEVIRGR1SFB6OC9PRGs1S1FzeTgvUFI2ZE9uWEQvL3YyU1ZaWVFRZ2doaEZRSUFSK3dNQmZBdVlZcFhCMHQ4RWtEYTdSdmJvdDJialp3cUdFR014TkJSVmVSVkRKeXVRTHYwZ3J3T2lFWHo2T3pjVDh5RTgraXN4R2JuSTgwb1JneWVVWFhrQkJTV1RScTFBakRodzlIeDQ0ZDBhSkZDOVNvVVFPbXBxYkl5TWpBczJmUGNPSENCZXpjdWJOVWdTd25KeWNrSmlZYXNOYTZzN1cxUldabUp2NysrMitNSGoxYVdaNmJtd3NQRHc5RVJrYnFkVHlCUU1EcWtPN3Q3WTM5Ky9lalpzMmF5ckx4NDhkajM3NTlPaC8zenovL3hEZmZmTU1vQ3dnSWdLK3ZMNERDTnNGQmd3WXAxOG5sY256KytlZTRmZnUyenVlb1diTW1Iang0Z0RwMTZpakxaRElaeG84Zmo4REFRR1ZaUVVFQm8vM3kzcjE3YU51MnJjN24wYVJuejU0NGRlb1VZMUJBVkZRVTJyUnBBNkZRQ0FBWU8zWXNObS9lWE9wekRSdzRVQmtrcStqWGY4NmNPV2pkdWpVY0hCeGdiMjhQSnljbjJOdmJ3OGhJL2ZpbXZYdjNZc0tFQ1hyVnp4RFdyRm1EQlFzV01NcEsyMkd1TXJTaEY1azJiUnEyYk5sUzRtUHJ5dGZYRndFQkFRQXEvdjFIU0dsUk90a3FMQ01qQS9mdTNXT1VPVG82SWpBd1VQbmhIaFVWQlVkSFI5alkySlRxd3hjQW1qZHZYcXI5RGMzRXhBUUxGaXlBcTZzcmdNTGVNWWNQSDBhTkdqVXFwRDRMRml4Z0JEQ0J3bDVxWVdGaDRQUDVhTkdpQlRJeU1rcjFzTEd4cVpCcjA1ZEVJb0dkblIyanpOemNIRWVQSGtYMTZ0VXJxRmFFRUVJSUlhUWtaSElnTzFlR3lQZzhYTGliaXBDTGI3SDNWQnorT2htTGtBc0orUGQrQ3FMZjVVQXNvY2pVeDBxaFVFQXNrU001dlFBUno5TnhMUHdkOXY0VGh6MWhzUWc4RjQvUUswbTQ5MUtJOXhrVXdDU0VGR3Jac2lWT256Nk5WNjllNGVlZmYwYWZQbjNnNnVvS0t5c3JHQnNidzhIQkFWMjZkTUhQUC8rTTZPaG9mUHZ0dHhWZDVWSlp0bXdaY25OemxjdVdscFlJREF5RVFLQmZSeUNaVEFhNW5QbEJtcFdWaGFGRGh6S0NDMy8rK1NmYXRHbWowekU3ZE9pQVNaTW1NY3JFWWpGV3IxNnRYRDU1OGlSalBaL1B4KzdkdTJGbVpxWnozZFBTMGhBY0hNd29Fd2dFMkx0M3J6TEF3aFU4U2tsSjBma2MycHc5ZTVZMWdyUmh3NGFNekc2bXBxYXdzYkVwOWFQNHdJK0tmdjA5UFQweFpzd1lmUFhWVjJqZHVqV2NuWjAxQmpBQktBUEhDb1dpUkkvS3BMSzBvZGVzV1JPclZxMHExYkZMb3FMZmY0U1VGZ1V4cTdpWk0yY2lQVDJkVWVibDVZWHAwNmNES013alh4cGlzUmpKeWNsNDl1d1pFaE1UTmZaOGtVZ2tFQXFGakVmeHRCT0dKaEtKTUhic1dNWTU2dGF0cSt4bFVsNzRmRDQyYnR5SU5XdldzTmE5ZnYwYWd3WU5ZbjNBZitpQ2dvSXdmUGh3eUdUTU9aUHExcTJMclZ1M1ZsQ3RDQ0dFRUVLSUlTU21pWEQyVGdvMkJML0JtcjlmNDgvanNUaHhQUmwzWDJRZzZtMHUzbWVJa0ZjZ2haenloSDd3SkZJNWhMa1N2RXN0d0xPWUxGeStuNHI5WnhLd052QTEvQSsrUWZERmQ3anpYQWhocnBUU3hoSkNHQUlEQTlHclZ5K2R0alUzTjhmV3JWdnh3dzgvbEhHdHlrNTBkRFFXTDE3TUtHdmJ0aTNtejUrdjk3RlUyOW9FQWdFdVg3Nk1SWXNXS2NzS0NncDA2a1J1WjJlSGtKQVExblJGR3pkdXhPdlhyNVhMZS9mdXhjMmJOeG5idUx1NzQ2Ky8vdEtyN3ZQbnoyZTEyd2tFQXF4WXNRSm1abWFjZFU1TlRkWHJITnI0Ky91enBuL3EwNmNQMnJWclo5RHppTVZpNWY4cit2VXYvbHJxeXMzTnJWUnpuNnJLek16VTZURnIxcXdTNzV1Wm1hbjIvSldoRFgzZHVuVVZNdmltb3Q5L2hKUVdwWlA5QUl3ZlA1NTFBNUNmbjQ5V3JWb2hNaklTd2NIQkVBZ0V5TXZMWXoxKytlVVh4bjZyVnExQ1NFaUk4b08vZUM4TkxzVjcxbkNsR1FnSUNNRDQ4ZU9WeStxQ29DZE9uRUMvZnYyVXk2NnVyb2lQajlkNDdpS0xGaTFpWGNlc1diUHcrKysvWSt2V3JYQjNkd2RRbVA5YnRSZEllSGc0WTFuYk5sMjZkR0dzczdTMHhJRURCK0RqNDhPcTEvMzc5OUduVHg5bFdnS3VWTFg2S2twREFsVHVkTEpGSmsyYXhIbEQ2K1BqdytyRlJ3Z2hoQkJDcWg0akFROW1KbnlZbVFoZ2JXbUV6eit4UllkUGF1RFRSdFpvNUdJSkMxTUJCRVk4R1BGNTRQTjVOSDltRlNlWEt5QXI5a2pKRU9GWlRBNGVSR2JpNXVNTXZJekxRV2FPQkFVaUdjUXlCU3JaUUF4Q1NDWHk1TWtUMW1nbHVWd09tVXdHWTJOanpuMWtNaGsrK2VRVHZIanhRcTl6V1ZsWllkNjhlVHB2UDNQbVRGWUR2RmdzaHArZm45NmQxTmVzV1lPQ2dnSUFoWjNnYjkyNnhRaVdpVVFpZUhoNDRObXpaem9mTXpzN0cxWldWc3JsYnQyNjRkS2xTd0NBME5CUU5HdldEUDM2OWRPYUtsSWdFT0Q4K2ZQbzJyVXJvendxS2dxdFdyVkNUazRPbzd4Rml4YUlpSWhnalZKYnRHZ1JaOGQrZFl5TmpYSHUzRGxsRzl1REJ3L2c3ZTJOcEtRa3VMbTU0Zm56NTR6dE4yN2NpRGx6NXVoOGZGMlltSmdnUER3Y0hUcDB3S2xUcHpCanhneEVSVVVCVU4rV3BhL1BQdnNNRVJFUnl1V0tmUDJuVDUrT1RaczJLWmNsRWducjcyekxsaTE0OU9nUjR1UGpFUmNYaDlqWVdPVGs1SlI0VktYcVBWOTVqYzdVZEs5WmtXM29JMGVPeElFREJ4aGxnd2NQTHJOcHQxSlRVeGwvdzVYdDg0Y1FmVkFROHdQQTQvRnc4K1pOeHFUSHIxKy94cGd4WTdUbXBsZjlBaW1lTDFzWHhmZVBpb3JDdFd2WEdPczdkZXFFaGcwYk11cktKVEl5VXBtWC9OMjdkNHpKamJVUkNBUzRjK2NPUER3OGxHV1BIajFDbXpadGNPM2FOWU5PQmwyOC9tNXViamh5NUlneVNGcGNXRmdZUm93WXdmZ0NNM1FRazgvbnMzckthYkpseXhiVy9BWmxIY1FFZ0xWcjE3SjZTOGJIeDhQTnpRMTVlWGtsUGk0aGhCQkNDS2xjK0R6QXdkWVVqalZNWUZmZEZMWHN6UEJKZld1MGFteU5wbld0NEdCckNpTUJKUU9xeW9TNUVzUzh5MFZNVWg1ZXhlZmlSVndPb2hKeWtaSXB3dnNNTWJKb3hDVWhSRWRGUWN4Mzc5N2hqei8rUUdob0tGNi9mZzJaVElhNmRldGk5dXpaeWhGU3hXM2R1aFhmZmZkZG1kV3JZY09HbktQV3RtM2JobW5UcHBYNitKOS8vam11WDc4T29MQk5iZmZ1M2RpMWF4ZHUzTGhSNm1OemNYWjJWbmF1VjdWaHd3Yk1uajJiVVNhVlN0R3BVeWUxN1ltelo4L0doZzBiR0dWeXVSeURCZzNDOGVQSGRhNVh6Wm8xRVJFUmdUZHYzbURnd0lISXpzNEdVSmphVm5YRTU1SWxTMWdCSkgzcEdrQTdmdnc0Qmd3WXdDakx5TWhnQkxYbnpadUg5ZXZYTTdZcC9yb1dhZDI2TmY3Nzd6KzEyNVhuNisvbzZJZ0dEUm9nTFMwTnFhbXBTRTlQWnowbnpabzE0K3dnOENFRk1TdXFEZDNkM1IyM2J0MUN0V3JWbEdVblQ1N2tIQlJUbGlyVDV3OGgrdENjL0pwVUNRcUZBak5uenNUTm16Y2hrOG13YnQwNnJGeTVVdG5UcTd3MGJOaVFFYkRVUk5NWFY2MWF0ZFN1NS9vaWtzbGttRHg1TXU3Y3VRT0JRSUE5ZS9aZyt2VHBySW1HRGNuVDB4TmhZV0dNTHgrZzhMcjgvUHl3Wk1rU1Z1KzgvLzc3ejZBOXorVnl1VjQ5QUNzcUgvM2l4WXZSc1dOSGRPclVTVmxXcDA0ZExGNjhHRXVYTHEyUU9oRkNDQ0dFRU1PVEs0Q2tkQkdTMGtYZ0lSc1dabnc4ZkNYRS9jaHFhRnpIRW5VY0xGREx6aFRPZG1ad3JtR0dHalltRVBCcFpHWmxKaExMa0o0dFJsS2FDSW1wQlloT3pNT0x1Qndrdk05SFRHSWUzcVlVSURPbjdINTNFVUkrWEhLNUhHdldyTUdxVmF0WUhaeWpvNk14WThZTTJOallZTnk0Y1l4MVhsNWVaVnF2TVdQR3NNb0tDZ3BLSFVRcmN1UEdEUnc0Y0FDdFc3ZkdsQ2xUY1BYcVZiaTV1Um5rMlBwWXVYSWxLNEFKRkk0dTB4VE04ZmYzUjY5ZXZmRFZWMThweS9oOFBrSkNRakJzMkRDY09IR0N0VSs5ZXZVUUhSM05lYno2OWVzakt5dExZMTFYcjE3Tm1KOVRGMmZQbnRVNVhiRTJxaU1XOC9QeldkdHd6UzNJTmNWV1JiMyt5Y25KU0U1T05zaXhCZzRjeUFwMnVybTU0ZGl4WXdZNWZsbXFpRGIwV3JWcTRmVHAwNncyNUg3OStwVkpXNjI2WURSUWVUNS9DTkVYQlRFL0VMZHYzOGFQUC82SXNMQXdWaStmajhIOSsvZXhjdVZLUkVaR0lpUWtwTXpQZCsvZVBUeDgrSkFSbU12T3pzYjQ4ZU54N05neHRHL2ZIZ2tKQ1hqNzltMloxNld5azBxbDhQWDF4ZVBIanhrVHZzK2RPeGQvL3ZtbnptbURDU0dFRUVKSTFhRUFrRnNneDZPb2JEeUt5b2F4Z0FlSEdxYjRwRUUxdEdwc2d4WU5yTkdvdGlWcVdCdkQwdHdJNXFZQ1dKZ0t3S2VnWm9XUnl4V1F5aFFRU1dUSUw1QWhUeVREK3d3eEloTnk4T2lWRVArOUV1SmxYQTZTMHNTVXpva1FVbXJqeG8zVDJuNjFmLzkrVmhDemR1M2FwVHJ2cEVtVE5LNy8rdXV2V1dVUEh6N1VPeUMyYytkT3RldSsvLzU3NU9ibU11Wk1MRStyVjY5bXpZOEhGSTRNKy9ubm56WHVxMUFvTUhyMGFOeTVjd2YxNjlkWGxwdWFtdUx3NGNNWU0yWU1EaDQ4YVBBNjYwdlQzSWo2VWsyZnEyc1FVOTNyVzlHdmYybkZ4TVN3Z21URjIvdDB0WExsU3F4WXNZSlZ2bWJOR2l4WXNJQlJwbTVRU0VtbTJpcnZOdlJmZi8wVnJxNnVaWDRlWFZYMTl4LzVPRkVROHdPaWVxUGg3dTZPclZ1MzZuV01oUXNYc3VhMVZEVnQyalRPWE5tNnpJbFpsbGF0V3NVcTY5Q2hnL0wvclZ1M1p1VVpWLzBTNUVyNXl2VkZtWnViQzI5dmIxeTVjZ1d0V3JWQ1JFUUVSbzRjaWFpb0tEUnMyQkJuenB5QnViazVkdTdjaVY5Ly9iWE1ncGxHUmtZd010THR6NWpyaHFxOHZINzlHcnQzNzJha1hqRXpNOE9xVmF1MHZ0OElJWVFRUWtqVko1RXBrSlJXZ0l3c01lNDh5NFNwTVIvVkxJM1FxVVVOdEdwc0EvZjYxZENzWGpXWW0vTEI1L0VnRVBBZzRCZit5NmQ1Tk11RVRLNVF6bkVwbFNtUVZ5QkZtbENDMk9ROHZJckx3YU9vTER5UHlVSDgrM3praTJRUWllVVFTK1VVd0NTRUdJUXV3WVBZMkZoV21hNXRJT3FVWks3RDl1M2I2ejFWa2FZZ1prWkdodDUxTUFRZWo0ZmZmdnNOYytmT1phMzc3Ny8vTUhMa1NKMHlmcVdtcHNMSHh3YzNidHhnakM0ek5qYkdnUU1IVUtOR0RXemZ2dDJnZGRlWFVDZ3MwWDZxSS9MNGZEN3JQVmVha1poQStiLytYYnAwd2VYTGw3VnVwem9YS1FCMDdOaXhMS3BVNGNxekRmM2F0V3VzemhqRlJVZEhseXFnMkxScFU3MjJyNmpQSDBKS2c0S1lWWlNibXh0cmt2RWl6NTgvaDFBb2hMVzFOVHAzN3F6WGNaczJiYXIxdzgvYTJscXZZMnF6Wjg4ZS9QVFRUNXpyZnZ6eFIvajYraHJrUEtyQlNIMG5ZMWVWbloyTnZuMzdZdEtrU2ZqbGwxOGdrVWhnYm02T0kwZU9LRitiNzc3N0RwTW1UY0pYWDMyRksxZXVsT3A4WEhidDJxWHhpN0F5S1Q1cXRjallzV094ZHUxYXZTYVFKb1FRUWdnaFZaTk1EdVNKNU1nVEZkNkh2ODhVSVR0WGd0dlBNbUJqWlF6NzZpWm82bG9OZFJ6TVVNZkJIUFZxV2FDK3N3VXN6T2huYTFrUTVraVFrSktQTjI5ejhTSTJCekdKZVVoTUwwQzZVQUpoamdTWk9ZWC81b3NwYkVrSXFSak96czZzTXE3QVptVVhIQnlNNGNPSGM2NnJYNzgrb3FLaUdLTWF0Zm44ODg4UkdCaW9YTTdNekVUcjFxMDV0MDFKU1FFQTJOcmE0dSsvLzRhM3R6ZHJtNWlZR1BUdDJ4ZTV1Yms2MStISmt5Y1lNV0lFUWtOREdlbFdCUUlCdG0zYmhvNGRPK0xiYjc5bHBRb3VMNnBCVEhOemM5WTI5dmIyZVByMEtTTVFxeHA4NWhwaHlIVk5xaWxuZ2Y4Rk1TdjY5Zi9ZMDRWV2RCdjZpUk1uOE9lZmY0TEg0Mkh0MnJXWVAzOCtZeHR2YjIrMTZWOTFvUzBsYlVXLy93Z3hCUG8xV0VYNSsvdWpaOCtlbk90NjkrNk5NMmZPbEhPTmdQSGp4NWRvMUdWV1ZoWmlZbUxnNU9Ta0xCTUtoY2pQejFlYkY5L1IwVkhqalN2WFRRYWZ6MmNzR3lMditOdTNiN0Z5NVVybDhmLysrMiswYk5tU3NjM3AwNmR4OWVwVmcrVTVEd2tKd1lnUkl3Q0E4WnhWWmg0ZUh2ajAwMDlaNVh3K0h5dFhyc1RRb1VNcm9GYUVFRUlJSWFRaXllVkFVcm9ZU2VtRnZjK05CRHc4aXNxQ282MEpIR3hONFd4bmpsbzFUZUZpYndZSFcxUFlXaHZEdnJvcEhHeE5VYzJDM1ZoSXVNbmxDZ2h6SlVqTkZDTk5LRUptdGhTWk9STEVKK2NqSmlrUGIxTUxFSk9VaCtSMEViSnlKWkRRRkplRWtFcWlhOWV1ckxMdzhQQUtxRW5aa2tna2lJbUowWGw3MWJZZ016TXpqZnUzYk5rU1I0OGVSWU1HRFZqcm9xS2k0T1hsVmFJTVlxZE9uY0tvVWFNUUhCek1Hb2s0YnR3NGVIaDRvSC8vL29pTGk5TTVTTEp4NDBZTUdEQ0FVZmJwcDU4aU96dGI0MzVYcmx4Qm5UcDFsTXVxUVV5dU9RK1hMRm5DQ0dCZXYzNGRGeTVjWUd6REZmemtDdmJxazA1V1ZWbS8vcFhWd29VTE1XdldMRlk1VjV1dXV2VEF1cVN4cmVnMjlPVGtaRVJFUkdEWHJsM1lzV01ISzRqSk5RSzJQSDJzN3o5U3RWQVFrMVFhaVltSnl2Lzcrdm9pSUNCQTdiWThIbytWazE0YjFSc0txZFN3djg0M2JOaUFRWU1HTWNxZVBIbUNjZVBHbGNsRXpRQjNyOFRLcUhnYVdWV0RCdytHaDRjSEs5VXZJWVFRUWdqNXVFaGxDc1FrNWlNbWtabW1yYjZ6T1pxNldxR09nemthMWJGRWt6cFdxR1ZuQmtzekFVeU0rVEExNXNQVVJBQXpFejdNVEQ3ZWVUWEZFamxFRWhra1VnVkVZam55UmRMQ2thOEZNcno5L3hHWFVlOXk4ZmE5Q1BFcCtYajdQaDhaT1JTeEpJUlVUaFlXRnBnNmRTcXJmTy9ldlFZOWo3MjlQWURDWUY3eHpHTkY1YXFLanl6S3lzcEN3NFlOV2VWbFRUV2daMlptQmlNakk3WHRYS3RXcmVJTVlHWmxaV0h1M0xsd2NIQ0FnNE5EaWVvU0V4T0R6WnMzY3dhanJLMnRJUlFLSVpWS2RRNXlxTTRkbUphV2hzZVBIMnZkVHpYWXFDMmRiT3ZXclZuem95NWJ0Z3pHeHNaWXRXb1ZmdjMxVndpRlFsaGFXckwyemNuSllaWHBrMDYydFBSOS9Tc3JVMU5UbmR0MmJXeHN5cmcyWmV1cnI3NHFjWXJqeXVaRGVmK1Jxb1dDbUIrd1c3ZHVxWjM0dUlocWNFMWI4RkJWVmZvQVZ2MWlOT1ROeEpJbFN6Qno1a3hHMmJ0MzcrRHQ3YTIxdDFocFZJV1JtQzR1TGhnN2RxemE5VVZ6TW5UcjFxMGNhMFVJSVlRUVFxcUsrUGY1U0VvWHdVakFnN0VSSDhaR1BEalZNRVB6K3RWZ1g5MEV0ZXdMMDgvV2NiQkFiUWN6bUpud3dlZi8vNXlhZkI3NFBJRFA1NEhQNThGSXdOUDZHNm15VVNnVVVQei92M0k1SUMvNlY2NkFYS0dBVEZhNG5KWWx4dHVVQXFRS1JVaEl5VWZVMnp4RUplVGliV29CaERrU0ZJamxrRWpsa01vSzk1SEtLRTBzSWFUeSt1MjMzMWh0SGhjdVhNQ05HemNNZXA3VTFGUUE3UGF4b25KTkZBcUZUdHZwUWwyNlMxVTVPVG1jV2N1c3JhMlJucDdPdWMvWXNXTngvZnAxTkcvZW5MVlBhR2lvL3BYVmdWZ3N4cEFoUTVDV2xxYnpQZ0tCQU0yYU5XT1V2WHIxQ2dDMEJrbUtqNmdFTkxkWG1wbVo0ZSsvLzJZRUhrK2VQSW5MbHk5anhvd1pXTEJnQVVhTkdnVmZYMThrSlNXeDl1ZDYvaldsazlWRldiNytWNjVjWVFWNXIxMjdoalp0MmpES1dyWnNpY2pJU0VhWlNDVFNxVjVWWFZtM29XdDZQM3A3ZXlNNk9scW40M0F4eEVqT3Nuei9FV0lJRk1Ra3BhTHJoNXcycWw4VWhoaTUrTysvL3pLV2JXMXRHY3ZtNXVhc2JheXNyTFFlWjlLa1NYajkrclZ5ZWNtU0phd0pvUUZnOGVMRmlJK1AxNi9TZWpBeU1rTE5talVaWmZ2MjdTdFJTdCt5OU1NUFA4REV4RVRqTmw1ZVh1amJ0eS9Dd3NMS3FWYUVFRUlJSWFTcWtNb0FxYXhvUG5zWkFDQWpTNEszS1FVd00rSEJ6RlFBQ3pNQkxFd0xILy9IM25tSFJYVnRmLzg3UTFmcG9vQ2lFQnZZTmZaQ1FEUzJhMnhScjBwaTc4WVdhMkkzUm8wbGRvMmFpRVlOZG8wU285aGlOTkZ3WTBzc3NTQ2lBZ29xZFNoVDF2c0h2NW1YTStkTWcwRklzajdQODMwdVorKzExMTZuekpoNzFxeTlYY3Zad2N2ZEFiNmVEdkF0N3dnUFYzdTR1OWpEeTlVZUFUNWw0R0F2cnBZbzdlVG1xWkdoVU9GMWhncXZNL0x3T2owUHJ6UHk4T0oxSHVJU3M1R1Nsb3RYNmZuN1dPWXBOY2pPVlNNelc0WE1iRFd5Y3pXY3NHUVk1bS9GNE1HRFJTczY1ZVRrNEtPUFBucGpNVmh6SDhHaFE0ZnFxa3BmdjM0dGFXT29YWi9PblR0TEpuSmRYVjBOSmhIUzB0TFFxMWN2L085Ly80T3pzek9Ta3BLSzVVZnhIMy84TWViTW1RTTNOemZNbkRrVE1URXhGbzF2MGFLRktObDI5ZXBWT0RrNTRmRGh3M2owNkJIR2pSc0hqVVlqc0xHM3R4Y1ZMaGhMR2kxZnZoeTFhOWZXSGF2VmFreWZQaDNseTVmSHZIbnpBQUIrZm42WU5tMGFGaTFhSkJvdjVkdldWdnlLWFp2RUxPbjdyOUZvQk12cHRtelpVcFRBQlBJVHoxTEw3akxGeTZOSGo0cTBKNllwU3ZyNVl4aHJ3RW5NdnltZE9uWFMvVjFjUzVVYW8wZVBIamg4K0hDaHhrcjlza1YvV1FDcHBSa0trcFNVcFBQajdlMHRXSXBXaTZrTm1XMXNiTXphdEZuZnBtQ2ljOEdDQlpnN2Q2N2tPUDFmSytrblVhWFEvMGRqOWVyVnVqMDN0V2pYMUs5UW9ZSm9uODhYTDE2WW5PTk5VcU5HRFl3Wk0wYlFwbEFvRUIwZGplN2R1d3Zhdi9qaUMvejQ0NCs4L0FERE1BekRNQXhqa2p3VklTVk5lcThwSjNzNVhNdlp3c1BGRGg0dTluQXBZNHR5Wld6aFV0WU8zaDRPY0hLd1FUa25XN2lVczRPOXJRejJ0akk0T2RpZ3JKTXR5anJab0p5akxlenM1SkRMWkNqcm1MODhyWU9kREU2T1JmdS96MnExQmtvVmdVQlFxZ2hLbFFhNVNnMnljbFRJemN2dnkxVnFrSldkZjV5VnJVSmFsZ3E1eXZ3bFlkT3lsSGlkb2N4UFRpcnlrNXBwbVVyZFhwYlplUnFvTmFiallCaUdLYzEwNmRJRlc3WnNFYlZQbkRpeFdGLzA2MlBOZmVvVUNnVVVDb1hWL0dWa1pFQ3RWZ3NxQ1QwOFBJeFdjOTI3ZHcrREJ3OEdBTFJxMVFvZmYveXgxZUxSY3Z6NGNSdy9maHpqeDQvSDZ0V3JMUjdmcFVzWFVkdTFhOWNRRlJXbDJ4L1YwOU1UNGVIaGd2MG1DeTREck1WUUVuUEVpQkVZUDM2OG9FMmxVb0dJc0hMbFNuaDRlQUFBWHIxNmhhRkRoNkpwMDZZaUgxSUpINmtrcGpiRzBuRC9Dekp0MmpTRGZjMmFOY052di8xVzVCak5ZY0dDQlpnL2Y3Nm9mZW5TcFpneFk0YWd6VkNWNVB6NTgzV0paME9VOUR0MFUvend3dzltNzU5YUdFcmI4OGN3aFlHVG1FeXBvSHo1OG9MajByNU1yYTJ0TGI3NjZpc01IVHJVN0RHR05xRTJSbTV1cnNGeFV2dGh2c2s5R014aDVjcVZvaXJNN2R1MzQ0c3Z2a0NuVHAwRXY1UUxDZ3JDNk5HanNYNzkramNkSnNNd0RNTXdEUE1QSWp0UGcreFhlVWg2bFFjZ1M5VHZZQ2VEcDRzOUtuZzR3TWxCRGljSEc3aVV0WU9IczExKzFhYXpQUnp0YldCcks0TjdPVnZZMk9Rbk01M0wvUCtsNHJSTDFOcklaWUNCMWNkSVE5QVVlRmVtclpBa0FuS1VhdVRrcXBHVm8wYnEveVVtczNNMVVPU284Q3BkaWF4c05WNWw1T0g1cTF4azU2aVJuYXRHZHA0R2VhclM5L0tOWVJqR1duVG8wQUVIRHg0VUxjMjVkdTFheWNUbXZ4VWlRbXBxcW1CMUxtM3l6UmlIRGgwQ2tKL0VMQTZ5c3JMdzdOa3pUSmd3b1ZEamUvYnNLV3I3K09PUEJWV3hmZnIwZ1p1YkczcjA2S0ZMek9ndkpRdEl2NFByMHFVTE5tN2NLR3AzY0hCQVRFeU13TStJRVNPUWtKQWdldmVtVUNpUW5aMnQ3MEwwekJibkQvUUxlLzhCb0huejVwTFhHUUErLy94ejlPalJBek5tek1EeTVjdXRFaXRqbW9DQWdKSU93U0tLOHZ3eFRHSGhKT2EvZ0pDUUVKdzdkODRzMiszYnQyUDc5dTJTZmFHaG9hS2xWYTFGa3laTkJNZm1idmhkVWl4WnNzU2lCR1p4SUxYMHg3Smx5N0JzMlRLemZiUnAwd2FYTGwyeVpsZzYrdlhyaDI3ZHVnbmFWQ29WVnExYWhmajRlR3pjdUJHVEowOFc5QzlidGd6UjBkSDQ2NisvaWlVbWhtRVlobUVZaHNsVkVwNi96a1Z5V2g1a3N2eGY5K3YyelpUbEp5YTFQL2lYeS9QN1pjanYxK0pnSjBOWlIxczRPZGhBSnBmT1lpcFZHdVRrcW5YSGVVb05GUCtYeE16ZjQxSzd6MlYrc2xOM1hHRFBTN1dHQlBZTXd6RC9WRHAwNklDalI0L0MwZEZSMEI0UkVTRjZkOEFBTDErK0ZDUVJLbFNvWVBiWVJZc1dDU29sL2YzOThmUFBQd3RzdG0vZmJuRGxNUURZdG0wYk9uYnNLR2d6dGFxYU1kcTFheWZhRHpNbUpnWUxGeTdFd1lNSEJUK1E3OUNoQTA2ZE9vV3VYYnNpTFMxTmNxc3IvZUtJUG4zNllOZXVYWklWazRBd0VicHUzVHBkd2xkL1dlR25UNTlLanRkUFlscXlIMlpoS016OWw4bGtXTEZpaGNGK2JYTHppeSsrUVBYcTFURjI3RmlvMVdxRDl2OUUvZzd2MEVzRFJmbitZWmpDd0VsTXBsQ2NPblhLNEM5RkNwYVB4OGJHSWl3c3pLUy96cDA3Ni81T1RVMFY3RGxaV0FvdU5SQVlHQ2hhQ21UQ2hBbFl0MjZkb0sxaHc0YTRkdTJhUVQ5YS9QMzlNWFhxMUNMSFdCU3NzWDlCWWFwRHpjSFgxMWZ5MTIxZmYvMDFZbU5qQVFDTEZ5L0dzR0hEQk10K2xDbFRCdDk5OXgxYXRHaFJyRXNwTUF6RE1BekRNUDl1MUJwQXJTdVQ1T3dnd3pCTVNkSytmWHNjUFhwVXRCL2lWMTk5aGJGang0cjJRSHdUR0ZxK3NyaVdveXc0bi80Y0FRRUJvaC83Snljbm8yYk5tcnBqUzk0UnBhV2xDWko4YjczMWxzZ21OamJXWU1KT0trWWd2eEt6c0VqdGQ3cDM3MTRjUDM0Y0F3Y09SR1JrcEdENXl0YXRXK1BzMmJObzJiS2xhSXNxUUpqRXJGZXZIaUlqSTBWYk1obWk0TDZRelpzM0YvUVplbDlaMUNUbW03ai9ZOGFNUVpzMmJjeUtaK1RJa2ZEMDlNU0FBUVBNc21mTVIzdXZSNDRjaWErKytrclhybGFyRVJJU2dvc1hMNVpZVEVEeGYvOHdUR0hnSkNaVEtCUUtCZUxpNHJCeDQwWmRFdXJnd1lPaWZUS1ZTcVhKcXNxcVZhdWlhOWV1dW1OSFIwZDgrdW1uV0xseXBkWGlIVEpraUtqTjBnM0dDM0w4K0hIQlJ1Z1JFUkc2dlFYZUZLVTFpV2xyYTR2ZHUzZUxsaEpRS0JSWXVIQ2g3dmpseTVkWXNtUUpsaXhaSXJCcjFLZ1JQdi84OHhKUEVqTU13ekFNd3pBTXd6QU1VN3lFaFlYaCsrKy9GeVV3bHk1ZGlsbXpacFZRVktXZjU4K2ZDNDRyVjY1Y2FGLzYxWVlBOE96Wk02Tmo5TzlYVGs1T29aZFFiZFdxRlhyMDZDRm95OHZMdys3ZHV3RUFCdzRjd0pneFl3UkxDaE1SdG0zYmhyeThQTGk3dXd2R0VoSFMwOU4xeHc4ZVBFQmVYcDZveWxlTFVxbEVYbDRleXBZdEN5Qi96OGdLRlNwZzdOaXhhTlNva2NEMjZ0V3JrajRLYnBla2piODRzZlQrVjZ0V0RVdVhMdFVkNis5cENPUW5vYlhYQUFCNjkrNk56ei8vM0FyUlNqTnYzanlUa1NCYklRQUFJQUJKUkVGVSsxbHFLWTE3V1JhRklVT0dZTk9tVFlLMnAwK2ZJanc4SE9IaDRVWHlQVy9lUE5IellXMnMrZjNETU9iQVNjeC9PUHIvSUdrNWV2U295YkhkdTNjM2FSTWVIcTViY3VIZXZYdWlKR2F0V3JVRS85Q3NXYk1Ha3laTjB2M0hqcU9qSTg2ZVBTdjR4Wktqb3lNKysrd3pqQnc1RW5QbXpCSDl4NGlsMk5yYWl2NEJVQ2dVb29wTFMxQ3BWTmkxYXhlbVRwMktMVnUyWVBUbzBXODhpU20xSjZhbEZFY1NjKzNhdFFnSkNSRzFMMXk0RUFrSkNZSzJsU3RYWXNDQUFhaFhyNTZnZmNxVUtiaDQ4U0tPSERsaTlmZ1lobUVZaG1FWWhtRVloaWw1d3NMQ2NPellNVkZDYlByMDZTVytKMTlwVDVyb3YxK3BXclZxb1gzcFZ4c0MrZS80akZHbVRCbkJjVVpHUnFIbWxzbGtncVZ0dFh6MzNYZElTa3JTSFcvZHVoV1ZLMWZHM0xselFVUVlOMjZjTGdtay85NHdNek5Uc0F4cWRuWTJ6cDgvajA2ZE9nRUFEaDgrTE5nWFVxRlFvSHYzN29pS2l0SWw4Zno4L05DdVhUdFJjdktYWDM2UlBJK0N5OTBDeFovRXRPVCtseTFiRmtlT0hCRXNtUnNSRVlGaHc0WUo3QVlPSElqTm16ZnJpaVpldkhpQlZhdFc0ZU9QUDdaaTVLV1g0bjZIcm1YMjdObFl0R2lScUwxcTFhb1lOV3FVMlg0TXNYcjE2bUpQWWxyeis0ZGh6SVZZZjIvcDA2bFRKNUxKWkxSeTVVb0tDd3Vqa0pBUWtVMWgvSWFFaEloc2xFcWxybi9XckZtUzR3cXlldlZxM2RqS2xTdlRsU3RYak5vVEVaMDllNWFDZ29JTXh1bnQ3VzMwL0taTm15YnFQM3IwcUtTdmhnMGJtbjJ0NnRldlQ4dVdMVE40dmY3NzMvOFcrVjR1WGJyVW9LMmRuUjA1T2pxYXJhdFhyd3A4NStYbFNmcmR2SG16MmRkQVg1TW1UWks4aDMvKytTZloyZGxKam1uYXRDbXBWQ3JSbU96c2JNbG5qc1Zpc1Znc0ZvdkZZckZZTE5iZlcrM2F0U09GUWlGNEQ2QlNxV2pZc0dIRk9xK2g5eDJwcWFtUzd6T01rWnFhYXRLdnFmbjkvZjBKQUhYdTNKbGNYRnlNMmhUVTlPblRCVFkzYnR6UTlVMmNPSkY4Zkh6TXVoNTJkbmFVbEpRazhLVlNxY2paMmRub3VOdTNid3ZHUEh6NHNGRDNZOWFzV2FMelZhbFVWTHQyYlVuN25UdDMwcGd4WTR4ZWk4ZVBINHZHYWQ4Tm5qNTltaHdjSENUdjR6dnZ2RU1LaFlJU0VoS29Zc1dLdEgvL2ZvR2RRcUVnSnljbnliam16WnNuc0gzdzRFR3B1ZjlqeG93UjJHWm5aMVBseXBWRjh3UUdCbEpRVUJBbEp5ZVRXcTJtc0xBd3lYZ2FObXdvaXNlYzk2bHZDajgvUDdNL2YyL3lIYnFycXlzZE9IQ2dXTTY1SUlHQmdYK2I3eDhXeXdLVmVBQ3NJa3FmSGoxNjBMNTkrNGlJYU9qUW9jWDJCZXprNUNUb1g3aHdvZVM0Z3F4ZXZacktsaTFMVTZkT3BmVDBkRUdmVXFta3FWT25VbUppb21oY2JtNHVmZmJaWitUbzZDaUswMWdTTXlBZ2dMS3lza1Q5SDM3NG9lUTVXNUxFTkhXOWlqdUphYWtlUFhvazhKMmNuQ3hwVjlnazVvZ1JJMFRqaVBLVHBXKy8vYmJSc1N0V3JKQWNtNTZlVG8wYk55N3h6eGlMeFdLeFdDd1dpOFZpc1ZnczYwZ3FnWm1ibTB1OWUvY3VsRDh2THkvYXZYczNwYVdsVVVaR0J1M2R1NWU4dkx3a2JRMjk3eWlwSkdiOSt2WHBtMisrSVNMU0plNzBrVW9pOU8zYlYyQ2pVQ2hJTHBmcjN0V3BWQ3FLam80MitlUHdpUk1uaXVhTGlZa3hlYzJmUEhraUdIUHQyaldMNzF2cjFxMEZ4UkZhdnZycUs0djhmUEhGRjRMeDE2OWZGOWswYmRxVVRwMDZwVXRDR3JxUEhUdDJwT0RnWVBMdzhLRGMzRnlCM2VIRGh3M0dzSFRwVW9IdHpaczNTODM5cjE2OXVzQjJ4WW9Wa3ZOb2sxOU5talNoS1ZPbUdJeTVSNDhlRkJnWUtGQ1BIajFFZHFiT1BTY25oMUpUVTBYS3lja1IyVXJaU1ltSVNLMVcwK25UcDJuY3VIR2loS2JVdWJ5SmQranQycldqMk5oWWtaMCtCdzRjb0ZxMWFobWN4OTNkbldiTW1DSDYvQkhsditjZE0yWU0yZGpZL0cyK2YxZ3NDMVRpQWJDS0tLa3ZMUzNMbHk4dnRpL2dvS0FnUWI5S3BhTHg0OGNMMnU3ZHUwZHVibTdrNXVaR29hR2hGQkVSUWE5ZnZ4YjVKaUw2K09PUENRQ1ZMMStlamh3NUltbHo5KzVkYXRteXBTQ09LbFdxR0R5L3hvMGIwNTA3ZHdSOXIxNjlNdmpMcVg5eUVqTXpNMVBnKy83OSs1SjJoVWxpamhneGd0UnF0ZVE5bXo1OXVzbnhUazVPZE8vZVBjbnhMMTY4b0xwMTY1YjQ1NHpGWXJGWUxCYUx4V0t4V0N4VzBhV2Z3Q1RLZjZka2JxSkMzOStaTTJkRS9zNmNPU001dDZIM0hmcEpUUDBralZZRnNVWVNNeVVsUmZkMysvYnRKVzM4L2YzSnpzNk9hdGFzU2NIQndRU0FHalJvSUxJTERBeWtXclZxQ2RvbVRKaGdNSmJXclZ0VGRuYTJ5STg1NzNIMDcrSDU4K2N0ZWdacTFhcEZ6NTgvRjgyZG5KeE1GU3BVc01qWHJsMjdCRDZrN3IyTmpZMmdNS0lnVXMvVXdvVUxSYkgxN05uVFlBejY3OUt1WExsU3F1Ni9kblcyeE1SRWNuZDNsNXpIVUFWZllUSGxaLzc4K1pMejZTZUVwWHhKU2FxNmRNMmFOVVpqZUJQdjBPZk9uU3Q1ZmZidTNVc0RCdzRVUEFORStkK0Z1M2Z2cHJadDJ3bytxMXUzYmhXOTJ5WEtMd3BhczJZTnVibTVXUnhuU1g3L3NGZ1dxc1FEWUJWUnhyaDA2Vkt4SlRHN2RPbGlkRzZpL0tTajFqNGdJSUJldkhnaGFiZGt5UkxSL01PSER4Zjl4MVJ1YnE0Z2lSa1NFaUw1UzVicDA2ZVR2YjA5QVNCN2UzdWFQWHUyN2hkVW4zLyt1Y0Z6THNra3BwMmRuY2lIdFpLWW5wNmVJdCtHZmxsbmFSSlRmOG1NZ2h3K2ZKaGtNcGxaTVRabzBFRHkvOGdRNVZkay91Yy8veW54enhxTHhXS3hXQ3dXaThWaXNWaXNvcW1vNlB2VHI1Z2p5bjkvWk03YzJuYjlKS1k1c1ZzamlWbVE0Y09IaTVJQVJFUlBuanpSYmNOejU4NGRBdkxmZGVtZjk1QWhRNmhidDI2Q3RzNmRPMHZHMGJWclY5RUthVVQ1NzE4OFBEeU0zaitwZDB4SGpod3grLzVYclZxVjR1UGpKYS9CKysrL2IvSHo5T3V2dndwOFJFWkdXdlFNNmljeEsxV3FKTG8yaVltSnV2ZU1VdnJmLy80bnNEOTM3bHlwdXYrZmZ2b3BFUkYxNjliTllDekZuY1RVL3pIQ3pKa3pKZWVUU21LYTgyNXh3SUFCb25IaDRlRm1uMHR4dlVPdldyVXFQWDM2Vk5lbjBXaG96cHc1dXY2S0ZTdlMzcjE3SldPNmMrZU93YUtQM054YzJySmxDd1VFQkpqOVdUSEdtL3orWWJFS29SSVBnRlVFNmEvanJrOXNiR3l4SlRFLysrd3pvM01UQ1pPWUFDZzRPRml3LzJGdWJpNk5HalhLWUF5Tkd6ZW11TGc0bmYzbzBhTUp5UCt5WEw1OE9XazBHb056UDMvK25EWnUzRWp2di84K0JRWUdVdHUyYmVuU3BVdEdmNWxTa2tuTWV2WHFpWHdzWHJ6WUtzOUplSGk0eVBmMzMzOHZhV3R1RXRQSnlZbDI3TmhoOFByLytlZWZWSzVjT1l2aS9QREREdzM2VTZ2Vk5HUEdqQkwvekxGWUxCYUx4V0t4V0N3V2k4VXF2SXFLdnIrelo4K0tiSDc2NlNlejV0YTJ2NGtrcHB1Yld4SFBYTGhzNnkrLy9DTG8yN3QzcjJocDFVcVZLZ2xpY0hkM3B5MWJ0aGg4bnpacDBpUUNRRFZyMXFRUFB2aUFPbmZ1VE0yYk42ZkF3RUR5OC9PamdJQUEyclJwazJqYzFxMWJ6YnIzalJzM3BtZlBua25PdlhuelpvdWZwUm8xYW9pU0tWOSsrYVZGejJEQit5aVR5U2dxS2tvVTI0d1pNOGpiMjV0cTFLaEJucDZlNU9Ua1JISzVuTXFYTHk5WnRYbjA2TkZTZGY4Yk5teElPM2JzTVBwWktPNGtwcmxhc21TSnlKZXhLbGdndnpEaTd0MjdvbkZWcWxUUjJaVGtPL1I2OWVwUmVubzZ4Y2JHNnFvWjlkV3hZMGQ2K2ZLbFdkZjIzTGx6RmlVdlMvcjVZN0dLS2xzd2YydXFWYXRtc08rbm4zNUN2Mzc5RUJRVUpPb2pvaUxQM2I1OWU4R3hRcUZBbVRKbEJHMEJBUUU0ZE9nUVRwMDZoWmlZR0R4OCtCRExsaTNESjU5OGdrdVhMbUgwNk5INDg4OC9EYzV4N2RvMU5HM2FGSkdSa1hqMjdCbDI3TmlCTW1YS3dNZkhCMU9uVGpVYVg0VUtGVEJtekJpTUdUTkcxMFpFU0VwS01qb3VOemRYY0p5VGt5TTRIamx5SkhidTNHblVoeUhLbHk4UFB6OC9wS1dsSVRNekV3cUZBaHFOQmdFQkFkaXdZWVBJUGkwdHpTeS9IVHAwUVBQbXphRlFLS0JVS3FGU3FRQUFaY3VXUmUzYXRURnc0RURSbUZ1M2JoWHFIQUNnZXZYcU9IRGdBQm8wYUNEWkh4OGZqODZkT3lNek05TWl2enQzN2tUTGxpMHhldlJvVVo5Y0xzZVNKVXR3NmRJbFhMeDRzVkJ4TXd6RE1BekRNQXpETUF6eno2Si8vLzVZdjM0OU9uZnVEQ0xDeVpNbjhkRkhINWsxMXREN01YUGVtN202dWxyMGZxMVJvMFlHNTVMSlpHYjUwTDd2QVlDelo4K2laY3VXdXVPK2ZmdENvOUhvamhNVEUvSHMyVE5kcktOSGo4YVVLVk5Rb1VJRlNkL0hqeC9IMnJWckFRQStQajRXdmZ0NitQQ2hTWnYzMzM4ZkVSRVJLRnUycktqdndvVUxvbnNXRkJTRXFWT25JalUxRlJrWkdjak16RVJPVGc1VUtoWHM3ZTN4MWx0dklUdzhIUGIyOW9KeER4NDhNRHR1ZldiUG5vMHVYYm9JMmw2OGVJRk5temFoYytmT2lJeU1OTXZQdlh2M1JHMGxlZit2WDc5dTltZWlwSkY2RjNybzBDR2twS1FnS3l0TDFPZnE2Z28zTnpkUis5V3JWeEVmSDY4N0xzbDM2SC84OFFmYXRXdUh1M2Z2NnQ2VnVydTdvMVdyVm1qYnRpM2F0bTJMSmsyYWlKNWxRNFNFaE9ET25UdTRmZnMyN3Q2OWk3dDM3eUkyTmhaeGNYR0lqNDlIVWxJUzh2THlCR05LOHZsakdHdFE0cGxVVnVHMVljTUd5VjlHTEYrK1hMZVJyOVN2U0FwRHdWK1I2RmNzUG43OG1JS0NndWlQUC80dzIxOU9UZzdsNU9SUWJtNHVLWlZLVXFsVXBGYXJqVlpYRWhGOThjVVhCSUF1WExnZ2FOK3hZd2YxNzkrZk1qSXl6RDhwQzFFb0ZPVGk0aUo1TC9TUnFzVFUzMGZVRk9hVzNadXp0SzgrWVdGaGtyN01xY1JzM3J5NXdldWNsSlJrZEJOcVU3SzN0NmVMRnk5SytpNjRzVGlMeFdLeFdDd1dpOFZpc1Znc2xpVjZVMGpOSFJrWktiSkxURXlrME5CUWc5dnI2Rk53NzhuR2pSc2J0ZFZXM25sNWVVbnVQMW1RQ3hjdUNGYlRxbENoZ2xueGFHblVxSkhCYSs3czdFemZmUE9Od2JFeE1UR1NxNmFWS1ZOR2NzOU9ZNmpWYXZMMzk3Zm9PZEJXWW80YU5VcnluZVNnUVlNSXlGLzIwMXowSy9GSzh2NmIrMWt3dHhLelljT0dJcHVpckd5bnIxYXRXcGwxTFV3eGRPaFFnZCtTZW9jT2dLcFVxVUxkdTNlbmVmUG0wZUhEaCtuUm8wZG0rY25JeUpCYzl0a1VHbzFHdEt4eWFYditXQ3dMVmVJQnNJcWdDUk1tQ0w0Z3NyT3pxVy9mdmdLYjR2Z0NIajkrdktEdnUrKytJeUEvQVRWOStuVFJNaHpXcEU2ZE9nU0FoZzRkcW12YnMyY1B5ZVZ5QXZLWHZOaXpady9sNWVWWmZlNURodzRadkJmNkdGcE9WbW9QVHlrU0VoS01ycmRmVUE0T0RoWWxiMy8vL1hlRHZzeGRUalkwTkZUMEg1TlBuandwVWdKVEszZDNkN3B4NDRiQTkvTGx5MHY4ODhaaXNWZ3NGb3ZGWXJGWUxCYnI3NnMzaGRUY3paczNGN3lyaW9tSklWOWZYd0pBbHk5ZkZveFBTa3FpTTJmTzBOcTFhMm5VcUZIVXRtMWJLbCsrdk1pbi9yaUNkT25TUldmWHAwOGZnMFVEa1pHUjVPVGtKUEtkbVpscDFybnUyYlBINkRYWGY0ZFlrTjkrKzQzYzNkME5qajE5K3JSWk1XalpzR0dEeGMrQk5vbTVjZU5Ha2Irb3FDakJmb3gvL2ZXWHlSaWlvcUpLM2YwMzU3TlFXcEtZQUdqWHJsMG1yN014VHAwNlJiYTJ0Z0tmSmZVT0hRQk5talRKN0xIcDZla1VHUmxKdlh2M0ppY25KM0owZEtUZXZYdlQvdjM3elg3M201cWFTbjUrZnFYNitXT3hMRlNKQjhBcW9vNGNPVUpFK1h0QXRtalJRdFF2OVFWODVNZ1JrOUpIL3d2NHl5Ky8xUFhwYjVUczdPeE00OGVQcDB1WExnbjJ3Q3dxY1hGeHVqbktsU3RIbVptWnRILy9mdDB2WmdySzE5ZVhSbzBhUmR1M2I2ZWJOMjlTVWxJUzVlVGtGSHB1bFVwRlE0WU1NWGdmOURHVXhOeTZkYXZKdVhKemM2bFRwMDRXUFFmSGp4ODM2endlUDM1TVZhdFdOZWpIM0NRbUFPclpzeWVwMVdvaXl0L2MyWnhmdTVrcmIyOXZ1bi8vUGhFUjdkdTN6NnhOdkZrc0ZvdkZZckZZTEJhTHhXS3hERW1mbVRObldrWG12a2VaUG4wNkVlWHZtVmd3Y2Rpdlh6OGFPM1lzQlFjSGs2ZW5wOW5uMDZSSkU4a3Fxb0lWVTFvdFdMQkFZSk9hbWtyRGh3ODM2UHZXclZ0RzN5L2w1ZVhScGsyYnlOSFIwV1NjUTRZTUlhVlNLUmgvNk5BaEtsT21qTkZ4OCtiTk14cUR2ajl6aXdIMHI0TzJ2ZUQrbGsrZVBCRWxib3dsMTFRcUZlM2N1Vk5RMFZxYTdyK3B6NEtoSkdaU1VwSkEydUtTZ25ycnJiZm94eDkvRktnb24xTzVYRTdEaGcyajgrZlAwNnRYcjNUdkhvMWQreGN2WGxCMGREUU5HelpNbE1EVXFxVGVvUU9RM0d0Vnk5MjdkMm5ObWpYVW9VTUhvOCt3dmIwOXRXdlhqcFl0VzBaWHJsd3hXTUF6WnN5WVV2LzhzVmlXU1BaL2Z6Qi9Zenc4UExCbnp4Nk1HVE1Hang0OUV2V0hoSVRnM0xsemdqWnoxcm9tdlRXL1EwTkRjZjc4ZVVIYmxpMWIwS2RQSDFTcVZBa0toVUxTajR1TEMyclhyZzFmWDE5NGVIakEyZGtaVGs1T3NMT3pnNTJkSFd4c2JDQ1h5eUdUeVF4S3kvWHIxeEVSRWFFN0RnOFB4OTY5ZTZGVUtrMmVqeGJ0bktiT25ZaWcwV2gwTW9YKzllcmZ2Ny9rV3ZrZmZ2Z2hkdXpZSVdyUHk4dERZbUlpZnZubEZ5eGJ0Z3czYnR3d09XZEJKaytlakZXclZrR2owVUNsVWtHcFZDSW5Kd2VabVpsNCtmSWxuajU5aWdzWExtRFRwazBHN3hVQXJGcTFDa09IRGhXMFNhMHRyMlhhdEdubzBLRUQrdlRwWS9ZZW51Ymk3KytQMWF0WG8zLy8vc2pPenJhcWI0WmhHSVpoR0laaEdJWmgvbDNvdjdzeGR5ODRhL21WeVdTWU1HRUNObXpZSU5oZnJpZzBidHdZaXhjdlJwczJiYURSYUhEa3lCRk1talFKcjErL0ZzMzl3dzgvSURRMEZOdTJiY09DQlF1UW5KeHMwRy96NXMzaDQrTURlM3Q3Mk5yYTZ0N2ZxZFZxSkNjbkl5WW1CcTlldlRJN3ptN2R1bUh2M3Iyd3M3UEQvUG56c1dUSkVwUHYyenAxNm9RVEowNkkybk55Y3BDYW1vcUVoQVRjdW5VTCsvYnR3L0hqeDgyT3BlRDlTa3RMRTd6M21qMTdOcVpNbVlMZzRHRDgrZWVmZ25FaElTRUlDd3REYm00dUZBb0ZGQW9GMHRMUzhPTEZDOXk4ZWRQbzlRUks5djdyby8vTUJnVUY0ZTdkdTFhSnFiUlNrdS9RZlgxOWNldldMYmk1dWVIKy9mdTRkT2tTenA4L2p6Tm56dURwMDZlV253d0FKeWNuTkczYUZFMmJOa1dEQmcxUXYzNTlxTlZxTkd2V0RHcTFXbVJmbXA0L2hyRUVUbUwrQy9EdzhFQ3paczBFYlQvKytLUEpjU0VoSVlMajY5ZXZJelUxVmRCbWEydUw5dTNibStXUHljZkJ3UUVWSzFhRVVxbUVVcWxFYm00dXNyT3pyZmFQUjBrZ2w4dk5TdlF5RE1Nd0RNTXdETU13RE1PVUZON2Uzb0xqcEtTa1V1M1gybmg0ZU1EQndRR0ppWWtsTW4rYk5tMmdVcWx3K2ZKbHM4YzRPanJDeHNZR1JLVDcwYjUrMHNoU0JnOGVyUHM3THk4UGUvYnNFZlJYcmx5NTBJbWx2d3VCZ1lHQzQ5allXT1RsNVpWUU5LV0Q0bnlIRHVRbmlsTlNVa3dtdXhtR0VjSkpUSVpoR0laaEdJWmhHSVpoR0laaEdJWmhHSVpoU2hYeWtnNkFZUmlHWVJpR1lSaUdZUmlHWVJpR1lSaUdZUmltSUp6RVpCaUdZUmlHWVJpR1lSaUdZUmlHWVJpR1lSaW1WTUZKVElaaEdJWmhHSVpoR0laaEdJWmhHSVpoR0laaFNoV2N4R1FZaG1FWWhtRVlobUVZaG1FWWhtRVlobUVZcGxUQlNVeUdZUmlHWVJpR1lSaUdZUmlHWVJpR1lSaUdZVW9Wbk1Sa0dJWmhHSVpoR0laaEdJWmhHSVpoR0laaEdLWlVZVnZTQVRBTXd6QU13ekFNd3pBTXd6QU13ekQvRG14dGJhRlNxVW82RElaaENvbURnd05rTXBudU9EYzNGMFJVZ2hFeC8yUmtBUGpwWWhpR1lSaUdZUmlHWVJpR1lSam1YMEh0MnJXeGNlTkdyRml4QXNlUEgzOWo4OWFzV1JPOWV2WEMwcVZMQ3pYZTJka1p5Y25KZ3JibXpadmp4bzBicUZHakJzTER3ekZ2M2p5RDQ4dVZLd2QzZDNjOGVmS2tVUE1YbGJwMTYyTDkrdlc0ZnYwNkprMmFWQ1JmOCtiTncrVEprd1Z0Ym01dVJmSlptdWpldlRzQ0FnSUViYmR2MzhhcFU2ZUtiYzVGaXhhaFlzV0tlUG55SlY2OWVvV1hMMTlpNTg2ZG5IQ1dvR0hEaG9ManZMdzgzTDU5dTRTaU1VelpzbVhoN093c2FFdEtTaXF5WDRWQ0FTY25KOTF4dFdyVkVCc2JXMlMvUC83NG8rQzRkKy9leU1yS01qbXVRNGNPcUZ1M0xtclhybzA2ZGVwQUpwT2haY3VXUlk3SEd2ajUrYUZyMTY2Q3RzMmJONWRRTkg5UHVCS1RZUmlHWVJpR1lSaUdZUmlHWVpoL1BFNU9UcGc5ZXphbVRac0dPenM3Tkc3Y0dDMWJ0c1N0VzdlS2RkNXk1Y3BoOXV6Wm1EeDVNdXp0N2ZIOCtYTnMzNzdkWWo5S3BSSU9EZzZDTmpzN08vVHMyUk1SRVJGd2NYR0JUQ2JEM0xselJXUGJ0MitQYmR1MklTTWpBeTFhdEJBa0JrSkNRaXlPeFJpLy9mWWJGQXFGN3RqRnhRWHo1OC9IUng5OUJGdGJXd1FIQnlNcUtnclIwZEdGbnNQSnlRbXVycTdXQ0xkSU9EazVvVktsU3ZEMzk0ZXRyYTBvQ1ZNWW1qVnJob01IRDhMR3hrYlhSa1FJQ2dvcXNtOURWS3hZRWJObXpSTE0rZURCQTN6enpUZkZOdWZmbVd2WHJnbU9IejkrREg5Ly81SUp4Z2dmZmZRUmxpeFpJbWdyV0VGWldBbytKd0NzVm9YWnNXTkh3YkdkbloxWjQ2Wk9uWXAzMzMxWDBOYThlWE5jdVhMRktuRVZoVHAxNm1EVHBrMkNOazVpV2dZbk1SbUdZUmlHWVJpR1lSaUdZUmlHZWFNRUJnYWlkKy9lQ0E0T1JtQmdJRHc5UGVIZzRJQ01qQXpFeHNiaTh1WEwyTDE3TjM3OTlWZXJ6UmtjSEl5Wk0yZENMcGNEeUs5c1BIcjBLTjUrKzIya3BhVUJBRDc0NEFPc1c3ZXV5SFAxN05rVDU4NmRBNUQvd25yZ3dJRzZ2blhyMXVIU3BVdTRkKytlUlQ2VlNxV296Y3ZMQzF1M2JvV0xpd3NBWU02Y09Yanc0QUYyN3R3SkFIQjBkTVM2ZGVzd2ZQaHczWmd0VzdZSTR0SEdhUzJDZ29KdzkrNWQzWEdsU3BVd2Z2eDQyTnJtdjRxV3lXU0lpSWhBL2ZyMThmTGxTNnZPWFZnY0hCemc3T3lzazR1TEM5emMzT0RtNWdaM2QzZDRlbnJDMDlNVFhsNWVxRkNoQWlwV3JBZ2ZIeCs0dTd2cmZHZzBHcnp6emp1NGVQRmlvZVB3OHZMQ3ZuMzdSRWtpbVV5R2lSTW5ZdXpZc1lYMmJZd2hRNGFJNW95S2lpcVd1YXBYcjQ1Ky9mcWhaY3VXcUZldkhqdzhQT0RnNElEWHIxL2o5dTNiT0gzNk5MWnQyNGJuejU4WHlyOU1Kc092di82SzVzMmJTL2FWTm1ReUdhcFdyV3JSbUtkUG41Wm9oV3h4SlRFTHk3cDE2MFJKelA3OSs1dE1ZZ1lHQnVMT25UdEZuajhnSUFCeGNYRkY5c01ZaGxnc0ZvdkZZckZZTEJhTHhXS3hXQ3dXNjAxbzVzeVpaQzdIamgwakx5OHZxODA5YWRJazBSd0hEeDdVOVE4ZlB0enMySXdSRWhLaTh4a1FFRUNabVptQy9waVlHTEt4c2JFNGZyVmFMZkRUdW5WckNnME5KYVZTcVd2THpzNm10OTkrbXdDUVRDYWpreWRQaXVJYk9YS2t6cWUxQ1F3TUZNVzljdVZLa2QxMzMzMVg2UHU0ZE9sU2tUOVRZeG8zYmt4WHIxNmwyN2R2MDZOSGp5Z3BLWW5TMDlORjE3UW8zTHQzajV5Y25BcDFUdVhLbGFOZmYvM1ZxUC9odzRkYjdOZmYzNThDQXdNTktpZ29pSjQrZlNxYWE5aXdZVWJIbVpKK0hBMGFOS0FUSjA2WWRSMFZDZ1dOR1RPbVVOZnh3dzgvTk9qWFd0OGorc1RGeFJYYWw2T2pvMW5YcENEKy92NW0rWmI2cmkzcXVkdlkySWg4K3ZuNUZjdDFkWE56SzlKMU1nWUFDZ3dNdElvdlkvZWpVNmRPa25PekxGS0pCOEJpc1Znc0ZvdkZZckZZTEJhTHhXS3gvaVZhdjM2OVJTK0k3OTI3UjY2dXJsYWIvNnV2dmhMNHo4bkpvYVpObXhKZ3ZTUm1xMWF0QkhOT21EQkJaRE5yMWl5TFk4L0p5Ukg0Q0E0T0pnQTBkZXBVWGR2cjE2OHBMQ3hNTjhiSHg0ZFNVbElFNHhRS0JRVUZCUkh3WnBLWUxpNHVsSmlZS0xMdDBhTkhvZTVoWVpLWUlTRWhWajlYS1ZhdFdtWHgrVGc3TzlQUFAvOXMwcmRTcWJUNG1sMi9mdjBObkxVWS9UaisvUE5QaTMxTW16Yk5vbk10VjY0Y1BYdjJ6T3lZQ2l0OS9rMUpUQ2NuSjVGUEh4K2ZZcm11ZjZja3BqN2E3MEZPWWhaZHZKd3N3ekFNd3pBTXd6QU13ekFNd3pBbGhscXRoa3FsRXUzM3FLVkdqUnBZdEdnUkpreVlZSlg1UHZyb0k5U3ZYeDh0V3JUQUR6LzhnQWtUSnVEaHc0ZFc4YTFGZituWDlldlhJenc4SEUyYk50VzF6WnMzRDBlUEhzWHQyN2N0OGx2d09tbVhhRjJ4WWdYYXRHbURvS0FnZE92V1RiQlViV0ppSWthTkdvVURCdzdvMnB5Y25MQnIxeTQwYjk1Y3NNUm1xMWF0Y09iTUdhU21wbUxXckZuWXNXT0hhS2xJdVZ5T0R6NzRBSXNYTDBhbFNwVUVmU2RPbkVCaVlxSW83dlQwZE15ZVBSdmJ0bTBUdEs5WnN3WlJVVkg0K2VlZnpiNEdBT0RuNXlkcXUzejVzdUI0MjdadG92bUtFNlZTaWFTa0pEUnYzaHplM3Q1SVNrb3lhMXlsU3BVUUZSV0ZCZzBhQ05vVEV4UHg2YWVmWXV2V3JicmxPMjF0YmJGdjN6NkVoNGRqMzc1OVZqK0hONDFHbzRGYXJUYTQ5K0dTSlV0dzdOZ3h3ZkxFeHZqa2swL2c2K3RyelJCTExZR0JnU1p0dkx5OERJNTc5dXdaTWpJeUFPVHZpMXVVWmFVVEVoSXNzaTh0eS9ybTVPVGd4bzBiZ2pZUER3L1I5OHZMbHkveDlPbFRnMzd5OHZLS0pUN20vMVBpbVZRV2k4VmlzVmdzRm92RllyRllMQmFMOWUvUSt2WHI2ZTdkdXpSeDRrU3FXYk1teVdReUFrQmVYbDQwZHV4WVNrMU5GVld1cEtTa0ZIbytjemx5NUlobzdPdlhyd1UySDMvOHNjaW1WYXRXSWw4Tkd6WTBhcWZSYUdqYnRtM1VzbVZMcytPekZHOXZiOEg4Ky9mdkYvUW5KU1VKcWliOS9Qd29PVGxaWVBQYmI3OVJzMmJOZERaaFlXRjA3ZG8xMFZ4WHIxNFZWSDlLU1M2WDA0MGJOM1JqRGh3NFFOV3FWYlBvSGxuQy9QbnpCZk9iVzRtcFZxc3BMUzJONHVQajZZOC8vcUNMRnkvU3NXUEhhT2ZPbmJSNjlXcWFPM2N1alJzM2p2cjI3VXVob2FGVXUzWnRLbCsrdk80NXRrUnQyN2FWckJ6TXlNaWdKazJhRUFBYVAzNjhaSXd6Wjg0MGE0N1NWb241N05rem1qVnJGZ1VGQlpHZG5SM0o1WElLQ0FpZ3RXdlhTdnJac0dHRFdlY1pFQkFncWxRMkZaTzF2bE5Lb2hLenFQejN2LysxK0xOaExTejlmcjUrL1RyWjJ0clMvUG56ZGRxelp3L2w1ZVVSRWRHMzMzNHI2Tk1xS2lxS2lJaWVQSGxDSzFldUZQUVorbzY2ZE9tU1lPN2MzRnhxMUtpUnpxWjY5ZXBVdDI1ZGs4OEVWMkphVlNVZUFJdkZZckZZTEJhTHhXS3hXQ3dXaThYNmw2aE9uVHBHOTRNY09IQ2c1SXRzZDNmM1FzMW5MbEpKVFAyOUxNZU9IU3V5YWR1MnJjaFhuVHAxSkdQWnZYczMzYjU5bTlxMmJVdUE5Wll6bEVJL2llbnQ3VTJ2WHIwaUlxTERodytMOWhxVnkrVTBkdXhZVWVKV285SFFOOTk4UThlUEh4Zk44ZVRKRXhvMGFCREo1WEt6N2tYNzl1M3AwcVZMMUxKbHkwTGRJMHN3SjRrNWVQQmdhdFNvRWRXc1daTjhmSHlvWExseWhVcEdXaW9iR3h1YU5XdVdZQzlUTFptWm1icm5RNnY1OCtkTG51UCsvZnNGUzI1S3FiUWtNVy9ldkVsTGxpeWhNbVhLR0l4MXg0NGRJajkzN3R3eDY1b2VPblJJTitieDQ4ZG14U1NsbGkxYlV2WHExUzM2VGpHVXhKVEpaTlMyYlZzcVg3NjhRVjlTU1V6OXo2NCsvOFlrcHRhK2ZQbnlkT3pZTWRKb05McittSmdZc3JPekUzMmZGZnpCUldabUptM2R1bFZrVjFCVHBrd1J6YTFkMHRqZTNwNW16NTVOMmRuWmRQMzZkWkVmZlRpSmFWV1ZlQUFzRm92RllyRllMQmFMeFdLeFdDd1dpMFVBeU1QRFEvSkZ0cWxralNHWmkxUjRld29RQUFBZ0FFbEVRVlFTVXovSk5HVElFSkdOVkFLZ1JvMGFrckc0dTd1VHZiMjk3dmhOSmpFQjBJQUJBMmpZc0dGR3IxZkZpaFZwOSs3ZFJuMm5wNmZUcDU5K1NrNU9UbGE1NThXQk9VbE1xWXJaNGxhdFdyWG8xMTkvbFl3NU9UbVpXclJvSVRsdXdZSUZrbU1lUDM1TTc3Nzdyc1Z4ZUhsNTBjdVhMMFgrOUJQTTFwSTUxN3A5Ky9haWVESXlNa3lPYTlldW5XRE1uRGx6SksrVk9YRStlUENBaUlnU0VoSm83OTY5Tkg3OGVMSzF0VFg2dkJaTVltb1RsMnZYcnRWVjJYNzY2YWNHNStNa3Bta0tKakZsTXBuazUyZlJva1VDdjhPR0RSUFpyRjY5MnVCOWFOQ2dBV1ZuWnd2c1Q1OCtyZnRSdzVkZmZpbm8wOS9UV0I5T1lscFZKUjRBaThWaXNWZ3NGb3ZGWXJGWUxCYUx4V0lSQUtwUW9ZTG9wZStMRnk4SzdjOWNJaU1qQmVQa2NybklwdUNMZjYzQ3dzSkVkdjcrL21iRjlxYVRtRktTV3I2M0tCVDEvbGVxVklsOGZYMk4yaXhkdXRUaWVhVVNOVDE2OUtEQXdFQ3JxMmJObXFMNW5aeWNhT0hDaFFhWFBQM3JyNzhreHhYVWhBa1RTSzFXUzQ3Lzl0dHZUVjYzZ3RxNWM2ZklSMVJVbEtUdDlPblRTYVZTQ1ZRY24vMGFOV3FJWXNyT3pqWTZ4c2JHaG03ZXZLbXp2M1BuanNFa242bjVnNEtDUkdOaVkyTk5mcWNVVEdKV3ExWk4xQjhmSDIrdytyeTBKakc5dmIwTktpWW1SbWVYbHBabTFMWlhyMTRpMzhiT1RZcUNTVXhBZWdudjZPaG9YYkxaemMyTm5qOS9MdWkvYytjT09UbzZTdDRETnpjM3VuLy92c0ErTVRHUktsYXNxTFB4OC9PanJLd3NYYjlDb2FDMzNuckw0SGx3RXRONnl0LzVtV0VZaG1FWWhtRVlobUVZaG1FWXBoUXdZY0lFVWR1aFE0Y0s3Yy9KeVVuVTV1WGxoVnUzYnNIWjJWblh0bTNiTm9HTm82T2phSnhDb1JDMTJkblppZHFVU2lVQUlESXlFdjM2OVpPTUt5QWdBQThmUGtSQVFJRHhFeWhBcTFhdHNIdjNidDF4YW1vcUdqVnFKR21ibkp4c3R0L2l4TmJXOEN0b2xVb2xPRzdSb2dVT0hUcUVaOCtlSVRnNEdObloyY1VhMitIRGg0dkZiMjV1cnVENTZkdTNMNVl1WFdyd1hoODdkZ3poNGVGSVQwODM2bmZ0MnJWNDhPQUJ2dnZ1TzdpNHVBajZ3c1BEMGF0WEx5eGZ2aHlyVnEweTZpc3NMQXdmZlBDQm9JMklNSHYyYkVsN3VWd09HeHNibzdGWkF4OGZIMUhiNDhlUGpZNFpOV29VNnRXcnB6dWVNbVdLNkxreWw2NWR1NHJhZnZ6eFI0dDhQSHo0RUJjdVhFQndjTEN1emMvUEQ5MjZkY09SSTBjS0ZaY1VNcG5NcE0zTW1UT3haTWtTaThjQlFGSlNrc0UrWDE5ZjNkK0ppWWxHYlYrOWVtVjBub0x4NU9mMy9qL3U3dTVJVFUzRi9QbnpNWC8rZkVIZml4Y3ZVS0ZDQlFEQXRXdlhjT25TSmQzejI2eFpNMTJmbGp0MzdtRG16Sm02NHhVclZpQXpNeFBseXBYRGlSTW5VTDE2ZFYyZlJxUEJnQUVEOFB6NWN3RDUzMkZwYVduWXVuVXJKazZjQ0NELzM1WDE2OWVqUzVjdVJzK1BzUTRsbmtsbHNWZ3NGb3ZGWXJGWUxCYUx4V0t4V1A5TzJkcmFVc1dLRmVuZGQ5K2x5TWhJVWRYS2l4Y3Z5TWZIeDZwemJ0NjhXVERIeFlzWFJUYWVucDZpV01MQ3drUjJYYnQyRmRscDk1dVVPaDh0NWxackZsU0xGaTBFUGt4VnFSMDVjc1RnL0ZvYi9Vck11M2Z2Q3FSUUtJejI2MWNHRnB6ZlZLVnBRZHZCZ3djTHFoUy8vZlpiZytkbHJVck00aUluSjRjQWtJdUxDMTIrZlBtTnphdmwxYXRYTkc3Y09NbnI0T1hscFZ2bXRDQUhEaHd3ZU8xbXpwd3BzaStPNzRKNTgrYUo1dm5xcTY4TTJydTd1MU5LU29yT1ZsdEpXcmx5WmNuclltcis4K2ZQaThhODk5NTdJanQ5OVBmRUhEUm9rTWdtT2pwYWNzN0NWbUpxKzR3dHMyM3VmWlA2YkJqeTZlZm5KN0E3ZS9hc3haODdRN2I2YU0rdE9QRDI5cVlLRlNyUW5UdDNSSDFLcFpKZXZIaEI2ZW5wa3Z2V0ZxUlhyMTZTTVhJbHB2VWtCOE13RE1Nd0RNTXdETU13RE1Nd3pCc21Nek1UUkFTbFVvbWtwQ1NjUEhsU1ZMVjQ1ODRkaElhR0lqRXgwV3J6Tm1yVUNNT0hEeGUwelprekIzWjJkbGk2ZENsY1hWMEJBR1hMbHBXTVdSK3BDalZ0SmFhMXljaklFQnc3T2pvYXJYUXNESUdCZ1FMOTl0dHZSdnYxWXlvTWI3LzlOclp2M3c0SEJ3ZGRXM2g0T0NaTm1sUmszeVZKZW5vNkxsNjhLTmwzNzk2OUl2dFhLQlNpNmpVQUtGZXVIRzdldkNscWw4bGsyTFZybDZDU0RzaC9ycWRPblZya2VJcENtVEpsTUhyMGFGSDdqaDA3REk1WnNHQUJQRDA5QWVSLzVxWk1tVkxvK2QzYzNOQzZkV3RCVzE1ZUhzNmVQV3V4cndNSERvaStLOExDd2xDelpzMUN4eWZGZ0FFRDhPREJBNHdiTjg2cWZvMmhYM2xvamVlNHBIajkralhLbHk4dmFyZTF0WVdYbHhlY25aMU5mcit1V3JWS3N0cWZzUjZjeEdRWWhtRVlobUVZaG1FWWhtRVlwbFR4OE9GRERCbzBDUFhyMThldFc3ZXM1dGZSMFJHN2R1MFNKQjZQSFR1R2MrZk9ZY3lZTVpneFl3YisrT01QaElXRkNaYWExU0sxUktleDVXVE53YzNOelN6WjJ0cEt6cSsvckdoUnVYdjNya0RObWpVejJpOTFuU3psOTk5L3g4YU5HMFh0eTVjdkZ5V1cvbTdNbURFRFo4NmMwUjNuNWVWaDBhSkZxRisvZnBGOXg4VEVvSFhyMXZqamp6OEU3Vk9tVE1IUFAvOHNzdi84ODgveDdydnZpdHBuelpxRnVMaTRJc2RURkpZdlh3NXZiMjlCMituVHAvSExMNzlJMnRldVhSdGp4b3pSSGE5ZnZ4NS8vZlZYb2VmdjJMR2pLR0gxMDA4L1NmNXd3UlJaV1ZtaUpiQmxNaG5HamgxcjF2akV4RVFRa1U3NlZLeFlFWWNQSDhidTNidmg2ZW1KMWF0WG8yM2J0aGJIV1JoR2pSb2xPTGF6c3pON2lkclNobEtweEo0OWU0cmtvMnJWcXZqNDQ0K3RGQkVqQmUrSnlUQU13ekFNd3pBTXd6QU13ekJNcWFKYXRXcll2SGt6T25ic2lQbno1K1ArL2Z0VzhidDgrWExVcmwxYmQ2eFdxekY5K25TVUwxOGU4K2JOQTVDL2Y5MjBhZE93YU5FaTBmaTB0RFJSbTFTbGpqYUpPWFRvVUYxMTJldlhyeVZqTXRTdVQrZk9uU1VUT3E2dXJpYjNuYk9FV3JWcUZhbS9zRXllUEJsTm1qUVJKRTF0YlcyeGI5OCtOR3JVQ0M5ZXZMRDZuSTBhTmNMMTY5ZXQ3cmNnYXJVYS9mdjN4N1ZyMTNEdDJqVk1uandaRHg0OEFHQjZ2MGRUSkNVbDRkZGZmMFhqeG8weGF0UW96SjgvSCtmUG44ZjY5ZXRGdHVQR2pSUHNDYWpsNTU5L3hvWU5HMkJ2YnkrcTBOVGk3dTR1YXZQMzl6Y1lsNlVKMGNHREI0c1NmRGs1T2Zqb280OE1qdm55eXk5MW43MlVsQlFzWExqUW9qbjErYzkvL2lOcSsvNzc3d3Z0Nzl0dnY4V0hIMzRvYUJzMGFCQSsrZVFUeWIxMUxjSFYxUlh0MjdmWEhXcy9KNDBiTjdacTFibyt2WHYzRnUzQk8zVG9VUGo0K0dEdzRNRlcvNHphMnRxaVpzMmFxRnUzcnVTUFdTWk1tSUExYTliZ3hvMGIrUEhISDNIaXhBbGN1blRKb2oxUmQrellnYUZEaHlJMU5SWHA2ZW5JeU1oQVJrWUdNak16ZGYrYmxaV0ZyS3dzM2Q4dUxpNVlzbVFKVkNvVjFxMWJoM1hyMWtuK2U4RllqeEpmMDViRllyRllMQmFMeFdLeFdDd1dpOFZpL2J2MDlPbFRTazFOcFl5TURORytpZ1hKek15a0xsMjZGSG0rRVNOR2lIem41T1JRclZxMWFNZU9IYnEybHk5ZmtxK3ZMM1h2M2wxazcrVGtKUEk3Y09CQXMvWTgwMGU3cjUyNWRPclVpV1F5R2FsVUtrSDcyMisvYmZDY0sxU29RUDcrL3VUdjcwL0p5Y21TTWVydmlWbFVDczV2YTJ0TGxTdFhwc3FWSzlPd1ljT00yZ0tnS2xXcUNQWTQxQklkSFUxeXVWeG5WNWc5TWR1M2J5OGEwNkJCZ3pmMnZMdTd1eGY3SEM0dUx1VHM3Q3hxNzlPbmo4SFBXSTBhTlFnQU5XellzQkIzV3hwTFl1N1NwUXZsNWVXSmZJd2NPZExnbVBmZWUwOWdPM3IwYUVHL3BYdGkydHZiMDZ0WHIwVDJWYXBVTWV1enJMOG5KZ0NTeStYMDlPbFRrZTBISDN3Z3NKUGFFOU1VL3Y3K05IandZRkg3VHovOVJEWTJOanJmMXR3VDA4UERnK0xqNHczR2xKaVlLTGxuc0RtK3ZiMjlxVldyVmlJNzdYNlVtemR2bG96N3p6Ly9GTmpIeGNXUm82T2pWVDVMMWF0WHA2U2tKSUVLOW84ZE81WnExYXBsOEpuZ1BUR3RKNjdFWkJpR1lSaUdZUmlHWVJpR1lSam1qVk81Y21YZDN6WTJOcWhSb3dZNmQrNk1LVk9tQ1ByS2xpMkx2WHYzb21IRGhuajQ4R0doNXVyU3BZdmtjcVVPRGc2SWlZa1JMSWs2WXNRSUpDUWt3TWZIUjJDclVDaVFuWjB0OHFHL25Ld2xWVUNXUWtSSVRVM1Y3UU1JQUI0ZUhnYnRDMVpHcWRWcXMrYlFYeHJ5L1BuemVPZWRkd3oycDZhbTZ2WVIxVWVsVXVIcDA2Y0FnSmN2WDVxY096NCtIaDkrK0NHT0h6OHVtQ2M0T0JoTm16YkZsU3RYekRvSEthUmlWQ2dVa012bFZsMlNOeTB0VFhJSlVITXJib3VDMUhMRDRlSGhpSWlJZ0Z3dXZiT2N0YXFjQzBPSERoMXc4T0JCMFdkbzdkcTEyTEpsaStRWWUzdDdyRnk1VW5kODgrWk5iTjI2dFVoeGRPblNSVlJ0ZXVQR0RjVEh4eGZhcDBhalFXUmtwR2lwMGFGRGgrTGJiNzh0dEY4dEVSRVJlTys5OTlDelowOWRXM0J3TUJZdlhpeFpjVnNVYkcxdHNYdjNidmo1K1JtMDhmYjJ4cWxUcC9EWlo1OWh3WUlGMEdnMEp2Mk9HREVDYTlhc01iaW5wTGJTdG5IanhwZy9mNzZnejhQREEzWHExQkcweGNiR21uM3UrdjZrNXE1WXNhTEJmcWwvVDVqaWdaT1lETU13RE1Nd0RNTXdETU13RE1PVUtHcTFXcmZIWWtSRUJNNmZQeS9ZTTdCY3VYS1lPWE1tUm93WVliSHZQbjM2WU5ldVhaTEx2Z0lRSkREWHJWdW4yOHN1TURCUVlLZE54dW1qbjRDeFpEL013dkR5NVV0QkVyTkNoUXJGT3QrYjVvY2Zmc0NLRlNzd2JkbzBBUG43by9idDJ4ZFhyMTR0a2wrcFJHVkdSZ2FxVkttQ1I0OGVGY2wzUWR6ZDNaR2FtaXBvMHo4dWJxS2lvakJ3NEVCODhNRUhSaE9ZSlVtSERoMXc5T2hST0RvNkN0b2pJaUl3ZWZKa2crTW1UWnFFNnRXckM0N05UZEFiWXVEQWdhSTIvVDB0QzhQZXZYdEZTY3gzM25rSGI3MzFGbUpqWXcyTzgvSHhRVkpTa3U1WUtpa09BQ05IamtUcjFxMEYzd0hUcDAvSFR6LzloQk1uVGhReCtuenM3T3l3ZS9kdWRPclVTZEIrOHVSSlBIbnlCTU9IRDllMXllVnl6SjA3RjYxYXRjS0FBUU9Rbkp4czFIZFdWcGJCQkdaQm1qWnRpcVpObTVxMEN3ME5SV2hvcUVrN3dIUVNreWs5Y0JLVFlSaUdZUmlHWVJpR1lSaUdZWmhTdyt2WHIvSEpKNS9nK1BIamd2YU9IVHRhN0t0ZXZYcUlqSXcwTzRtVGs1T2orN3Q1OCthQ1B1MCtodm9VTllsWnNPSlFQMWtSRUJBZzJsOHdPVGtaTld2VzFCMTdlM3RiTko4cERDVk16TzIzQnA5ODhnbmF0R21EcEtRa0RCa3lSTFFYcWFHRXRERU1KVEgxazJqRmdhRksxZUtpYk5teUFQSXJqVXRqQXJOOSsvWTRldlNvS0lIMTFWZGZZZXpZc1VhcitHYlBuaTA0UG52MnJObnpGbngydFo4N0Z4Y1h5ZjB3RHh3NFlMWmZROFRFeENBMk5oWnZ2ZldXWU40aFE0Wmd6cHc1UmZhZmtwS0M4ZVBIWTkrK2ZRTC9PM2Z1Uk1PR0RZdnN2M3o1OGpodzRJQ2dFaHNBc3JPek1YYnNXTVRHeGlJK1BsNjBIMm43OXUxeDllcFZ2UC8rKzBiOVAzbnl4R1FNYVdscGNIUjBoSU9EZytVbllBYlRwazJUVEdKTHpTZTFmNjQxcmpOam5OTDNEY1l3RE1Nd0RNTXdETU13RE1Nd3pMK2F1M2Z2aXRxTUxlMW5pQWNQSGlBdkw4OWd2MUtwUkZaV2x1NTQyclJwaUlpSVFKa3laZENvVVNPQnJhRktRUDJYM2NibXN3YlBuejhYSEJkY2V2ZWZna3FsUXVmT25kR3JWeTlSQWhNQXFsV3JKamcySjdGYXBVb1Z3YkZhclJiYyszOGllL2JzTWJzSzlQcjE2NURKWkpLYU5XdVd5TjZRcmY1eXcvcUVoWVhoKysrL0Z5VXdseTVkaXRHalI1dGNoclJnNWJRMTZOMjd0eWlSZmVmT0hkeStmZHNxL3ZmdTNTdHFHelJva05XU3kvdjM3OGZCZ3dkRjdiVnIxeTZTMzI3ZHV1SFBQLzhVSlRDQi9HVmd0WldraXhZdHd2RGh3MFhWc0pVclY4YUZDeGZRc21WTGczT1lTbUxXcTFjUGJtNXVrdjhlV0l0S2xTcWhRWU1HSXVsWDRnT1F0R09LSDA1aU1nekRNQXpETUF6RE1BekRNQXhUcXRCUE9BR0YyMU13T3pzYjU4K2YxeDBmUG54WTBLOVFLTkMxYTFkQk1zdlB6dy90MnJVVEpTZC8rZVVYeVRuczdlMEZ4OFdkeEV4SVNCQWNWNjFhMWFyKy8vcnJMNEgwOXdIVjd6ZG43N3ZDNE9EZ0lGa2wyYWxUSjFIbFhHWm1wa2wvK2drSGMvYm8vTHVqVUNnUUdSbXBPNzU4K1hJSlJwT2Z3RHgyN0pnb2dUbDkrblRKUk9tYllNQ0FBYUsyL2Z2M1c4Mi9sQzgvUHo5MDZOREJhbk44OU5GSFNFMU5CUkhoNjYrL1JxMWF0UkFkSFYwa24zbDVlWkxWeTRzWEw4YnUzYnNGYlY5Ly9UVjY5dXdwcUdRSGdNMmJOeHQ5NXA0OWU0YkZpeGVqVzdkdThQTHlFdlZybC9CdTJMQ2hMa0hlcEVrVHdZOFdjbkp5NE8vdkwwcWtTMVh1ZCsvZTNheEVPMVA2SUJhTHhXS3hXQ3dXaThWaXNWZ3NGb3ZGS201MTc5NmQ2dGF0YTlURzF0YVdvcU9qU1o4elo4NFVhczVwMDZZUkVkSHAwNmZKd2NGQjRETTFOWlVBMER2dnZFTUtoWUlTRWhLb1lzV0t0SC8vZm9HZFFxRWdKeWNuU2YvejVzMFQyRDU0OEVEU1RoOS9mMzhDUUowN2R5WVhGeGVqTmdVMWZmcDBnYzJOR3pkMGZSTW5UaVFmSHgvSitaT1NrZ1RqdE8ycHFhbVM3VnFkUDMvZWFIOVdWcGJSZnExNjlPZ2hPajlqOSszeTVjdEVSSlNibTBzcEtTbjA1TWtUZXZYcWxjZ0hFZEhWcTFkTlBnZkp5Y21DTWVmT25TTUE1Ty92TC9JWEVoSmkxck1sZFU1dWJtNFdQWjlidDI0VitZaUppU0VIQndlUmJkMjZkZW5LbFN0RVJEUmd3QUN6L0xkcTFZbzBHZzNObVRPSEdqWnNhTkU5MEdybXpKbUZHbGRRN2RxMUk0VkNJZkNoVXFsbzJMQmhGdmxKVFUwMXFiUzBOTW5ucEtBTkFQTHg4U0cxV2kyeXExV3JsdEVZOUltTGl6TnFIeHNiS3hxemQrOWVBa0NPam82aVBtOXZiNlB6U1gwdjlPclZpOXEwYVZPbyt4WVNFaUpwcC8xZTFQTDU1NThiUGMvUTBGREt5TWdnSXFLbFM1Y2E5VzNPZFpYNkxKMDVjMFpnczI3ZE9wR05uWjBkM2JwMVMyQjM3OTQ5a3N2bEl0dlZxMWVMNXJVRVE3RUhCZ1lTQU9yVXFaUFo1ODh5cUJJUGdNVmlzVmdzRm92RllyRllMQmFMeFdMOUN6Ui8vbnhTcVZSMDZOQWhldi85OThuWDE1ZGtNaGtCb1BMbHkxT1BIajBvSmlaRzhtWHhxRkdqUlA2OHZMeG85KzdkbEphV1Joa1pHYlIzNzE3eTh2SVMyRFJ0MnBST25UcWxTMElXUkp2TUFFQWRPM2FrNE9CZzh2RHdvTnpjWElIZDRjT0hEWjdUMHFWTEJiWTNiOTZVdE5PbmZ2MzY5TTAzM3hBUlVlM2F0U1Z0cEpJVmZmdjJGZGdvRkFxU3krWGs1T1JFUlBtSm9lam9hRkVpemxwSlRIOS9mMnJVcUJIVnJsMmJ4bzBiSitqTHpjMDFlSjBzVFdMT256OWZaRytJaFFzWEd2VWxsYWhjdjM2OXdiNDNsY1FjT25Tb2FIeHljakpWcVZKRlpEdDE2bFRLeTh2VDJXVm1abEtkT25YTW1rZDdQaVdWeEpSS1lPYm01bEx2M3IydDl0MVNVSlVyVjVaOFRxU2VpOTI3ZHd0aSsvMzMzMDM2MThkVUVuUDU4dVU2MjlqWVdKb3padzVWcmx5WkFPc2xNWXR5MzR3bEdydDM3MDRLaFlKR2poeHAxcHl0VzdlbVdiTm1tZVhiMUhYVi95ejE2ZE5IWktQUmFPajA2ZFBVdjM5L2NuUjBKTGxjVHZ2MjdSUFpXZnFzQlFZR21oMjNWT3ljeExTZUxOOEJtV0VZaG1FWWhtRVlobUVZaG1FWXBwRFkyTmlnWjgrZTZObXpKNEQ4dlFtVlNxWGswcUZhL3ZqakQzenp6VGVpOXNqSVNMUnIxMDUzM0xkdlg1UXZYeDVoWVdHNnRxdFhyK0s5OTk0VExYV296OG1USndFQUN4Y3VGQzBSdTNQblRvUGozTnpjQk1mNnk2OGE0dXpacy9EMDlBUUErUHI2R3R5RHo4N09EZ0VCQWZEMjlzYUZDeGZ3MTE5L0NmcWRuSnhRczJaTjNSS0xOalkyYU4rK1BZNGRPeVpZU3RkYXRHdlhEbDkvL2JWa1gxeGNuTUZ4VW5zWnVyaTRJRDA5WGRJK09qb2E4K2JOTXhuUDA2ZFBzWHIxYXFNMmZmcjBFYlZaYTgvRHdoSWFHb3BObXpZSjJsUXFGZnIxNjRmNCtIaVJmVnhjSE96czdIVEhaY3VXeGFGRGg5QzBhVk9EMTFCTGNUd0hsbkQ4K0hIUkVySTJOamI0K3V1dkRUNUxCZEgvakZtTHVMZzREQnc0RUs2dXJ2anZmLytMSVVPR1lOKytmVWJIRkdZcDByMTc5OExYMXhkZmYvMDF6cDA3WjNJUDE4VEVSSXZuS0M2T0hqMktxbFdySWprNTJTejdTNWN1NGRLbFM4VVNpNStmSHhJU0V1RHI2NnRyazhsa0NBc0xRMWhZR0ZKVFUzSG56aDNSUHB3SER4NlUzRGZVbXVUbTVncU9pMnVaN1g4ckpaNUpaYkZZTEJhTHhXS3hXQ3dXaThWaXNWai9mRmxTWGFmbDRjT0hWTFZxVlVsLytoV1RSTWFyQVFIRGxaZ0FxRktsU3BTZW5pNndTVXhNSkh0N2U0UCsvdmUvL3duc3RjdVVHcHRYbitIRGgxT3RXclZFN1UrZVBDR1ZTa1ZFUkhmdTNDRUFaRzl2THpydklVT0dVTGR1M1FSdG5UdDMxczBkRWhKQ09UazVndjVHalJvUllIa2xadFdxVlEyZXg1UXBVeVRQZmVUSWthSktQQ0tpVzdkdVVWQlFrT1FZQndjSFVjd0YwV2cwRkIwZFRRRUJBU2FmdTk5Ly8xMDB2bFdyVmdTVVRDVm1vMGFOUk5lZEtQODVNRFpPVzdsYmtJTUhENXI5K1N1cFNzeWlZdW4zakxtVm1GTFNWb1lia3JlM3Q4aHZiR3lzeFRGcUpWV0phUXB6S3pFWExseG8xald3cEZyU1VsbDdPVm01WEU0ZE9uU2dBd2NPa0ZLcE5IbXRidDI2cFZ1dTJ4SlpXb2xwU0Z5SldYUnhKU2JETUF6RE1BekRNQXpETUF6RE1HK0VWNjllbVcycjBXZ1FFUkdCYWRPbUdSeDM2ZElsaElhR0N0b3VYNzVjcU5oa01obTJiTmtpcWhoY3ZYbzFQRHc4NE96c2pGZXZYa0doVUNBM054Y2VIaDZZTUdFQzNuNzdiWUc5VkZXY3FVcXlyVnUzU3JaWHJseFo5N2Uya2pRdkx3Ky8vLzY3b05xb1U2ZE9lUHo0c1dEc3paczNBUUNEQncvR2xpMWJCRlY4QUhEcTFDbjA3OThmOGZIeGNIRnhNUmhiZkh5OG9Qcno4ZVBIZVB6NE1ieTl2YUZTcVpDVmxZWDQrSGhFUkVSZ3c0WU5nckV1TGk3WXNtVUwrdlhySittN2R1M2ErT09QUC9EZGQ5L2h3SUVEK09XWFg1Q1NrZ0lpUW01dUxucjI3QWxYVjFkb05CcW8xV3FvMVdyazVlVWhJeU1EOSsvZlIxSlNrcVJmbVV3R1cxdGJLSlZLMUtsVEI0MGJOeGIwcDZTazRNcVZLd2JQdVZ5NWNtWlYvNVV0Vzlha2pUN05talhEeVpNbjRlcnFLbWhmdG13WnRtM2JCcmxjRG50N2U5amIyOFBSMFJHT2pvNXdjbkpDbVRKbHNHL2ZQdlR0MjFjd2I2OWV2VEJwMGlTVDFhaUdjSEJ3Z0krUGoxRWJkM2QzVVp1L3Y3L1JNZkh4OFgvTGFqUXlVU1U1YXRRb1VadENvU2l1Y0lyRU8rKzhJemcyZFc3RmdiYmEzQlEyTmpabTJXazBHa1JIUnlNNk9ocFZxMWJGbmoxNzBLcFZLNFAydnI2KytPU1RUN0IyN1Zva0pDUkkyc2psY3BRclZ3N096czQ2MWE1ZFcyUzNjdVZLZUhoNHdNUERBNTZlbnJxL3ExYXRLcXJFMU9MbDVXWFdlVEhHS2ZGTUtvdkZZckZZTEJhTHhXS3hXQ3dXaThYNmQ2aEJnd2EwWU1FQ2lvNk9wcmk0T01yTXpDUzFXazBaR1JrVUZ4ZEh4NDhmcDVrelo1S2ZuNTlKWHhVclZxVDkrL2RUWm1ZbVpXUmswSUVEQjhqSHg4Zm9tSUlVck1TY00yZU9xR0xtK2ZQbjVPTGlRdjM2OVROWjhhTmwrZkxsb2psRFEwTWxiVFVhamRsK1kySmlkUDQrKyt3elViOWFyZGI5blpDUVFJQjVsYStuVDUrbThlUEhVOE9HRGNuWDE1ZWNuSnpJMXRhMlVQZld4c2FHSEIwZHFVeVpNZ1RrNzQ5bktTcVZpbDYvZmszSnljbVVsSlJFVDU4K3BjZVBIMU5jWEJ6RnhjWFI0OGVQNmNtVEo1U1FrRURQbnorbmxKUVVTazFOcFl5TURNck96dFpWcnA0L2Y1NEEwUGZmZnkrYVkvdjI3YnFZcFNveGk0S3hTc3ozMzMrZnNyS3lESjYzSmM5RFFYSnpjNmxKa3lZbTc0OVVKV2FMRmkwS05hY3BDbDZIb21McGMxaVVTa3l0eG84ZlQ3ZHYzNmJ6NTgvVDk5OS9UL3YzNzZmZmZ2dE4wdS9Ka3ljTC9YMVkxRXJNOFBCd21qSmxDbzBiTjQ2R0R4OU9IMzc0SVkwZVBWcnl1ZGV2UE5lcXFKV1lEZzRPVktWS0ZYSnpjeU1IQndlU3krVmtZMk5EVmF0V3BaOS8vbG5nTnlNalF6Zk8zdDZlN096c3lNYkdocnAyN1NxS3dkWFZWVENQVENhamF0V3EwYUJCZzJqbnpwMzA4dVZMczY5WmJtNHVSVVJFVUwxNjlYVCtSbzRjU1ptWm1XYjdrRUtoVUJBQXFsQ2hBblhzMkpIYXRXdEh3Y0hCMUtaTkcrcmR1emZkdTNkUFlKK1hsMWZvWitWZnJCSVBnTVZpc1Znc0ZvdkZZckZZTEJhTHhXS3gzb2dLb24ycFAyclVLTWtFMHFCQmd3aklUNWFhaTlSU3BKR1JrU0s3eE1SRUNnME5sVnhtVlFwdFVnNEFOVzdjMktqdGpoMDdETTZia1pGaDNvbFFmbUkwTnplWEZBb0ZaV1JrVUdwcUtxV21wbEphV2hwbFpHUlFWbFlXNWVUazZCS0hXalp0MmtSQWZ0TGgwYU5IZ3I3SXlFaWFNV09HMlRFVWx0R2pSOU03Nzd3ajJkZXpaMC9kdFh5VFNjeVRKMDlhZGE2Q1BIejQwT1N5bVNXVnhQdzdxbG16Wm1hZjYrZWZmMTdvZWFTU21FMmJOaVYvZjMrZDlDbVl4Rnl4WW9YWmNmNzY2NitTTVJRMWllbm01aWI0RVlVeEN2NFlZOENBQVFidGxFb2wyZGpZMExCaHd5Z2lJb0orL3ZsbnlTV1k5VWxMUzZQTGx5OGJ0ZG0vZno4Qm9BOCsrTUNzbUkzeDdOa3pBa0FCQVFGbTJjZkh4NWY0cy8wM1ZJa0h3R0t4V0N3V2k4VmlzVmdzRm92RllyRlliMFFGMFNZeE4yN2NLSHJaSEJVVkpkZ2Y3NisvL2pMNWdqb3FLa3B5enViTm0xTmVYcDdPTGlZbWhueDlmUW1BNklWN1VsSVNuVGx6aHRhdVhVdWpSbzJpdG0zYlV2bnk1VVUramIybzc5S2xDd0dnenAwN0M5b1BIanhJUGo0K2RPM2FOWlBuVWhRYU4yNnNpM1B4NHNXNjlsMjdkcEdOalEwQm9NR0RCMU5LU2txeHpLOVNxY2pMeTR2YXQyOVBhV2xwZ3I3azVHUnljbkxTeGZjbWs1akZsVERVc25mdlhxUFBQaWN4elpkY0xoYzlPMUpvTkJxcVU2ZE9vZWVSU21KNmUzc2IvTTRpRWlZeHUzVHBZdlk5TWJSbnJUWDJ4TlRmRzlpY0dJejlPRVM3QjNESGpoM044cXRRS0dqVnFsWGs2ZWxKQUtodDI3WUdmelN3YnQwNnllOUhTOGpKeWFIRXhFUTZmdnk0N253ZVBIaGdjcHoyQnlZc2kxVGlBYkJZTEJhTHhXS3hXQ3dXaThWaXNWZ3MxaHRSUVFvdXI3aHc0VUpkKzVNblQwU0p3MTI3ZGhsOE1hMVNxV2puenAxVXJsdzVnL05Pbno2ZGlJaU9IajBxU0tMMTY5ZVB4bzRkUzhIQndib1g4T2FvU1pNbWtsV2NCU3MyYld4c0tDRWhnWWlJZnZubEYzSjBkQ1FBVktaTUdabzdkMjZSbDFLVTR2cjE2NEk0ZzRLQ2lJaG96NTQ5dWdTbVZxNnVyalJvMENEYXMyY1BYYjU4bWVMaTRpZ3BLWWxTVWxMbzlldlh1aVZpbFVxbFJVdXRuamx6UmpkSFlHQ2dJQUU5ZS9ac1FReHZNb2tKZ0U2Y09HRzJyNnlzTEVwTVRLVDc5Ky9UdFd2WDZNS0ZDL1RqanovU3dZTUg2ZHR2djlYZFd5MFBIejdVSmNlbHhFbE15M1R1M0RtVDU3bGd3WUlpeldGcmEwdWJOMjhXU0wraWR2VG8wUUk1T3p2cit0emQzYzM2YkZ5NWNvVWNIQndrWTdCR0VuUFZxbFVtWTRpT2ppWTdPenZCT0VPSnYySERodWxzdG0zYlp0RG50V3ZYYVB6NDhhS2xaN1ZxMnJRcFJVVkY2ZXcxR2czVnFsV0xBR0cxN2V2WHIzWExCKy9mdjU4MmJOaEFjK2ZPcGJGangxSy9mdjBvTEN5TUdqUm9RSlVyVjZheVpjdEt6clYxNjFhajU1K2VucTZibTJXUlNqd0FGb3ZGWXJGWUxCYUx4V0t4V0N3V2k4VjZJeXFJL2xzZE80VUFBQlpJU1VSQlZCNXhzMmZQcGxldlhsSGR1blZGNDBKQ1FtalJva1UwZS9ac21qSmxDbzBlUFpyNjkrOVBZV0ZoNU9YbFpYSmVtVXhHRXlkT0xQUitrMUpxM0xneG5UaHhnakl5TWlndExZMTI3TmhCN3U3dUFwc3Z2dmlDSGp4NElGbk42ZXJxU2dNSERxUU5HemJRcVZPbjZOcTFhM1QzN2wyNmYvOCtQWHo0a0I0OWVxVGJnL0xaczJlVW1KaEl6NTgvcCtUa1pIcjU4aVc5ZnYxYXNMUnNkblkyVFo0OFdUVFBnZ1VMckhMZWNybWM3TzN0cVV5Wk11VGk0a0llSGg3azVlVkZQajQrNU9mblJ3RUJBVlM5ZW5YUi9YQjNkNmVmZnZxSjB0TFNSTWsxcVNTbTFKTEFVdXJSbzRkb3JLbmtYYk5temVqMDZkTzBaczBhbWp4NU12MzN2LytsTGwyNlVPdldyYWx1M2JyazUrZEhibTV1SkpmTFRjNnZyVkxMeWNtaGhRc1g2cExVaGlTVnhDekp6MkpwMXhkZmZFRkUvMzlaNWZUMGRFcEtTcUk3ZCs3UXNXUEhxRStmUGlVZUl3QjYrUENoWk5KTXBWTFIvZnYzNmJQUFBqUDZBd3RySkRGNzl1eXAreDdJeXNxaXRMUTBTa3BLb3J0Mzc5THg0OGRweUpBaG9oOHhBS0JEaHc0UlVmN3lzY25KeVhUKy9Ia0tEdzhYMkhoNmV1cjJ2M3o4K0RFZE9IQ0FSbzBhWmRhK3lWbzFhOWFNVHB3NElkaS8xTUhCZ2Z6OS9VMStic3pWNE1HRFJkZFJvOUZRUWtJQzdkbXpoMnJYcmwzaXo4cmZVYkwvKzROaEdJWmhHSVpoR0laaEdJWmhHT1lmeitEQmczVi81K1hsWWMrZVBZTCt5cFVyNCtuVHAyODRxdUtqUm8wYUFJRDc5KytYY0NRbGk0T0RBOExDd3ZERER6OEkyc3VVS1lOMzMzMVgwSGJ4NGtXa3BLU1k5T25qNDRQbXpac0wycUtpb3FCVUtvc2VzSm1NSHo4ZUowK2VOT3YrVnFoUUFVT0hEaFcwTFYyNnRMaENZOTRRcnE2dXNMT3pnK2IvdFhmdlFWYVg5Ui9BUDRjVkZwS2JDeWFLRnhqanBwT0FnWXdrdXRGRndERk1waUFsQlljWkMwMndtUWlMdUF4ZHNKZ0IvekNIR0JDYllJREswSkpvTExrb0JHT1NXckNBR2Fna2JLeXd3QXJMd25KK2Z6aWNINGV6eSs3Q1hyN3E2elh6bVRuZjUzbSt6L09jdy9MWGU1N3Y5K1RKT0hueVpGUldWa1pGUlVWVVZGVEVCM25rMmJWdTNUbys5YWxQWmJXOSt1cXJEYlhkTFBuNStaRk9wNk9pb3VLczQ3cDE2eFlIRGh5bzFmL0xzL25FSno0UlI0NGNPYTg1cXBPZm54OGRPblNJeXNyS09INzhlSlNYbDhmUm8wZHI5VzlBOVlTWUFBQUFBQUFBUUtJMGErb05BQUFBQUFBQUFKeE9pQWtBQUFBQUFBQWtpaEFUQUFBQUFBQUFTQlFoSmdBQUFBQUFBSkFvUWt3QUFBQUFBQUFnVVlTWUFBQUFBQUFBUUtJSU1RRUFBQUFBQUlCRUVXSUNBQUFBQUkzdXdRY2ZqRjI3ZG1WcXpabzFrVXFsR256ZDd0Mjd4K1RKazgvNS9qWnQya1I1ZVhsVzllN2RPeUlpdW5YckZqTm16RGp2UFk0ZlB6NDJidHlZVmZXcGMrZk9NV0xFaUhxZEV3RHEyd1ZOdlFFQUFBQUE0T09sUllzV01Ybnk1T2pjdVhPbWJjNmNPWkZPcHh0c3pkYXRXOGVVS1ZQaTRZY2ZqaFl0V2tSeGNYRTgrZVNUZFo3bitQSGprWitmbjlYV3ZIbnorTXBYdmhLTEZpMkt0bTNiUmlxVmlxbFRwNTd6WHErODhzb1lNR0RBT2Q5Zm5SWXRXc1RERHo4Y1U2Wk1pVmF0V3NVWHYvakZXTDE2OVZudnljL1BqOWF0VzJkVm16WnRvbjM3OWxsVlVGQVFIVHQyaklzdnZqZ3V2dmppV0xSb1VjeWVQYnZldndNQUh5OXBwWlJTU2ltbGxGSktLYVdVYXF3YVAzNTh1akdNR1RNbXMrYXZmLzNyckw2eXNySjA5KzdkNjd6M3ZMeThuSFdHRGgyYUxpa3B5V3E3NTU1N3p2bjNtVFZyVnM0YTUvdWJYM1RSUmVrZE8zWmt6YmwzNzk1MHAwNmRNbVBHalJ1WDNydDNiN3EwdERSZFhsNStYci85YjMvNzJ5Yi9PMU5LS2ZYaExvK1RCUUFBQUFBYVRZY09IV0xtekptTnZ1NFBmL2pEZVAvOTl6UFhGMTU0WVN4ZXZEank4dkxxTkU5bFpXV2NQSGt5cSszUW9VUHgxYTkrTlU2Y09KRnBtemR2WG56bU01ODV2MDNYb3dNSERzUXJyN3lTMVhiSkpaZkU0c1dMTTQveGZmUE5OK09TU3k2SmR1M2E1WncycmF0cnI3MzJ2TzRIQUNFbUFBQUFBTkJvWnMrZUhRVUZCWTIrN3M2ZE8rUDczLzkrVmx1L2Z2MWkwcVJKZFo3citQSGpXZGQ1ZVhteGV2WHFlT1NSUnpKdDVlWGwwYjU5KzZ4eHBhV2x0YXFKRXlmbXJGbmJlMHRMUzZ2ZDk0UUpFMkwvL3YxWmJZTUhENDV2Zi92YkVSSHgybXV2MWZtM09GMUZSVVVVRnhmSDFxMWJZOCtlUFkzeWpsTUFQcnBTOGNHUlRBQUFBQUNBQnZYMXIzODlsaXhaa3RVMllzU0kyTHg1YzRPc1YxSlNFbVZsWlpuclpzMmF4Y2FORzZOLy8vNlp0bVBIanNYMTExOGZXN2R1cmZXOGh3OGZqdGF0VzJldVAvLzV6OGNMTDd3UUVSRXJWcXlJWHIxNnhlMjMzeDQ3ZHV6SXVpL2RnTy84UE4zWndzTjc3NzAzRmkxYWxOVjI5T2pSNk5PblQrellzU09XTGwwYWVYbDVjZVRJa1p6NnlVOStrblhmekprelk5bXlaWm53OVBTVHJnQnd2b1NZQUFBQUFFQ0R1K2FhYTJManhvM1JwazJiVE5zZi92Q0grUEtYdjl5byt4ZzRjR0NzWDc4K0lqNElGUmN1WEJnTEZpeUlEUnMyTk1oNmwxNTZhZXpkdXplelhtTTRXNGlaU3FYaWIzLzdXd3dZTUNEVDl1OS8venRHang0ZG16WnRPdXU4Wis1LzdOaXhPWUVvQU5RWGo1TUZBQUFBQUJyVVpaZGRGbi82MDUreUFzeUlpTnR2dnozUzZYUzlWOCtlUGF2ZHk0WU5HMkxKa2lWUlZGUVV0OXh5UzR3Yk55NE9IRGpRMEQ5QllxVFQ2Wmd3WVVLazArazRjZUpFekpvMUt6Nzk2VS9YR0dBQ1FHTVRZZ0lBQUFBQURlcW5QLzFwWEhubGxVMjlqWXdISDN3dyt2VHBFeSsrK0dLVDdtUEdqQm1SU3FWeTZ0RkhIODBaVzlXNFZDb1ZNMmJNcVBPNm16WnRpcWxUcDBiLy92M2prVWNlaWZMeTh2cjRPZ0JRcnk1bzZnMEFBQUFBQUI5dEw3MzBVdHh6enozVjl1L2N1VE1xS2lyT2VmNGVQWHJVYWZ6SDZlUmxkWDcwb3g5bFhWOXp6VFh4aTEvOG9rNXpUSjQ4T2NhTUdYUFdNZVBIajYvVCswWUI0QlFoSmdBQUFBRFFvSjU5OXRtWU4yOWVwRktwK05uUGZoYVRKazNLNmg4MmJGaHMyN2J0bk9ldjZWMlRTNWN1alpFalIxYloxN1ZyMTNqenpUZWphOWV1dFY1djRNQ0JzWGp4NHN4MWFXbHA5TzNidDhxeCsvYnRxL1c4RGFWbno1N1J2bjM3S3Z1S2lvcmk0TUdEMGJadDI3amxsbHZxTkcrUEhqMXFESkRidG0xYnB6a0I0QlFoSmdBQUFBRFFvSXFMaStQbGwxK09CUXNXeEM5LytjdWNFTE9vcUtpSmR2YUI0OGVQeDY1ZHUybzl2bE9uVGxuWExWdTJyTlA5cDB5ZVBEa21UcHlZMDk2eVpjdWN0dExTMGlybnFHcnNtZWJPblJ1MzNucHJsWDFEaHc2TlZhdFcxVGdIQURRMklTWUFBQUFBME9DKzlLVXZ4Y0dEQjV0NkcvWGk4T0hEV2RjdFc3YU1DeTY0SUU2Y09GR25lZkx6OHlNL1A3OVdZOXUxYTFlbnVRSGd3MDZJQ1FBQUFBQTB1TE1GbU1PR0RZdWRPM2VlODl6MWNaS3p1c2V0bnFtc3JDd09IVHFVMDk2MmJkdll2My8vZWUranFXemN1REZTcWRSWng1ejUyTjZ4WThmR29rV0xHbkJYQUh5Y0NURUJBQUFBZ0NhMWMrZk84M29uWmszdXUrKysrT1kzdnhrUkVRY09IS2h5VEhYdFp4bzZkR2hzMkxBaHA3MWR1M1lmNmhBVEFKSkdpQWtBQUFBQU5LbVZLMWRHUlVWRmc4MS81TWlST0hMa1NMM05kL2p3NGFpc3JJeTh2THhNVzBGQlFaMVBrODZZTVNPbVQ1K2UwejVyMXF6NDN2ZStsOVZXM1NuSjZkT254N1JwMDg2NnpwQWhRektmenp4TkNRQkpKY1FFQUFBQUFKcFUxNjVkbTNvTGRaSk9wNk8wdERRNmRPaVFhU3NvS0dqQ0hRSEFSMCt6cHQ0QUFBQUFBTUNIelh2dnZaZDEvY2xQZnJLSmRsSy9DZ3NMSTUxT1YxbG5ldkxKSjZzZFcxaFkyUGliQitBalJZZ0pBQUFBQURTcVZDb1ZxVlFxN3IvLy9xejJ5c3JLR0RSb1VLYi9YT3RjM3E5NSt2MW42dHExYTZadjFhcFZFUkd4YjkrK3JER2RPbldxODVvQVFQVThUaFlBQUFBQWFIUmp4NDZOSjU1NElxdHQ5KzdkTVhyMDZCZzlldlI1elQxdDJyUW9MaTQrcnpscWN1YjhsMTkrZVozbm1EWnRXbzN2c3p6RnV5d0IrTGdSWWdJQUFBQUFqV3JLbENreGMrYk1uUGFycnJvcTUzVG11Wmc3ZDI2RGg1anZ2dnR1MXZWVlYxM1ZvT3MxaHJ5OHZDcmJuM25tbVJydkhUNThlSDF2QjRDUE9TRW1BQUFBQU5BbzJyVnJGd3NXTElnUkkwWTA5Vlp5REIwNk5OYXZYeCtIRGgycTFmaDMzbmtuNi9ycXE2L09mSjR3WVVJc1g3NDg5dXpaVTY5N3JLMHJycmdpWjM5bmswcWxZdmJzMmJGeTVjcW9yS3pNNmIvampqdHFuTU5KVVFEcW0zZGlBZ0FBQUFBTmJ2RGd3ZkdQZi95anhnRHpkNy83WGZUczJiUGE5MTBXRkJURTVNbVRZL2Z1M1RuM2xwU1V4UGp4NCtPTk45Nm85YjdhdG0wYkN4Y3VqSlVyVjlicGtiQzdkdTNLdXU3V3JWczBhOVlzV3JWcUZYUG56bzEzM25rbm5uLysrU2dzTEt4MmptUEhqc1hCZ3dkejZ0aXhZemxqcXhwWFZaM2EyMS8rOHBkNDRJRUg0b29ycmpqcjkyalpzbVVzVzdZc3Z2T2Q3M3drVHBNQzhOR1NWa29wcFpSU1NpbWxsRkpLcVlhcXFWT25wcXV5Yk5teTlOMTMzNTB1S1NuSmFqOXg0a1I2OGVMRjZVR0RCbVhtK094blA1dWVQMzkrdXF5c0xHZWU0OGVQcHg5NzdMRjArL2J0YTl6TG1VNWYrd3RmK0VLVlk3cDA2Wkp1M3J4NXVudjM3dW1iYjc0NUhSSHAzcjE3NTR6cjJiTm51a2VQSGxsdER6MzBVTFZyVDU4K3Zjbzl6cG8xSzJkc2JYN255eSsvUE9lK3h4NTc3S3pmZjkrK2ZablBQLy81ejlPRmhZWG50UGFaQ2dzTG0venZUaW1sMUllN25NUUVBQUFBQUJyVVUwODlGZi85NzM4ejErbDBPcVpPblJvalI0Nk14WXNYeDdYWFhodkxseS9QOU9mbDVjVmRkOTBWNjlhdGk2S2lvdGl4WTBlODlOSkxNVzdjdUxqd3dnc3o0eW9xS21MKy9QblJ2WHYzbURCaFFwU1dsdFo1YngwNmRNaDg3dEtsUy9UbzBTTm56SXN2dmhoSGp4Nk43ZHUzeDd4NTh5SWlvcWlvS0NvcUtyTEczWGpqamRHOWUvZXN0dE5QaFo1NWFySzh2THpXKzB5bFVqV091Zm5tbTNQYVhuNzU1YlBlMDdGang4em5nUU1IMW5vL0FORFF2Qk1UQUFBQUFHaFFiNzMxVnVhZGt5VWxKVEZtekpoWXQyNWRwcis0dURoR2pod1pDeGN1akNWTGxrUkJRVUdtcjJmUG5sWE91V2JObXJqdnZ2dGk1ODZkdGQ1SCsvYnR6OW8vZi83OEt0dFBmOHpzcWVDeG9xSWlYbm5sbGJqeHhoc3pmVU9HREltMzNub3I2OTdYWDMrOTF1dWZrcTdpL1pKMzNIRkgvUDczdjYvMm50NjllOGZVcVZOejJrLy9uZlB6ODgrNjdxV1hYbHFyL1FGQVl4QmlBZ0FBQUFBTjdwLy8vR2NNSGp3NHRtM2JGbVZsWlJFUmNkRkZGOFhBZ1FOajBLQkJNV2pRb09qWHIxKzBhTkdpVnZNVkZoWkdVVkZSYk4yNk5iWnQyeGJidG0yTC8vem5QN0ZyMTY1NCsrMjNZKy9ldlRrbkpmdjI3VnZsWE9sMHVsWW5IU01pVHB3NGtmbjh3Z3N2WklXWVgvdmExK0xreVpPWjZ6MTc5bVNkUUsydFUrKzJQTjNUVHo4ZEpTVWw4Zjc3NytmMHRXdlhyc3FBZFBQbXpmSDIyMjlucnErKyt1cHExMXk3ZG0yTUhEa3lldlhxbGROWFZhZ0tBQTFOaUFrQUFBQUFOTGdycjd3eU9uZnVITGZkZGx2MDZkTW4rdlRwRTEyNmRLbnh2ckt5c2tpbjA5R21UWnVjdnZ6OC9PamJ0MitWNFdRNm5ZN2x5NWZIcUZHak1tMzMzMzkvenJpOWUvZkdYWGZkRmM4OTkxeTBhdFdxeHYyY0hpSSsvZlRUOFlNZi9DQ3J2MW16LzMrRDEvUFBQMS9qZkZVNS9mVGs2VHAyN0pqMStOZWFQUDc0NDFuWER6endRSlhqWnMrZUhaTW5UNDdLeXNvcVEwd0FhQXBDVEFBQUFBQ2d3ZDE1NTUweFo4NmNXbzA5ZlBod3JGeTVNbjd6bTkvRXlwVXJJNTFPeDIyMzNSYWpSbzJLSVVPR1JPdldyV3VjNDlDaFEvSGQ3MzQzcTIzT25EbHg1NTEzUnZQbXpTTWk0dTkvLzNzTUh6NDgzbjMzM1hqOTlkZGp3SUFCbWJIRnhjV3haY3VXVEczZHVqV0tpb3FpcEtRa00yYno1czJ4YWRPbXJQdE90Mnpac2xwOTN6TnQyTEFoRmk5ZUhIZmZmZmM1M1IveFFZRDZxMS85S3F0dCsvYnRXZGZsNWVWeDc3MzNacjJQRkFDU0loVVJuZ1VBQUFBQUFEUzQ1NTU3TG9ZTkcxWmwzL2J0MitQUGYvNXovUEdQZjR5MWE5Zm1QQXIybEJZdFdzUk5OOTBVdDk1NmF4UVdGa2Jmdm4wem9lVHB4bzhmSDA4ODhVUk8rNlJKaytMUlJ4K05aNTk5TmthTkdoVkhqeDZOaUlpUkkwZEdodzRkNGwvLytsZHMyYklsM252dnZWcDlwMzc5K3NXNmRldHlUbkd1WGJzMkNnc0xhelZIVlpvMWF4Wmp4NDZOYjN6akczSGRkZGRGdTNidHNrNTVucW15c2pMMjc5OGZyNzMyV2l4ZHVqU2VldXFwckVmZm5ySml4WW9ZUG54NC9POS8vNHZodzRmSHhvMGJzL29MQ3d0ajllclZXVzNQUFBOTWpmc2RQbng0MXZYblB2ZTVXTE5tVFkzM0FVQjFoSmdBQUFBQVFLTzQ3TExMWXN1V0xkRytmZnQ0NDQwM1l2MzY5YkZtelpyNDYxLy9HcnQzN3o2bk9WdTFhaFg5Ky9lUC92MzdSKy9ldmVPNjY2Nkx5c3JLdU9HR0c2S3lzakpuZkNxVmlvY2VlaWdlZi96eEtrTytjM0g5OWRmSGozLzg0N2pwcHB2aTVNbVRzV0xGaXBnNGNXSWNPSENnWHVhdlR3VUZCYkZreVpMNDFyZStGVHQzN3N6cHJ5ckVyTTM3UXM5OGI2WVFFNER6SmNRRUFBQUFBQnBOcjE2OW9xU2tKUGJ0MjlmVVc2RUtCUVVGY2NNTk4yUzFyVnExcXNiN3pqeDErdXFycjBacGFXbDliZzJBanhraEpnQUFBQUFBQUpBbzFUOUVIUUFBQUFBQUFLQUp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R0VtQUFBQUFBQUFFQ2lDREVCQUFBQUFBQ0FSQkZpQWdBQUFBQUFBSWtpeEFRQUFBQUFBQUFTUllnSkFBQUFBQUFBSklvUUV3QUFBQUFBQUVnVUlTWUFBQUFBQUFDUUtFSk1BQUFBQUFBQUlGSCtEeUNyanVYbUUwbDVBQUFBQUVsRlRrU3VRbUNDIiwKCSJUaGVtZSIgOiAiIiwKCSJUeXBlIiA6ICJmbG93IiwKCSJWZXJzaW9uIiA6ICIiCn0K"/>
    </extobj>
    <extobj name="ECB019B1-382A-4266-B25C-5B523AA43C14-4">
      <extobjdata type="ECB019B1-382A-4266-B25C-5B523AA43C14" data="ewoJIkZpbGVJZCIgOiAiMjEzNDEyMjYyMzQ1IiwKCSJHcm91cElkIiA6ICIxODcyMTk5MzciLAoJIkltYWdlIiA6ICJpVkJPUncwS0dnb0FBQUFOU1VoRVVnQUFBMHNBQUFGRUNBWUFBQUQyamFXS0FBQUFDWEJJV1hNQUFBc1RBQUFMRXdFQW1wd1lBQUFnQUVsRVFWUjRuT3pkZDNnVTVkb0c4SHZUZXlHRkZBZ0pKUUdCQkVJdjBsR2syRkFRVVZGVVVEKzdIbzk2VUVGUFViQndiTmlPbnFPaWlOaFJwQmZwVlhvSUNUMkZKSkFRVWpaMXZ6K2ViTGJObHBRTm05MzdkMTI1d3M3T3pFNld2SnU1NTMzZloxUUFOQ0FpSWlJaUlpSURibGY2QUlpSWlJaUlpQndSd3hJUkVSRVJFWkVDaGlVaUlpSWlJaUlGREV0RVJFUkVSRVFLR0phSWlJaUlpSWdVTUN3UkVSRVJFUkVwWUZnaUlpSWlJaUpTd0xCRVJFUkVSRVNrZ0dHSmlJaUlpSWhJQWNNU0VSRVJFUkdSQW9ZbElpSWlJaUlpQlF4TFJFUkVSRVJFQ2hpV2lJaUlpSWlJRkRBc0VSRVJFUkVSS1dCWUlpSWlJaUlpVXNDd1JFUkVSRVJFcElCaGlZaUlpSWlJU0FIREVoRVJFUkVSa1FLR0pTSWlJaUlpSWdVTVMwUkVSRVJFUkFvWWxvaUlpSWlJaUJRd0xCRVJFUkVSRVNsZ1dDSWlJaUlpSWxMQXNFUkVSRVJFUktTQVlZbUlpSWlJaUVnQnd4SVJFUkVSRVpFQ2hpVWlJaUlpSWlJRkRFdEVSRVJFUkVRS0dKYUlpSWlJaUlnVU1Dd1JFUkVSRVJFcFlGZ2lJaUlpSWlKU3dMQkVSRVJFUkVTa2dHR0ppSWlJaUloSUFjTVNFUkVSRVJHUkFvWWxJaUlpSWlJaUJReExSRVJFUkVSRUNoaVdpSWlJaUlpSUZEQXNFUkVSRVJFUktXQllJaUlpSWlJaVVzQ3dSRVJFUkVSRXBJQmhpWWlJaUlpSVNBSERFaEVSRVJFUmtRS0dKU0lpSWlJaUlnVU1TMFJFUkVSRVJBb1lsb2lJaUlpSWlCUXdMQkVSRVJFUkVTbGdXQ0lpSWlJaUlsTGdjYVVQb0tsZTZqTU5jL3ZjZnFVUGc0anF6TjN6RmVidCtkb3UrKzR6N1NYMG1UYlhMdnNtb29iYjgvVmM3UGw2bnQzMlAzSGlTNWcwYWE3ZDlrOUVEZlBMTDNPeGZMbjkycndqY2djdzkwb2ZSRk5zekRrRUFCZ1IwL01LSHdrUkFicTJxRzJielNubjBFWUFRRXpQRWMyK2J5SnFPRzFiMUxiTjVwYWVMdnROU2hwaGwvMFRVY05vMjZLMmJicUNWaCtXQUFZbUlrZkR3RVRrT2hpWWlGeUxxd1VtcHdoTEFBTVRrYU5oWUNKeUhReE1SSzdGbFFLVDA0UWxnSUdKeU5Fd01CRzVEZ1ltSXRmaUtvSEpxY0lTd01CRTVHZ1ltSWhjQndNVGtXdHhoY0RrZEdFSllHQWljalFNVEVTdWc0R0p5TFU0ZTJCeXlyQUVNREFST1JvR0ppTFh3Y0JFNUZxY09UQTViVmdDR0ppSUhBMERFNUhyWUdBaWNpM09HcGljT2l3QkRFeEVqb2FCaWNoMU1EQVJ1UlpuREV4T0g1WUFCaVlpUjhQQVJPUTZHSmlJWEl1ekJTYVhDRXNBQXhPUm8yRmdJbklkREV4RXJzV1pBcFBMaENXQWdZbkkwVEF3RWJrT0JpWWkxK0lzZ2NtbHdoTEF3RVRrYUJpWWlGd0hBeE9SYTNHR3dPUnlZUWxnWUNKeU5BeE1SSzZEZ1luSXRiVDJ3T1NTWVFsZ1lDSnlOQXhNUks2RGdZbkl0YlRtd09TeVlRbGdZQ0p5TkF4TVJLNkRnWW5JdGJUV3dPVFNZUWxnWUNKeU5BeE1SSzZEZ1luSXRiVEd3T1R5WVFsZ1lDSnlOQXhNUks2RGdZbkl0YlMyd01Td1ZJZUJpY2l4TURBUnVRNEdKaUxYMHBvQ0U4T1NIcGNNVEo1dVFJUS9VRnBwMi9wdlhnTzR1d0duTHdHZDJnQVh5bTEvTFQ5UFlGSVNrRmNHbEZjMTduajFqZWtJUlBnQjJaZWJ2aTlQTnlBMkVDaXVBS1owQjBaM0JIWmt5WE9xUnU3VDJ3TzRveWZRSXhJNFdnRFVhbXpmTmlvQW1KUUk1SmNDcGMzd1hyVlNERXlXRFc0UEpJWURSZVdBdXJyeCsra2VDWGk3eTYrL3BXV3RtWStIdkYvNVpVQlZyZW56OFNGQTEzRDVPR2xBUzYzbjdRSGNrVnpYM1BNYjBkeVRYTDY1dTF4Z0Nnd0UzTnlBNmlhMDNhYUtqZ1lHRFFMT25nVnFGZHBGVTkxOHMreTcwc1pUREgxUlVVQ0hEa0IrZnZNY1M4K2VRRkFRY1BGaTAvZmw3ZzYwYVFPVWw4djcxN01ua0pIUnRIMTZlZ0pYWHczRXhRSG56Z0dhQm55R2hJUUFmZm9BeGNWQVJTdjZ6RzR0Z2NualNoK0FvNW0zNTJzQXdOdyt0MS9oSTFIUU53WUk5bTZlZmEwOUtkOW45QUt1aWdEZTJnYWNMYmErbmIrWEJJc2g3WUdwUFlEZk00Q2YwbXc3dXdqeEFVWW5BQjFEZ1RlMk51Nk1STXZUSGJnK0NUaDNTUmRxclBIekJDTDlnV0Fmb0kwUEVPNG5ZYXR0Z0N4M1V3RnoxZ0Z0Zk9VWUFYbis0ZjdBYjhkdGZ4MnR5ZDNrN0t4V0EydzVDNXdxc24zYlVRbkEwRGhnWmFadTJUT0RKYUJhYzZJUWVHMUx3NDdWZ1duYm9yWnROcWM5WDg4REFQU1pOcmZaOTIxdlYzZVFrM01BdUtRR2RtYzNmbCtQRHBCZjcwLzNXbDdXVXJUWEt4cHE5aStHajd1R0F4TVNnUTkyeVVmWDlHUWcvUUpRcGhCSUJyVUgra1FET3h2WXpMVU1tdnVaUmpaM3ZaT3RaNFkwb0xsdmJ2anhPaXB0VzlTMnplYTJmTG5zZDlLa3VjMnl2K1JrNit0VVZ3TkhqcGd1bnpaTlRyRFhyVE45cmxPbnhoMVBacWIxZGZUNSt3TUpDVUJWRmJCaGcrVjFBd0lBRHd0bmpVVUt2L1BoNFphM3NhUmpSNkJIRCtEd1lmUHJ1THNETlRYVzkrWGhBZlRyQnhRVTJCNXF2TDBsWFBuN3k4OGVFQ0NQUTBMa3U1c2JzR1NKTEcvYlZyWUpDZ0xHalFQMjdtMTRlQm93QUVoS2t0Q2FsdGF3a05pakI5QzFLN0IvdjI3WjlkZEw0TFFtTHcvNDhjZUdIV3R6MHJaRmJkdDBSQXhMQ2h3Mk1JM3BDQ1NFTk0rK3RHRnBlVHJRTFJ4NFloRHcrbGJydlRTYXVxLzFwNEFBTDJCaW92UVNhVS9xZ3l5RXVaSktZUE1aSURVYTZCQUNYRFRUSzFWUkExUll1ZFNXMGxZdWU2OCtZWGs5ZmQzQ2dWbDlUSmVuWDVDdm5CSzU1RnhSRFhpNHlYUGwxZExyTnJNM2tCQUtMRDFzMnlYajFHaGdlQWM1ZzAwSUJlN3REZnhycy9KWm1qRi9MMkJRTzJEcldjUDM2Sk45Z0plNy9IdHdlK0RhVHNBcm00QnF2Y3VCOTZVYVBuWVNERXlHRXNPQTIzb0E1MHZrMTNGR0w2QlFEV1Eyd3hWVFIvTHBQdHZXRzlBTzZCNWh1anpRVzk0cmR6ZlQ1M3c5RGE4OTlZcVNqNEZJZjhQMWl0VFdlKzFTbzRIaDhYck5QUlg0MXg4TmFPN3RGWnI3WHFQbTNobDRaYU5SYysvamxNMjkxUVFtTnpkZzRFRHI2Nm5WeW1ISmt0R2pHM2RNRFExTEdSa1N6S0tpQUM4dnl6MUF3NGNEc2JIbW4xKzZGSmd5eFhTNThiS2xTMDJEbFp0Q0d6WDNuRVlqWDdHeHdNaVJFamF6clZ3czZ0QkJBdFBCZzViWDB4Y2JDNHdaWTdvOEowZStDZ3NscUZWVlNXZ0Q1UDFUcTRGUm95UkFiZHRtVzQ5ZHg0N0FWVmNCSjA0QWtaSHkvLy85OTdiMXlQbjRBSW1Kd0xGalFFbUpidm02ZGJxZ21wUUVwS1FBeTVZWkhzL28wVmUyWjFQTDBRTVR3NUlaRGhtWVhyVnkrZkQ1cTRGUUgrQ3ZhMndmQTVKYkFyeTdFM2hxTVBEWUFPQWZmMWdaZDZPMzMxL1NnZk9sd0w1YzNiSUZZMjE3M2VlR21uOXVaU2J3L1ZIZDR5bmRwVWRLeVFOOUxiL08ycE1TY0FEZ1NEN3crUUdnc0Z6T1NzWjNBUWJFQW05c005eW12QzRzcVNBQjc4M3R3RDI5Z0pIeE1sN212VjFBbFlWTFdmRWhzbjUrR2ZEbEFhQjlNUERFUUFscTcrNjBmbll6S2w1NnVWWWNsOGVoUG5JbXJIOG01ZTB1WjJMbmpIb0RhMnVCU2hzdXM3VkNERXdpSVJUNHYvN3kzL3orTHZsMStzc1E2UWw2Znhkd3JPQktIMkh6MlhIT3R2VTZCQ3VISlV0NlIwbkkxTmNuUnI3MGZiclA4bkhFaHdEMzlKWWhkRjhlQU5vSHliVW5tNXQ3Z2czTjNjUGxtbnVyQ0V5MXRjQkhIMWxlWjhvVU9abHRqRDE3NU1zV2ZmcklsNUpSbzRET25hM3Y0KzY3elQvMzQ0L0FyNzhDWGJwSVFOSCszUHFQUStxdTVTNWRxdHR1eWhSZ3hRcmc4bVhkWXlYMzNXZit0WTJmS3l3RTFxOEh4bzZWSVdlRmhZYlBEeDRzUFMxS3hsbzVSVGwwQ05pNlZmNTk3aHl3YVpNRWtKSVNvSGR2K1hsL01lckIxZzlMYXJXOFR5TkhBdDI3eTN1eWNxWGxRQklaQ1l3WUlVUG9ObTJTM3JnSkUrUllWNnl3SHJhNmQ1ZEF1YS91NHBLL1AxQmFhaGljUEQwbGVCa1BRYXl0ZFl5d0JEaDJZR0pZc3NBaEE1TTViWHpsakdGVlpzTUd5d1BBeVNMZ2kvMUFkS0Qwb253NDBmTDZFN3JJbDc2bGgzVzlWVHV5cEFlcE1aNGFaUDY1eFEyNEpBUUEwNDNtbnBWWHkvZ1lyV296WnhucWFnbEtudTV5SmxKZEs3MDY2bXJnY3FYbG9CUVhMR2V0dFJwZzBTNTV6ZlFMd0hkSGdWdXZrak9vai9jb1Q1b0FaS2pncUFSZzNVbVpEeGJtQjd3eUV2anVpTzc5QmFTWDdNd2wwKzA5M0ozMzdBa01UTjBqZ2RsMUowVHY3cFJySFFDd2NCdncrQ0Q1MWZ2Mk1MRGhsUGw5ZEdralE4VE0vUXBhRXVRdEorM08xSnVoSGJvWDVnZjhjelR3N0dvSkt3RHc0U1RMMjhZRkE0OE9yR3Z1dTZXVFBmMkNOTmRidXplaHVSOEYxdXAxbXB0dDdtNU8zZHhiUldCcVRYYnZidnkycGFXMnIydmNhM1Q1c3ZJUVBYMUxscGd1UzAyVkhoUGo1eUlpSkV4VVZnTExsOHU4SVNXYkd6ZzhkYWpSTmR6S1Noa09wMlZ1dUY5VlhRK3loNGNFajVvYVlPMWEyYjY4M0hJWUNROEhycnRPUXN1cVZiSk5kamF3WTRmMFdvNGRDNnhaWS82MXZiMWx2dFRCZ3hLT0FnT0JxVk5sZS8xZXRKZ1lHWUpvek5aaGpDM0ZVUU1UdzVJVkRoZVlvZ0tVbHcrbzZ4cy9VV2grSGEzY0V0Tmwrc1VNbGxvWUlIeFROK0JrSWZCbnJ1SHlkTDNMRlJmSzVJeWh1VzA2M2JEMWpjT1NyYlJqYnJ3OWRHY2lHZzN3eFFITDIzV1BrTE1qTnhYd3prNGdTMjlJNDVvVE11Ym5tazdTeS9UQkh1VWV2QWxkNUV6MDE3ckx6Qk02UzZqYms2TmJwMXU0ekxOYWQ4cDBleC8zcHMzMGJ3VmNNVENwVk1DNHpqSk5UMTB0UVVsL3lGMU9DVEIvaTB5dm05WlRRdFZYQjZVVFZWK1BTT0NSQWNCbis0RHROdmJhNkx1MU85QXRBcGk3WGpwZFhWbjNTTDNtdmdQSTB1djFXWE5DcGtaZTAwbDZtVDdZYmFhNUo5WTE5L1M2eDNYTmY0L2VrS0p1RVhYTi9hVHA5ajRlVHQvY1hUb3dXZW90c2lRMDFMUzNCWkI1Tk0xRjI0dms1MmY2M0t4WmhvL045U2JwSzFhWU1xMGRncWIvWEtkTzBndFRVaUk5T0NVS3B6TmFEUjM2YUJ5V2JLVTlUazlQWFREU2FLU1h5SkwyN1dVWW5KdWI5Q0RwOS9vY09DRHZiWEt5Qk1NMWE0Q3lNdE45OU80dHI2bjl2KzNkVzhLUC9uRE0yRmo1LzFLYSsrWHBxUXQ3anNJUkF4UERrZzBjS2pETkcySDVlV3ZEMGdCZzluTDVIdTRIK09yOUNwd3JsbEYyYXhYK0ttdGQxMW5tTlpsYjU0YzBPWXU3dVp2TXFXbUkyY3RsK3hNS24vTE53VnlQbWJubHIxdm9yMStlTHNNUUFUbGJtdEJGaHZWVjFBQnY3d0NPSzB3ZStlNm9uQW1ON3dLOE1Fek9adldITUxZTGtzdk1lN0tCNUxaeTJYbFFlK0RITkprNEFjalowYlFlY3VhMTdhenBhd1I0UzIrV2szT2x3TlEyQUxnelJYcUU4a3FCOTNkS09BS2tEa21Fdnd3VHUxQW1FLzN2VEpGYU1GM0Q1YVI5ZGFadTdreGFnWVNjNGZFTkQwdmVIa0JLbE5SVWFhbWc1R2xoSG9NK055c1ZLd085WmVRcUlGTXRBNzEwenhuM0hyMXFaWmlPbTBwQ3p2Z3VNcjN4N1ozQWNZVnJROThkMFd2dXc0R3ZEdGlwdVR2WWlZNDlPSHBnbWpGRHJ2Q2JvMVkzYXJjNGVWTG1zTmlpWTBjcDFBQkliMFJCZ1hMaENFQk96clZEdThMRFpaamU5dTNBR2FNQklRTUdBRmxaTWh6Tm1LVUExSkJoZUNFV3BtRjdlUm11MDcyN2ZGMjZKTVVvUER4MHoyazBzcnc1R1ljK2E4dnZ2TlA4dnZTSFZLcFUwbXVXbWlwQlpjVUttUU5sYlB0MkNVS3BxY0RreWNBZmZ3Q25UdW1lRHd1VDRZWW5Uc2ljTEM4djZZbmJ2VnNYckR3OWdTRkRwSWZyMkRIVDEvRDFkY3pxZVk0V21CaVdiT1JRZ1VuL1JEM1VCM2gxak15ak9YQmV0MDZrdjR6bldMaGR5bFlEVW9wNllxSnVuZHQ3R2c3MGYvZzM2Mk56S21wMHM0NlYvRjVYL3FWblhXbVlselpZLzNsR3hnTWo0ZzIzVjlMTGhySXVsaGozbVBXTmtiTk40K1h0ZzZYQXd0cVRjZ2FxNUdUZG1JS0VFT25CYWg4c2M1VGUzMlcrU0lhSEcvQjdwdlRzM1pFc3dmWm9QdkJ6dWdSRVR6YzVFK3NYQy9TT2x2VnpMc3NaTHlBendSL3FDMFFHeU90VTFCaVdOZThkTFdlRStRMFlMOUdLT1h0Z0N2Q1MzcVNSQ2ZLcnNEZEhSc3ZxRncwWTFrRk9zTFZ6YXRUVk11enI0SGxnU2c4NVVSK2RJQjJWS3pQazVIM0hPYWswMXk3SWRBNk1KZjFpNU5lcm9SMjhUZkh1aE9iWno0dkRkZi8reXhBSkh6L1VUWXQ4YWIxOGp3NEFIdWdIL0gyVGJxVHR2SkdHKzBrSTFXdnVwVFkwOXd5OTV0NnZycmtmcTJ2dTdqWTA5MzUxelgybmhlWnU1aVBLMlRocVlBb01sS0IwN3B5VXlEYldxNWVjSERkR1lhSHRCUnVxcWlTVWVYb0N3Y0htSzdIZGVLTU1pZE5XdmxPckpYQzBhMmNZbGtKQ3BDQ0FuNTl5V0RLZXM2U3ZJY1B3Yk9sMU1sNG5PQmk0NFFiRFpaV1Z3SC8vYTdnc1B0NzZ2aTNaWmpTZHVWTW5tVjlrdkR3c1RFTEtvVU82VUdqc2ZOM3BXV1NrOUdDRmgwdVAyY3FWeXIyQWdBeVIyNzlmUXVEVlZ3UFhYQ1AvRjd0M1N3VTdkM2NKdnAwN1MxaDJjNU45SGFnYkJPUGpJOXVFaEFDLy8yNDZIREFoUVFLbnVXTyswaHdwTURFc05ZQkRCYWJtc09TUTlDd05hR2RZUU1GY1JidWFXamxUOC9XMC9UV1Vodndacy9VeTlZTTI5SnBaWXR3YkZoc29ZY2w0ZWJkd0NVdHBCWVlCTkM0WWNGZnBndEpOWGVWc0ZwQkx4cC92bDBBNk1nRjRZTG5wNjAvdExtZTNzNWZMZmFwbXBNZ1ltMjRSd1B5dDBpUDMwSzh5QVdKQU8rRHVYakpQcTBZandXNUtkN2trL3NWKzNYSGQzRTNHK21pVlZob08yWE55emh5WVJpVUFZenRKazF0OFFLcWwyV3I3T2VCZ0huQmpWNm55ZjFMdmovSG1NeEtXcnU0QWZOMkFhWUJYZDVDbTJwUVM1Ylk2WHlyTno5YXBqd2toUUd5UStlZGZYQ2ZURGJWcU5WTEJEdEI5UkVYNHkvS3pacTVPMzlSTnI3bm4xRFgzcExybS9vdnArbE43MURYM1g0RFRSVkpNb3I2NWI5RnI3clYxemIxM1hYT3YxV3Z1M2tiTi9TcUY1dDRDL3grT3doRURVM2k0ZkU5UFZ3NG9sWlc2eWY4TlVWa3BBZWJRSWR0NnBzNmNrZDZKM3IwbG5Da0ZIRUJPbUR0MDBQVXVsWlRJZktRWW84SW0ycXAzeHIxTnRtaklNRHhMQlRLaW9tVGVUbVNraE1adDI1U0hvcGx6elRXMnI2dkV1SEplYUtnY2kvSHkyRmdKUytmT0diNWY0ZUh5UHVmbHllUCsvU1U4QTlKcnVIRWowTGV2OUE0cHZRK0RCd1BkdXNseitma3kvTEJkTy9uNitXY2dOeGY0NUJQNWYweE1sT2MzYjViSG5UckovWjk4Zk9SMXRNYzFZSUNFWUMyMTJ2YmV5eXZCVVFJVHcxSURGVlU0NkZYN0VCL0R1VXB0ZksxdmsxZjNzeVNGR3k0M1Y5RXUvWUw4ZGZadlFGZ0s4TEsranFXZUtuMVByYkw5ZFFIZ2pVWitVaGJWOVVucnY0ZCtuakpCSWRRSG1MTmVKb1BzeTVXYm95dzdBbXlyKzh2a3ByTHRUbks1SlJLUWhyYVhFS2FkZ0ZLamtibE5VN3NEZjV6V0RlZFRvYTc0eG00Z1UrL01kOXM1NEZLRmhMaUtHbUIvcnZQY1JkUkdJVjcrMWxkcXBJcVNCdHdzcDVuOWVseCtuZGFkbFA5U04xVmQ1WDRiNjdlVVZrckkrdmtZY0ZudlZ5TDdzaFFMNkJjcnhTQnNLZFlRSHlKZnYyZTBUSEdIamFma3kxYTdyTndicWJ6YWZCbHY3UkMrZGtIU2xNd042ZHVYbzlmY3orcTJ0Ym01YjVIdERacDdyY3h0bXRxanJyblhEZWRUcWVUbXRCL3VNWnlidHUyczNGUEwzVTJHQUxwZ2M0ZVhmelBkUHNPTTh2S0d0WGx0V0xwZ1pwcXUwdEFuV3h3NUlpZldkOTNWOEcwek1uUW42RnJhMzlNelp5UVlSVWZMRUR0QWVqMDZkcFFlTXUyUXJOaFkyY1pjNkZKU1VRRWNQV3E1UEhmUG50YUhmVVZGeWM4ZUZ5Yy9oellZTk5Ubm56ZHMvY2E4MTRBdXdBWG9uWUo1ZVVuWmNYOS80SnR2SkpTZU9pWDNRdHErWGNJMVlEZ2swcEtpSXVDbm4yVDdzRERkKzFGYks3MS9nd2JKNzR6K2NMNktDbUQxYWwydkZpQ3ZXMVltQWI2cVNvNnBJUUgwU3ZEenMyK2J0d1hEVWdNODF1TjZMQng4LzVVK0RHV05MV2FnNUwxZDhqMHVXSHBLRmgrVVFmUWxsWEx2b0liYzY2bXhnVVdKdlNaSzlJMlJNNlgyUWZJenY3QmV6a3ExTjF4eFZ3R3pVdVVHdFVzUDYyYk5ueW9Dbmw4cklVWEwwODF5dFR4OUdnM3doOUZsT3hXa1I2bThTdVk0YWUzS0JuYm5tSjZaWlYrMmZtOHNKN2J3NEU5NFl0c25kdGwzajBtUFlmRDlDKzJ5YjF2VTFNcjhGYTFGRTZXWTQrZjdUZGZ0SG1tNnJGWWp3NzR1SzV5WTdNNldUc25rdGpLOHo1cFJDWEk4R3l4TVoyd083ZXFhb0RuYTNqVmIxOU55VStsQ2tFWmplRC9zUlVaVEZvMGZhNTBxQXA1ZjA4VG1ialNFMGFDNTYwMUczNVVsLzBkczdvWU8vcndRMno1NXdtNzdIejM2TVV5WjByQTJIMUUza2owK1hucHN6RGx5eExaNzVtanQzQ205RDhIQjFvZnh4Y2ZMVUtyOGZCbXlaVnoxVEwvaTJkbXowbHZUb1lOcFdJcU1sT2ZkM0NRczVlYWFEelpLODNiS3kyVmVqU1htbm5kemsyRmgzYnNiM2tnMU1sSnVybXFPcFo2cHhzNFZzNlpUSjZCTkd3a3Q0ZUVTaGdEZC9DazNOd2xLUVVGU2hseGJoQ0l2RC9qcUs4UGhjRzV1dGxlajAyZ2tqQm9iTVVKK3QzYnMwQzNMekpRZUkrUFBrTUpDODhQK0hOSGF0UXV4ZEtuOTJyeXRHSlpzNU5CQkNUQS9aNmt4dFB1cHFidmNrWDVCTjFhbFo2UnUvSW90Yk9rTjZ0eEd2dXd0TlZwNjM2SURnSmhBWFUvYy9hbnl2YkJjaHRoVjF3SUZaWEpHNXFhU202aDBpNUFiOFJvUDJhc3crcFR6OWdEVVRhakRPYTR6Y0ZXRTFINGVHUzlGT01MOWdQL3NrNXNTMjFJMHcvZytWVTdLbVlOU1F6MDZ3SFJaUlEzdzZHL0s2MnZEMHFEMjFzTlNxSTljVDlpVG95dXBiUy9KYllFYnVwcC9YaHVDYkYxUDZ6Vzl6dkwzZHNwSDNONGNJS091MTJaQ29neUZlMituM09oWDY1VlJodnRSYk81TnFLY3lyb3RlYzAvUWErNTc2NXE3RGZmR1dabmhFczNkSVlNU29PdFo2dGZQOG5vTnJjd0dTUGpKejdlKzNzaVJjaEp0Ym42VGw1ZXU0bGxob1p5OHg4WHA3aWVrN1JYVGhxV29LSm43ZE5yQy9FUnRFWWNPSFdSb1YyQWdNRzJhYlQrWDFrY2ZTZURvMGtXK2ZPc0djM3ovdmZWNy8vVG9JVGR4dGFlRUJCbDZGeElpMzBORFpibjJoc0VsSmZML1Uxc3I4NC9hdEpGZ08zS2tiZ2psb1VPRyt6VCt1ZlQvYnhxalZ5OTVyU05ISkdnR0Jjblh1blh5SG1tSC9Wbnk1NThTemgyTm93UWxnR0hKSmc0ZmxKcWJtOHI4dlpyeVNtWFlYSWlQcm1TVEpiYjBCdjJaYTFxS1hNbmc5dGJYc2VUR0pDa3RCa2poaHRJcUdmTDI5ZzRabDZRL3FlRlVJWkFjSlVQdmVrZkoyZGMzRmtxcWF3VjR5ZmlueHRLR3hoSHhjdm43a2xyT1VQVXZYMys2ei96Mk0zczMvclZiRVFZbFF5OG9WTDJ5ZEx1MUMyVXlqeW5VeDNvbHVYNnhNdXhycFlYYUs4MXR0dEVjb1BGZGxNT1J0ZlcweGZUZTNBYVVWUUp6OUFvOXFLdmx6Z0EzZFFNR3RwT2J3cDR1QWhaY0k2TmQ5K2FZN3Q5WWdKZDhqRFNXWW5Ndk42eXp3K2J1dUVFSnNEN1VhK0pFQ1IrMjlDcUZodXA2cWhvcU9Gam1yZWpURHZYeTlUVWNhcFdkTGVzR0JjbEp2cmFuUVJ2ODR1TGt1MzdsTldQYWdnM2E0eTB0bFFDbFVrbmx0c09IbFh0QjlNWEV5UHNEU0MvVytmUFNTNlowUHlCanRsUndNMzQvR3FwZlAxMXYwZVhMMGxQbDV3Zjg5cHNjbzM3UFZWNmVIUHVZTVJLeWpoMHpMUVNoeE1lbmFkWG9vdXV1WFd1RFkxbVpoRGo5VUxaK3ZmbnRqWXR6T0FwSENrb0F3NUpWclNZby9aK1Z5MXEydWlwQ2hwdHROSE5KU1RzR3BGMlFiV0hKMmcxdWpjMVdLSXlnTlNQRi9ITzJXRnBYeS9mTUpabkFjRmN5TUNRT09LeHc2Uzc5WWwyWnFpanBVZnJta0p6TnFQVEc4aWdKODlQTkJXdU0xU2RrVm50T2lmUnVLVTBRMldGaGdvWUxuRDB4S0pscXpLL2NvdDF5Y203TnFrd1p6dGVReW5tT1Fqc2Q4blNSYVErUWx6dncxNkh5VWJZeVE0WThtcXR0WTA2WUw1RFhoUEgrcXpPQnphZXROSGNMYzBaY29MazdkRkN5aFVwbCszQ3dkdTFrN2tsanhNU1lGbWxJVDVmWER3b3lMRHlnRFV1eHNSS1d5c3ZsSzdodWFHdDh2Tnp6UituZVIrYTBiU3U5TEVGQk1yVE0wazFvdGM4VkZVbW9PSFZLZXJINjlaUFh0bFJPWE10U3FYYXRFU05zT0hBTHRtMlRYcVA4ZkFtN3c0YkpuQ0dsZVZ5NXVWS1ZMaUZCZ3VLV0xiTGMyaWxEUUVERDNtZGpCdzVJS0MwcWt2MG96WDg2ZnR6ODlvNFlsaHd0S0FFTVN4YTFtcUFFeUx3aS9SdkJ0dkVGSGxNWW0yTkpVamp3UUI5Z2pZV0pDVm1YNVM5NjV6YkFvYm9acEhjbFM3aFF1bkdMTGFYREFjUHk0ZVpZQ2xKS2pJUGFvVHpsOVl4MWJpUDNUUUtBWXhla2FxQldWQUR3U0gvZ3l3UEFFYU9RNWVjSmhQc2FEb2RzcURRYkxxbTVNQWFsNW1OTFVOSTYyd3FERWlEVjVHbzFVZ3hCWDcrNlNsK2xsVEkvNkd5eExOUGVkcTV6RytsTjA4b3FOcDByNU9jcFErYlkzTzJudFFjbFFFNldiWjFBZi9DZ1lYR0VpQWlwb0xaNXMrVjdDTTJhSlNmTVN2T0JRa09sUExSK0FZcnN1Z3FLVVZHNjNwOWZmNVVUN3JBd0NUeTdkNXZ1eTkxZEYxSjY5NVpoWjVGMTh5VW5UWkxoYzJGaDh2anFxNVdQVmFNQlB2NVk5M2pqUnROMWJDa25iZ3RMODVtVUdNL0RVaW9GcnlRcVN1NkZCTWg3cXcxS2dBUy82NjZURzlRYWh5d3ZMeG0rYUdtNG96VlpWb3JidERhT0dKUUFoaVd6V2xWUUFxU1hSNzlNdDZVeE9NYTB3M0FlN0NzbHJaWHVkZVR2QmNRRUFCZktaYUIvejBqZDdQUEVjUG1Mb0JTV2JDa2REclRjWFM0dGNWTkpYZDRia21SSTNvbENvRk9vbkJFVjFQMjFpL1NYeThudUNtT1hCcmVYOStGWU01d0JlYmpKdktxNFlQbGFaK2VaOWEwQWc1TGo2UlloTldBKzNtUC8rVXlORWVrdnc5cU1QdzN2U3pWOHJBMVBXcU03R2o1ZW5nNWtHMVUxcTIvdVpxcWdOUVNidXlsbkNFcUFCSlhTUmc0MktDdVRFK3FiYjVZZ1pPN2VTWlpvaDlUcFYwa3JLWkhLYXZvVjh5N1d6ZC9yVkRjdFZtbiswNFFKdXVJTHFhbXlUVW1KblBBdlhpdy9aMEdCK1FxQTk5NXJmUzRTWUZ2STZkZFBBdHVWNU9ZR0pDZEwrVysxV3Q3UHFDamQ4RVpBZXVzQ0FtUmRZMGxKOGhtaURhOU40ZTR1d1RnOFhMNk01MHExQm80YWxBQ0dKVVd0TGlnMVZYeGRuL2VaUzhCSGUrVE9pMjM5Z2E1MUE1aWZHYUlyRi83K0xwbnBQYjJuYkhlcUNBanhidHJRTTF0Wm0xelJGSWxod0xRZWNzWnl0RUFLS2dSNkFTOE1rK0YvQzdkTFdlOTJnYkwrYWFQTGZISEJ3UFdKRWc0UDJ0aURaU3pFUjNjTTRYNjZuN2RRRGF6WE8zdXk1L3Znb0JpVW1rNDcxZEFjSDNkZEFVaEx5N1R5U3VVa3YxMHc4TnpWd0xzNzVTT2tPWGdhblZpNEs1eG8yS0pqcUhTR0d6TTNGeW5JMjNET2tqbHh3Y0QxU1hYTnZaRTlTeUUrd0xTZWJPNUtuQ1VvQlFWSjcwdU9EUlVubFpTV1N0bnNrU05sU05uRmk3cFFvK1ZSZHhhbk5NeExwWklUOHRKU3cvTFJnT2xqN2ZxZE8rdXE2aGs3ZkZncXJPWGxTU2lxclpYQ0ROSFIxZ09obDVlYzBKZlllUDIwT1NnRmxPWVNIUzAzbHcwTmxkNmRkZXRrYnRqTk53UERoMHRQWFcydC9QOERwb1U2d3NNbFpCVVYyZDZEWmN6Zkh4Z3lSSTRoS0VnMzVLKzAxREFzMmZOOWFDNk9ISlFBaGlVVHJTSW9UVXlVTDMzbTVpdzlQdER5dmp6Y2dBN0JjcGJ6N3gzeUYvenh1dUY3NWRWeVQ1L3N5M0pyK1p3UzNUMStKaVhLdllDK09TeTNvamZYZzlUUU9VdVdMSnJRdE8zOVBZRk9iYVFYUzZNQjRrTjE1YTA2aFVxeGh5OE9TSDFtRGFUbThpL3AwdFAwVUQ4cDVaM2NWczRTOVc5dTBpTlNMa0h4c1lvQUFDQUFTVVJCVkZXclZESWJ1eUc5ZXZwS0srVTRUaGJKdktYVGwzVHpxL1ExOVgxb1pWdzVLUFdPTnJ6ZFYzU2dZYTlIZEYxMk4rNEpNYmIyaEZ6NytMLys1dGRKaVpJdmE4dTBadjhpUWVHTnJjQWpBNENuQmtzMXVmUm02R2w1MThaZjhROG5tWDh1SmxEcXVSaFg1MjhxZythK3R4bWJlNUdaNXQ2TUg2R3RRV3NNU241K3dOaXhNbEcvdWxwS1FYdDR5SndnTnpmTGhSS3NxYWtCMXF5UmsrNkxGK1cxK3ZlWE9UUWFqVzRZbk5LOHFHN2RwR2RqMXk3WmJ2cDAyMTR6SU1CMFNOcTJiWmJ2bjJSTXYxdzVvT3V4c21WK2psSlo4c2E0Nzc2bWJlL3RMWE94S2lwMDc3VzJaNnh0V3dsSG16WUJhWFdEYk1yTGdiMTdKUVJkYzQyVThvNkwwODBMMDRxTEEwYU5rcytRZGV0c3U4K1NFclZhamlNdlQzcnp0Q0hXdUpoSVU5OEhlM1Awb0FRd0xCbG9GVUVKa0RxejYwODFmTHVSOGFiemdxcHJnWGQyeWw5b2RiWFV6WDFucDF5T0xTeFgyRW1kLysyWGdQYmNVQ25kbEg1UmViM21uTFAweFFIYjlxVjFaN0xoNCtwYTRLRytoamV0MkZRM1dQajNEQ2xxWVh5bTh0dHhtWnd3dHFPY0pRR0dkWHFqQXVSOVVGY0RiKzgwN1hGcWlLcGE0QytyVGNjTUdYT2g4bGl1SEpRQWFSTGFEbDVBZWtvNmhwcXVONlc3NWYyc1BTRW41ZS9ab1R6czZTTGdyVzNBazRPa0JIZTZEUldnckptM3dmRHhzQTVTV3R2WVMrdE4xOU1HeHk1aEVtUjJOOE1RRjYyb0FBbWM2bXJnN2UzTjBOeFhzYm5yYTQxQkNaRGhjdjcrY3VLcXI2UkVia0RhMko0bGZkb2VKYlZhZW5PMGY4WnFhMlVZMTJHRllxM3g4WEpzMmw0R3BYbEl0bExxaWJKazNEZ3BPRkZkTGNlcTdRR3pwWVM2dGl5NUpiYVVEdCsweWZwKzlBMGJadmk0cGdhNDlsckRVd2J0SEs4Ly81Ui9HMWV5Mjd0WGV0R1NrM1ZESVBYdmZ4UVNJa0dxcWtwWFZhK3hhbXFBTDc2d3ZwNGpWOE5yRFVFSllGaXExMnFDMHY1Y21UTms2MXdnZmNjdktwZDd5dEhibHdhMkZVSTRsQWU4dmxWdXdISWd6N1JjOXNIejBvTmo2M0h1eWpZLzZlRkl2c3pRM3R6QVM4Umh2cnFlTUVCNmtkN2VLYk80VlNxWjRhNjkwWW9HcGtGSmE5a1JtUVYrVlFSUVVBN3MxcHRSbVZzaVEvWk9Gc3A4TGtzMm5sYXV2S2ZQMHBuVGxqTXlIOHJTUGtvcWRmT3JXamxYRDBxQWhKRG1jcm1pYWNVSUxNa3FsbzhEUzlkWGJKRnpXY0tOY1RHRll3VlNyTUY0UGVPUGwrTVhnT0M2b1lZYlQ4bTFILzFqZW5zSGNNWkNsUzUxdGRSek1WZlFJcmRFN29Ga1UzTS9CUnkyOGxGcXRibGZzTHlQa2txZ29BVkdRTGVFMWhxVXRMNzZTcjY3dWNtWFJtUDd6VVlib3JaV0NpU29WUEpscVZkaTNUbzVPZGZleDJmdjN1WS9uc3BLNWNwMysvZExoVGl0bWhvWnJtYnB2bEhwNmJLTnBVcDZXZ2NQbWkrTWNPNmMvTXphSGg5YkJRWWFoc0xxYW1ERkNnay9LcFVNYjlQL21jeVYvTjYrWGVaOHRXc25KY2YxNTVvVkZjbi9TMTZlOVNHSlI0NDBmb2dlSUwxTk9UbVc5NkZXTjYwYVgxTzBscUFFeU5UK1JnNGljQjZ0SmlnUnVRZ0dKU0xYMGRxREVoRTFUR3NLU29EdW5uMHVpMEdKeUxFd0tCRzVEZ1lsSXRmUzJvSVM0T0poaVVHSnlMRXdLQkc1RGdZbEl0ZlNHb01TNE1KaGlVR0p5TEV3S0JHNURnWWxJdGZTV29NUzRLSmhpVUdKeUxFd0tCRzVEZ1lsSXRmU21vTVM0SUpoaVVHSnlMRXdLQkc1RGdZbEl0ZlMyb01TNEdKaGlVR0p5TEV3S0JHNURnWWxJdGZpREVFSmNLR3d4S0JFNUZnWWxJaGNCNE1Ta1d0eGxxQUV1RWhZWWxBaWNpd01Ta1N1ZzBHSnlMVTRVMUFDWENBc01TZ1JPUllHSlNMWHdhQkU1RnFjTFNnQlRoNldHSlNJSEF1REVwSHJZRkFpY2kzT0dKUUFKdzVMREVwRWpvVkJpY2gxTUNnUnVSWm5EVXFBazRZbEJpVWl4OEtnUk9RNkdKU0lYSXN6QnlYQUNjTVNneEtSWTJGUUluSWRERXBFcnNYWmd4TGdaR0dKUVluSXNUQW9FYmtPQmlVaTErSUtRUWx3b3JERW9FVGtXQmlVaUZ3SGd4S1JhM0dWb0FRNFNWaGlVQ0p5TEF4S1JLNkRRWW5JdGJoU1VBS2NJQ3d4S0JFNUZnWWxJdGZCb0VUa1dsd3RLQUdBQ29EbVNoOEVFUkVSRVJHUm8ybjFQVXRFUkVSRVJFVDJ3TEJFUkVSRVJFU2tnR0dKaUlpSWlJaElBY01TRVJFUkVSR1JBb1lsSWlJaUlpSWlCUXhMUkVSRVJFUkVDaGlXaUlpSWlJaUlGREFzRVJFUkVSRVJLV0JZSWlJaUlpSWlVc0N3UkVSRVJFUkVwSUJoaVlpSWlJaUlTQUhERWhFUkVSRVJrUUtHSlNJaUlpSWlJZ1VNUzBSRVJFUkVSQW9ZbG9pSWlJaUlpQlF3TEJFUkVSRVJFU2xnV0NJaUlpSWlJbExBc0VSRVJFUkVSS1NBWVltSWlJaUlpRWdCd3hJUkVSRVJFWkVDaGlVaUlpSWlJaUlGREV0RVJFUkVSRVFLR0phSWlJaUlpSWdVTUN3UkVSRVJFUkVwWUZnaUlpSWlJaUpTd0xCRVJFUkVSRVNrZ0dHSmlJaUlpSWhJQWNNU0VSRVJFUkdSQW9ZbElpSWlJaUlpQlF4TFJFUkVSRVJFQ2hpV2lJaUlpSWlJRkRBc0VSRVJFUkVSS1dCWUlpSWlJaUlpVXNDd1JFUkVSRVJFcElCaGlZaUlpSWlJU0FIREVoRVJFUkVSa1FLR0pTSWlJaUlpSWdVTVMwUkVSRVJFUkFvWWxvaUlpSWlJaUJRd0xCRVJFUkVSRVNsZ1dDSWlJaUlpSWxMQXNFUkVSRVJFUktTQVlZbUlpSWlJaUVnQnd4SVJFUkVSRVpFQ2hpVWlJaUlpSWlJRkRFdEVSRVJFUkVRS0dKYUlpSWlJaUlnVU1Dd1JFUkVSRVJFcFlGZ2lJaUlpSWlKU3dMQkVSRVJFUkVTa2dHR0ppSWlJaUloSUFjTVNFUkVSRVJHUkFvWWxJaUlpSWlJaUJReExSRVJFUkVSRUNoaVdpSWlJaUlpSUZEQXNFUkVSRVJFUktXQllJaUlpSWlJaVVzQ3dSRVJFUkVSRXBJQmhpWWlJaUlpSVNBSERFaEVSRVJFUmtRS0dKU0lpSWlJaUlnVWVWL29BV3BJS1FFcFlSd3hxbTRSUk1TbEliaE9QR1A4MjhIWDNocnFtRWpsbGhUaFVlQnJyc3ZaalcxNGE5dVJuUWdQTmxUNXNJaUlpSWlLNkFsU0E4NmNCSDNjdjNOSnhDSjVPdmdrcFlRazJiM2VzS0FzTERueVBKUm1iVUZxdHR1TVJFaEVSRVJHUm8zSDZzTlEvSWhHZmozd1NTU0d4amQ3SG1jdjVtTEhoTFd6SU9kaU1SMFpFUkVSRVJJN01hY09TQ3NEZmVrL0Z5MzJuUTZWU05YbC9HbzBHOC9kL2orZDIvbzlEODRoYU5SWENFbExRdHVzZ3hDU1BRcHY0WlBpSHhjRGR5eGMxbFdxVUZlYWc4UFFoWkIxWWg3eTBiY2pQM0FObzJPYUpISjBLS25ScG40TGtqb1BRTDJrVXVyUkxSbmhJREh3OGZWRlJwVWJCcFJ4a1poL0NyclIxT0hCaUc5Sk83K0hmY3lLeXltbkQwdndCOStBdktUYzMrMzQvU1Z1Rit6ZTkwK3o3SlNMN2N2ZnlRY2ZCdHlENXBxY1JscEJpODNaRldjZHc0UHNGeVBoakNhclZwWFk4UWlKcURHOVBINHhPdlFWM1h2TTB1clN6dlcyZnpqMkd6MWN0d0twZFMxQmV5YlpOUk1xY01pek5UQnFEL3d4L3pHNzdmMmI3WjFodzRIdTc3WitJbWxkRVluK01mT0p6aE1RbU5Yb2ZsL1BQWU1OYk01QnphRVB6SFJnUk5VbVArUDZZTi9OemRHamIrTGFkYy9FTTVuNDJBM3ZTTnpUZmdSR1IwM0FITVBkS0gwUnphaDhRZ2QrdW13dFBOL3NWK3JzNnVnZStQYkVaRnlvdTIrMDFpS2c1cU5CN3loeU1lbW94ZklQQ203UW5iLzlnSkk2YUFROXZYMlFkV050TXgwZEVqYUdDQ3ZlT240Ty8zN3NZSVFGTmE5dUJ2c0dZT0dnR2ZMeDhzZXNvMnpZUkdYSzZzUFRHd0hzeElMTHhWNWhzNGVIbWpnNEJFVmlTdWNtdXIwTkVUVFBnbnZsSW5UcW5XZVl0QW9CS3BVTFVWVVBoSHg2TDB6dC9hWlo5RWxIRFBUWjVQdTZkMEx4dHUxZm5vWWdNamNXbUEyemJSS1RqVkdFcHdpY1luNDk4QXU2cVJ0eHJ0NEVmdUoyQ292SHBzZFc0WEZYZThOY2lJcnRMR2pNVEErNSt6Uzc3RHUrVWlpcDFHYzZuYmJYTC9vbkl2T3NIejhTamsrM1R0cnZHcGFLOHNnd0hNdG0yaVVnMElsVTRybkh0VTIwZmZ0YytDQmpTSHJpdEIvRE1FT0RmNHhyMFdoNXU3cmlqODRpR0h5UVIyVjFBZUhzTW1XM2ZRaXo5N25nWndUR0pkbjBOSWpJVUZkb2V6MHl6Yjl0KzhQcVhFZGVXYlp1SWhGT0ZwZEd4dGxmQndaeGh3RjBwd01oNG9GTW80TzNlNE5jYkZ0Mmp3ZHZZbTYrSEZ6b0hSV05NYkMrRSt3UmhlSFFQdk5MM0RzVDZoMTNwUXlOcU1hbTN2UWdQYjc4R2I5ZVFEbVozVHg4TXVHZEJnMS9ESHZwT2Z3VlRGeDNEVmVNZnNtbjlrTmdrZVBvRUFBQlVidTVvbnpvTzdWTWJkc0dvTVdKVHhtREU0Ly9GMEFmZmg2b3hJd0RJNWQwMzhVWDRlRFc4YmFNQmJkdkwwd2VQVGI2eWJYdElqL0VZMGV0R0JQZ0cyN3lObTVzN25wLytBWjZaOXE3VmRWOS84QWY4OTludGlzKzlOdnRiczgvcGl3eHRoN3ZIUFl0UnZhMVhIcjd6bXFkeC9lQjdUSmJmTzM0T0pnOTd3T3IyUkZlUy9hb2dYQUc5d3pyWnZ2SytYT0IwRVJEaUE0eUliOVRySlFiSE5HbzdhelpNK3BmQjQyOHkvOEE3UTJhYkhWNTRyQ2dMTy9LT1lWS0gvZ2oxRHFoZmZzZTZOekFpcGlkbUpvM0Z2dy85YkpkakpYSTBQa0VSU0J3MXc2WjEyd2NCY1NGMTM0T0Jkc0hBbzcvWi9scHhmY2ZEUHl3V3BSZXlHbm0wemFPMnVoTEJzWWxJSERVRFIzNTczK3I2MXp6L0F3TGJKbUQ1bk5HNGVPb0FycHU3QWdEdzBmV21aNVJYWGZjQWVsei91TWx5UzVVRmxmWVRQK0FHalA3TEVyaDcrUUFBdkFQYVlOTTc5NkZLWFdMMWVJa0FJRFF3QWhNSDJkYTIvY0lBdjNEQU4xeSsrNFVCK3o2MS9iV0c5aHlQeUpCWTVCVzFmTnUrY2VoOW1IUG54d0NBRno2OUF5dDJMTFpwTzA5M0w5dzhiRFlxcTlTWS8vWERpdXYwN25JMXVzWDFRV3JpY0FUNWhlTDIwYVp0dTAvaUNJUUVoTmMvOTlYYWhZcjdpZ21MeDhNMy9Rc2I5LytFZGZzc1Z3aCtiUElDbkQ1L0REOXYvUXp4VVYzcmx6OTR3eXZJTGpocFVJbXdza3FOaE9pcjBML2JhTHoxN1ZNQWdMVnZGaURZd2tYZmk4WG5jYzFmb2l3ZUExRmpPVlZZaW10SVJad1Bkc3Yzb1hHTmZyMjJ2aUdOM3RhUzRkRTlVRnF0UmxGRktXTDl3N0E3L3pnQW9MUmFqUjlQR1Y3dG1WNDNGUEJVU1I2Mm5VL0QrTGkreUZkZnd2TTdQOGYraXlmeDc4R3o0S1pTSWY4dTB3L2JRVDgramUxNXgrenlNeEJkS2UzN2pJT2JoNmRONjg0WjNyVFhjblAzUU9jUmQyRC9kL2FaUDZGa3lxSTBrMlhhWHFMSXhQNkt6NitkUHhVWFR1NEhBTVNtakVaSSsyNG95VCtEL09NNzRlN3BZN0orUUdRSFFLTkJTZjRaK0FTRm13U2pvaXo1M1BqenU5ZlE3WnI3NFIzWXh1RGZCc2ZtRzRpKzAxOUd6MG1QUWFPcHhhNHY1eUJoME0zb2RQVlVSSFViZ3UyZlBZMFRtNytGUmxQYnVEZUVYTWJnN3VQZzRXNWIyKzQydVdtdjVlN21nZXNHM0lIL3JXeTV0ZzBBbldKNjRNbGIzd1FBYURRYVBIdjcremh5YWpkT243Zit0OXJmSnhBQVVLbzJYNmwzZU1vTnVHUHNVL1dQbjV6eWx0bDF0Yzk5dFhZaEV0dWw0Rit6dmpGNDN0dlRGd0RRcit0b2ZQZXk2ZWZPY3g5TnhjbmNveWE5eU12bUhUVjRIQk9lWUxEc2VOWkJoQVZHb2sxUVc1U1dGK09qNWZQcW4xTjZINXBTTnA3SUZrNFZsZ0xxR201TDhmTXdQY2xvTGw4ZTM0QUgvbmdQbWxtNnFqd0Y2bUxjc2U0TmcvVzBZZW1sM1JLR05MTit3VVYxQ1Q1Slc0WFozY1loekNjUUs4L3RSVzVaWWYwMmc5dDJRNWZnR0ZUV1Z0dnQrSW11bE5pVTBUYXYyd3dkeklqdVBxeEZ3NUsxZTBVcFBlL3VwZnRzVEwzdFJRREF2bS8vaWRxYWFoaWZlL3FHdE1YRVY5YkFLeUFVYTE2OUZYdS8rVHVPclBnQWQzMlpqek83ZjhYdkwwK3NEMlNaZnl4QnA2dW53anV3amNHL0FjQS9MQlpkUnQ2RjVCdWZoRTlRT01vdjVXSGZOMytIeXMwZE8vNzdERHIwdng0OUpqNkMwWDlaZ3I2M3Y0eTAxWjhnWTlQWEtDMDQxNVMzaDV4WXY2NjJ0KzJpVTBCcFB1RGxCMFIwYjl6cnBYWVoxcUpoS1Rxc0E5NTU3SGY0K1FUaTV5MmZvcnEyR2pkZlBRdUxubHlMV2E4UHg3bjhUSXZiaHdWTHo0ckd3dTB6Rnk1N0dndVhQWTFmL25rSzBXRWRNUEtKVUpOMUZ2OXRMMkxDRTlCM3RxNkgyTnZMMTJ3bzhmTU9VSHpPMjhzWDEvV2ZqdWxqbndRZ29lYnJGL1piL0JrQTRMbVBwaUFrSUJ6dlA3RUdzeWJOeGVuejZmWFBUWDZ4cThuNnV6OTB1dHVGa29OeHFyQ2tycWxFZ0Z2TEJhYUsycW9XZXkwQTZCQVFhUkNlOVAxd3pkL1FMYVE5QUNBaHFDM1NwbnlBS0w4UUZLaUxjZE9xZjJCRzRtaUUrd1RoNzN1L3dmWWJYMGRGVFJVT0Y1NXB5Y01uYWhGaEhYdmJ2TzRIdStSN0V6cVlXN3pJZzNhSTI4Z25Qa2VYa1hkaXo5ZnpzT2ZydWZYUEp3eWVqTEhQTGtOVitXVjhNU01hMWVyUyt1ZmlCOTZJNk83REFBREhWcHVPU2ZJUGI0Y0o4MVloS0xvenlncHpVSkp2K1ROaThzSjlpdjhHZ0RGL1hZcTJYUWNER2cweU5pekd0aytmUXJkcjcwZmY2YS9neks3bCtQMlZTY2pZK0JVRzM3OFFrVWtETWVEdStjZy92cHRoaWN4S2FtOTcyODVjSmQvRFRjK3RiZGFTUlI0UzIvZkN3b2VYSXpJa0ZwblpoL0Q2TjQ4QkFIcDFIb3FPMFZmaDA3OXV4Yk1mVGNIZTlJMW05NkVOTEcwQ0kyMGVRcmorclVLcjZ3REF3UlBiRGNKVFpHZzdMSnQzRkg1MVEvKy8zL1FoL3JuWWRPN1JrQjdqa1pWL0FwMWlldUJDY1M1Vzd2b2F6MzA4dGY3NVpmT09JcnZnSkI1OVozejlzcXlDRXppVm00WUZTeDdCOURGUDRzK016VFlkSTVHOU9GVllPbDllMUtLOVN4ZnRlRlBhVVRISitITFVVd2JMbEliaEFVQjI2VVZjMDY0M2trSmlBUUJlYmg1SUNvbkYvUDNmNFZ6cEJaUlhWK0x4SGpjZ0tTUVcvOXkzRk9YVmxkaVljd2dWTlMwYjlvaGFRa0I0RTVKUEkvaUd0bTNSMTlQSzJQUTF1b3k4RTkydXZSOS9mdmNxYWlyVkFJRHVFMlN1d3ZFTml3MkNrcGRmTUFiZi8rLzZ4N1VLN2YrRzE3WWdJQ0lPcFFYbnNQeUYwU2pPdFh3bCsrZG5yOGFvcHhZaklDTE80TjhBOE1mN0Q2TDNyYzlCVTF1TGtndm4wUE9HSitEZlJ1WjVSaVlOUlA4WnJ3SUFzZzl0eEo0bEx5TXlzVCt5RDY1dndqdEN6aTZxVGN1MjdUWkJMZE8ycng5OEQ1Nis3VzM0ZVFjZ3ErQUVubmgzRWdaMWw0SXJqNzg3RVI4OHNSWXg0UWxZOU1RYWZMNXlBZjd6MjkraHJpd3oyVTl5eDBIMS94N1VmUngrMnZJZnV4M3pzOVBlcXc5S0FIRHpzTm5ZdVA5bmJEbGtPT216WTB4M25EcC9ETU1BbEpSZmdwOTNnTlZoZUFEUWQ3WUtQL3p4TVg3ZitSWEtLMHBCZENVNVZWZzZlUEVVT2dWRnQ5anJaUmJuMm0zZlhZSmowTVdvZ0VSK2VURjZoWFZFMTVCMjhQajRCZ0JBU2xnQ0RoZWV3VE03UHNQbzJCU3NtZkIzbkM3SlE1Y2xzMUZWVzQzSGU5NVEzK01FQUZHK29WaDJjZ3VXWnZKS0RUa25UOThBNnlzMW84WlUzV3NPWi9mK2pzSXpoeEVhMXgyOWIzMGV1eGUvaUlSQk55T201d2pVMWxTWkRBMGM4c0M3OVVIR25JQ0lPQlNlT1l3Vjg4Ylg5eXAxbi9Cd2ZSbjJ1TDRUY09mbnVhZ29MWkxIL1NiV3o1ZlMvemNBWER4MUFHc1hUTU9VUldub1BQeDJnOWZ4Q1FwSHI4bC9yWCs4ODMvUDR1eWVGWTE4SjhoVjZKK2N0NFJHVmQxcm9JZHUvQWRtWHZjOEFPRFkyWDE0L04ySktDMHZ4bXV6dndVQURIczBFUGU4TmhpdlAvZ0RlblljaUh1dWV3NytQb0dZditRUmcvMm9WQ29NNzNWRC9lUHJCa3kzS1N3TmV6VFFaTm5YTCs1SGJIaEhzOXRNSGZrSWhxVmNqLzJaVzVEU2FRajJaMjVCZkZSWC9PTytyekJ6L2hDY3lENWN2MjZYMkdScytQUEgrc2RmclYySUk2ZDNXenltVTdscDlUK1RSbU00eEk1RDd1aEtjS3F3dEQ3N0lHNk1IMlI5eFdheU15L2Qra3FOOU9IUjMrdm5MSG01ZWNCZDVZYmlxako0dTNuQ1hlV0dkdjdoZUtYZkhaaVJPQXEvbjkyTHlhdi9pU2Q2eWdkbGg0Qkk3TDE1SWVicy9nSnZEYm9QYzcyK3F0L3Y4SmdlZUhmSUE2aXFyY0ZIUjMrMzIvRVRYU2sxbFdxNHRXQmdxcTJxYUxIWE1xRFJZTnQvbnNUNGVTdlIrOWJuVVY2VWg3NjN5MFRvL2QvTngrVzhVd2FyZXdlRW9yem9QTHdEdytEbUxoLzl2aUZ0TVdUVzIvWHJuTjc1TTlhL2VTY3F5NHJybDFXVUZxSTRKd05CMFoxUnJTN0ZwZXpqOEFtT0FBQ0R3S1AvYjMxTEh6UWNCeFVjbTRoTFdlbm9QUHgyakhwcU1ZNnQrYXp4N3dHNWxJb3FOZnpjVzY1dFYxWGJ2MjMvK01mSG1EcnlZYXpaOHkzbWYvMElLcXJLVFVMaGhlSmMzUC82TU53MzRRV01IM0FIUHZqNVJaUDlqT2gxSTJMRE82S29wQUNWVldyMFRScUpxK0w3NGNpcFhRYnJHWWVOVFcrYkh5R2pYZmZwUlRmVkI1NytYVWZqOFZ0ZVIvYUZVL2g0K2N0NDk3R1ZLQ29wd0J2ZlBJNlhaMzZCZHg1ZGdRZmZHb016ZGZPTUhubDdIQzZWWHFqZloxRkpBVjUvOEFlTDc0bDJ1RjlxbCtHWWUvZC9zZUNiUjNIbS9IRUUrUmVnUTlzazFHcHFjVGJ2dVB5N3RnWm44ek5RZURuZjRqNkptc0twd3RLcWMvdXNyNlQxVkYyb0N2WXhYZmJHTnB0MnNUVHpEOXRmcndtQ3Zmd0JBQmZVeFlqeGs5S1p4Mi83RUQ3dVh0aWRmeHdmSGwyQlFaRmRNU0d1SHdDZ3VMSU1jUUVSbU5wUjVpYXNQdmNucG5VYVh2OXZEVFM0TVg0Z3d4STVwZktpOHkzYXUxUngrV0tMdlpheGMvdFc0ZkN2N3hyMC91U2w3OERlYjE0eFdUZm4wQ2I4K2Qxcm1QRHlhc0RkQXowbVBZYSswK2ZCeTA5M0g1ZVYvN2dSMEdqZzVSZUUydW9xVkZlV0kyUERZcHpidXhKM2ZabVA3RU1iOFB2TEV3MzJPMlZSR2tKaWswektoYXRVYmdoc200RGkzRXdwOGhBY0NVK2ZBSFFkZXkvV3pKK0N1RDdqY1RudkZMWisvQmphZE9pQmk2Y1AyZUVkSW1keXNmZzgvSHhhcm0wWGw5cS9iV2RmT0lWYlh1cUcvS0pzaSt0VjExVGhnNTlmeENlL3ZvSnFveUcwQWI3QitNdFV1ZWl4Yk9NaTFOYldZTmFrdVhqdTlrVzQ1N1ZCQnV1L3VmUUpBTURvUHJjZ3BkTVFyTjY5RkFkUGJFT1BqZ05SV2FYR21iemp1SCtDaExIRmE5N0V4ZUx6eU1nNkNFRG1UNzN4MEU5d2MzUEQzUC9lamRyYW12cjkvcmJqUy9Udk5nWVRCODNBcDg5c3dkT0xic0tmR1p2TkZxWElLamlCaC85OXJjR3lkeDliYWRDak5YSFFERVNIZFVEUGhJRzQ1N1ZCOFBMMHdkWjN5M0hoVWk0bXY5Z1Z1ei9VNEhKNWtXTFJCNkxtNUZSM0JVd3JPb2QxV2RZcnJRQUFFc1BrcTYyLzZUSWI3QzNJeE82Q2pFWWNwVzMwNXl4cGh4YW1GZWttUG0vSVBvZ3h2ODdCNkYvbjRLZFRPN0J3OFAwb1VNdlY0Snl5UXZSWTluOUlDR3FMQytyTDJLRlhIcnhBWFl3L0MwNWlaRXhQK0hsNDIrMzRpYTZVaTZjUHR1anJXWnZYWTAvdVhqNm9MTDFrc0t3NDk0VGkwTUNEUDcySjNNTzZDenh1N3U3dzhndXVMd01PQUtnYjh0SXVkUnhtZkhYUllJNlRianNQM1A5VERXYjlyTUdzbnpYMTFmZTBqMmY5TFB0bzIzVVFidnNvQTZsVDU2RHJ0YlBRYS9KZmtiSHhLOVRXVm1Qc2M5L2h4TGJ2OFAwVGZkQnQzR3pjOHM1QmRMMzIvaWEvSCtUY3RDZnRMY1ZhOWJubVlpMG82VE1PU2w0ZTNuampvUjhSR2RvT0Y0cHo4ZVhxTjdCay9Uc29MaXRFdHc1OThMYzdQb0tiWHVudXJZZC9SMHJuSVVqcE5BUm56cWZqaDgwZjQ5alpQM0ZOMzZrWTBHMHM5bWRzd2ZkL2ZBaFBEeTljUDJRbUxwVmVSSGJCU1l6cGN5dmVmM3cxZkwzOThjNzN6eW9XbXZqbjRnZndaOFptaEFTRTQ2T25ObUQ2bUNmTi9oeXg0UjN4d3l2SERiNzBnNUsvVHhERzlwMkNXazB0ZnZqakl3QkExN29DSDlwaGV2cjZkeHNEUHgvVElZVkV6Y0dwZXBZQVlNN3VMN0VsTmhrcWE3ZnJucjI4MGEraDBXand3cTR2RzcyOUxmVG5MQTJzcTNDek96OERvMkpTQUFEWHJaZ0xBSmpiNTNiYzNuazQwb3JPWVhIR1JyemFYMjdZNStYbWlZR1JTZmowMkdyVUdOMi9aR1BPUWZRTzc0alJzU240NWZST3UvNGNSQzB0KytCNnhBKzgwYVoxbnhvczN3MDZtT3VXdmJIVnR0ZkxTMi81TnVUbEY0eWtzVE9SY3RQVDhLc3JtbkE1N3hRQ0krUFJlZGcweFBVZGp5Ty92WSswVlorZ09QY0VBS0MyeHZCV0FRZC9Xb2p5Uy9rNHZmTVgzUDIxWVVVcy83Qll1SHY1d0NkUUxoNXBYNk50MGlEYzlXVSswbForakpvcUtTalJaZVJkOEE0SXhhRmZESU5Wd3BCYkFBRDVHWHZRZWNRZEFJRHphVnV4NXRWYmNmWC9mWWpMdVNjdzlJSDNrSE5vSXlyTGlqSDQzcmVRdlg5dC9mRVNHZHVkdmg0amV0dld0aE1ueVhkUFA5Tmw2Y3BGWlUwY091bllmeC9iQkVaaXdZUGZJNlhURUdnMEdzejczMHlVbE12Rms0WGZQb1VYWjN5S1NZUHZScUJmQ0Y3Ky9GNlVWNVRnWC9kL2d5N3RaQjdSaUY0MzR2M0hWOWZ2THlJa0JoOCtKVVZXRG1SdVJWaHdGT2JkOHorY0x6eUxrSUJ3ZUhuNllNV094WGo4bHRmeCtDMnYxMjgzUE9XRytpRjdIeTkvR1Y2ZVB1Z1UweDE3ajV1djNHZk5oRUYzd2NmTEQxc1ByVUQyaFZNQVVIOS9xTTBIZnpWWmYvN3NaU2dwdjRTSnozVm85R3NTbWVOMFlXbmIrVFM4ZCtoWFBOeGpvdldWRytucnpFMzQ3YXpsQ1lwTnBaMnpCQUNicm44VkF5T1Q4UFBwSFhncStTWUFFcWJPbGhSZ1RHd3ZkQW1Pd1RNN1BzTnZaM2JYaDZVVHhibTRlZFUvY2FIaU1yemNQT0R2cWV0RlduNW1GeXBycTNIbzRtbTcvZ3hFVjhLNWZhdHNYbGVwSTluR3p1VjZtWnVYTm15REpocjE1SmVJSDNSVGZlOVJsYm9FZTVlOGpBTS92SUdFSWJkZzhQMEw0UmNhalY2M1BJZGVrNTlGd1lsOVdQV3ZtMUdTWjlqZU5acGFIRi8vQlR6MDdzRVUzV000aW5NeUVOZFh5dmdXWmFWaDJDT2ZvT3ZZZXdHZy9oNUsyejU1QXRXVjVRQ2tGOG83SUJSYlAzNjhmajl1N3A3b1BHd2FLc3VLa1gxZ0hWQXJGMnlDb2pyaTdON2Y4YzJEU1lqczBoK2RycjROYmJzTndhNHZuc2ZnV1c4akpua1V3eEtadGYySTdXMDdVS0hXazlJeVMxYnZhZG0yM1JBamU5K0U1NmQvaU5CQW1ULzQramVQWWVzaFhaR1VuN2QraG00ZCt1TFdFUTloUks4YmtkSnBDQll1ZXhwLytlQm1KSGNhakpVN3YwWjhsRzc0MmpjdkhjVDV3ck40OUcxcCs1ZkxpMUJlVVlKcit0NkczY2ZXWS9leDlmRHpEc0RYNi82TnErTDdBcENiMGthMWlVTlpSUW55NjhxVW44dlB4QU52amtMUGhJRTRlbnFQMmVOWEdvYjMvdU5yRUIzV0FTcVZDcmNPZndnQXNHelRCL0J3OThRVHQ3NkJVYW1UVVhnNUh6OXUvcVIrR3k4UEg4UkZka0dBYjdEVndoRkVqZVYwWVFrQW50NytLVkxDRW5CMWRDUHZSR2ZCdm9JVHVHL2oyOVpYYklLRXIrL0Y1U281RWZIejhFYlBOdkg0N3VSV0ZLaUxzU1B2R0s0S2JZLzBxUi9Xcjc4bDk2aEpTWEVOTlBqaDFEWThreklaR3lmOUN3Q1FYU2JqcjlkbTdjZGFXNGNyRXJVeVJlZlNrSFZnSFdLVFIxbGRkN2FOVjVqTktjamNpNEtNbHYwRFhYajJDRHFQbUk3cWlqS2tyZm9FZnk1N0ZXV0ZPUUNBRTV1WDR1enUzOUJqMHFQb2NmMWo4QTJPeFBtMGJTWkJTVjkxWlRrdW56K0p3TFlKbVBUUERRYlBaUjlZajNhcDE2S21xZ0xaQjliaDdKNFY4QW1Pd014bHBtV0x0Y1B2dExaLytoUThmQUpRVTFXQm9xeGpDR25mRGJkOVpEcXNLVzNWSnpqeTJ5S2NQN29WQlNjYU1PK1VYTTZwM0RUc1NsdUhmbDJ0dCswOUh6WHR0ZExPN01WUkJ6NzVycXF1UkVoQU9LcXFLL0hxVnc4cFZyNmJ2K1JobEtxTE1lUGF2OExiMHdkSFQrL0d1ZnhNL1BqM0RMeDh6K2NtNjdjTm1BR0pQd0FBSUFCSlJFRlViWTl2WGpJYzZyajU0Sy80YnRNSEFJRFBWeTBBb0xzeGJLL09RL0hKWC83QXJyUzFlT3A5d3g2L0hVZFh3NUxxbWlxY3pjdEFRblEzOU80eURKN3VYb2dNalVWWlJRbUMvTnJBM2MwZGVZWG5jT2prRG53MVp4ODZ4blJIZFUwVlh2enNUcFRXVFRtNFdId2ViWUxhNHZ0WHBKakV2dU9iYkhucmlCck1LY05TUlcwVkp2dytEejlkT3djalk1S2JiYjg3ODlJeDdyZVhVRjVUMld6N1ZITHFjbDc5djh1cUszREh1amR3dUZCT2RoN2F2QWgvNUI1R2pGOGJhQUJrbDE3QXNwTmI2dGMvVnBTRkU1ZDFKYzIzNXgzRDJxejlLS2xTNDZNMEZuUWcxN0Q3eXptSWZXMExvTEl5SExjSk5Cb05kaTErd1c3N04yZi85L05SWG5RZUo3ZDlqNG9TMHh0S1ZxbExzTy9iZjJMLzl3dlF2czkxT1BlbjlhdnhheGRNUS84WnJ5SXdVb2F3bEYvS1E5cktqNUY3ZEFzdVpSL0gvdS9tbzBwZEFrRHVrZVRsRjJSMW53ZCtmTFArMzMrOC93QXVaYWZEcjAxTS9SRHAydHBxRkdUdXc1SGYzb05HVTh1Z1JEWlo5Tk1jOUUzYUFwV2QyL2FpbjFxK2JUZkU1b08vNHQwZm5zUE90RFZtZTNBMEdnM2UvZUU1YkQyMEFyN2VBVGlSY3dRQThLL0ZEOXI4T2psMkdJR1NWNVNGQzVkeTY0L3h1ZHNYb2JxbUNzV2xoZmhpOWV1NFZIb0IwLytSaXVTT2czR3grRHcyN1A4SklZRVJlT0UvZHhpRXNQbExIc0U5MXowSGIwOWZuTWcrakcvV3Y5dnN4MG9FQUNvQVRsdTAzazJsd3JPOWJzVUxxVlBoNCs3VjZQMVUxbFRoOVFNLzRzWGRYNXJNL3lFaXh6UjQxanZvTWZGaHUrMC9ZK05YV1BmR2RMdnRuNGlVL2VXMmR6QjFwUDNhOXU4N3Y4S2MvN0J0T3dvM04zZjRlUWZVejhjaWFtbE9IWmEwdW9hMHc5dyt0K09HK0lId2NmZTBlYnZLbW1yOGVtWVhYdG4zRGZZVlhMbUtWMFRVY0c2ZTNwand5bXBFWDNWMXMrKzc0TVErL1BUTUVOVFV6ZHNob3BiajVlR045NTVZamQ2ZG03OXRIenU3RHpOZkc0S0tLclp0SWhJdUVaYTBJbjJETVROeExJWkdkMGYvaUM2SThBMDJXYWV3b2dRNzg5S3hKZmNJUGt0ZmczTjZOMU1qb3RiRjB6Y1ExLzd0SjhRa2oyeTJmZWFsNzhSdmM4ZWhVbUVJSEJHMUREL3ZRTHo1ZnoraGIxTHp0ZTNESjNmaTRiZkg0WElaMnpZUjZiaFVXRElXN2hPRUdMODI4UFh3Z3JxNkNqbGxGNUduWmpjdmtUTlJxZHpRNjVabmtUcjFCYmg3K1ZqZndJeWFxa29jK1BGMTdGNzhJalI2TjJNa29pdkRUZVdHdThjOWkvc212QUF2ejhhMzdhcnFTbnk1K25WODhQT0xxR0hiSmlJakxoMldpTWgxaExUcmlqN1Q1aUorNEExd2I4Q0pWVTExSmM3cytoWDdscjZDZ2t3V0lTQnlOUEZSWFRGcjRseU02SFZEZzBKVFZYVWxOaC84RmYvNTlSV2tuV1hiSmlKbERFdEU1Rko4Z3lPUk9IWW1vcThhaW9qRS92QU5pakJacDZLa0VIbnBPNUY3ZEF2UzEzeUcwZ3ZucnNDUkVsRkRoQVpHNG9ZaE05R3I4MUIwVCtpUDBBRFR0bDFjVm9qREozZGlmK1lXL0x6MU0rUVZzbTBUa1dVTVMwVGswbndDdytFWEZnTVBMMTlVVjZwUlZwZ0Q5YVU4NnhzU2tVTUxDUWhIZUhBTWZMeDhVVkdsUnNHbEhCUmVadHNtb29aaFdDSWlJaUlpSWxMZ2RxVVBnSWlJaUlpSXlCRXhMQkVSRVJFUkVTbGdXQ0lpSWlJaUlsTEFzRVJFUkVSRVJLU0FZWW1JaUlpSWlFZ0J3eElSRVJFUkVaRUNoaVVpSWlJaUlpSUZERXRFUkVSRVJFUUtHSmFJaUlpSWlJZ1VNQ3dSRVJFUkVSRXBZRmdpSWlJaUlpSlN3TEJFUkVSRVJFU2tnR0dKaUlpSWlJaElBY01TRVJFUkVSR1JBbzhyZlFBdFNRVWdKYXdqQnJWTndxaVlGQ1MzaVVlTWZ4djR1bnREWFZPSm5MSkNIQ284alhWWis3RXRMdzE3OGpPaGdlWktIellSTlNzVndoSlMwTGJySU1Ra2owS2IrR1Q0aDhYQTNjc1hOWlZxbEJYbW9QRDBJV1FkV0llOHRHM0l6OXdEYVBnNVFPVG9WRkNoUy9zVUpIY2NoSDVKbzlDbFhUTENRMkxnNCttTGlpbzFDaTdsSURQN0VIYWxyY09CRTl1UWRub1AvOFlUa1ZVcXdQay9LWHpjdlhCTHh5RjRPdmttcElRbDJMemRzYUlzTERqd1BaWmtiRUpwdGRxT1IwaEU5dWJ1NVlPT2cyOUI4azFQSXl3aHhlYnRpcktPNGNEM0M1RHh4eEpVcTB2dGVJUkUxQmplbmo0WW5Yb0w3cnptYVhScFozdmJQcDE3REordldvQlZ1NWFndkpKdG00aVVPWDFZNmgrUmlNOUhQb21ra05oRzcrUE01WHpNMlBBV051UWNiTVlqSTZLV0VwSFlIeU9mK0J3aHNVbU4zc2ZsL0RQWThOWU01QnphMEh3SFJrUk4waU8rUCtiTi9Cd2QyamErYmVkY1BJTzVuODNBbnZRTnpYZGdST1EwM0FITXZkSUhZUThxQUhONlQ4WGlVVThqM0Rlb1Nmc0s5dmJIak1SUjhQWHd4dHFzL2MxemdFVFVBbFRvUFdVT1JqMjFHTDVCNFUzYWs3ZC9NQkpIellDSHR5K3lEcXh0cHVNam9zWlFRWVY3eDgvQjMrOWRqSkNBcHJYdFFOOWdUQncwQXo1ZXZ0aDFsRzJiaUF3NWJWaWFQK0FlekVtZENwVksxU3o3VTZsVUdCcDFGV0w5dy9ETDZaM05zazhpc3E4Qjk4eEg2dFE1emZvNUVIWFZVUGlIeCtMMHpsK2FaWjlFMUhDUFRaNlBleWMwYjl2dTFYa29Ja05qc2VrQTJ6WVI2VGhsV0pxWk5BYXZEYmpITHZ0T0RlK0VzcW9LYkQxLzFDNzdKNkxta1RSbUpnYmMvWnBkOWgzZUtSVlY2aktjVDl0cWwvMFRrWG5YRDU2SlJ5ZmJwMjEzalV0RmVXVVpEbVN5YlJPUmNMbzVTKzBESXBBMlpSSDhQTHp0OWhycW1pcWtMSHNFNlpleTdQWWFSTlI0QWVIdE1XVlJHank4L2V6MkdqVlZhaXg3SkFXWHN0UHQ5aHBFWkNncXREMld2WndHSHkvN3RlM0tLalZ1ZXlVRlo4NnpiUk9SRTk1bjZjWFUyK3dhbEFEQXg5MFRDK3pVYzlVVTE3WkxoWSs3bCtKejdpbzNmRExzVWN6ck94Mkp3YkZJREc1OHdRdExxdS8vQ2JsM2ZtR1hmUlBaS3ZXMkYrMGFsQURBM2RNSEErNVpZTmZYc0lWZmFMVEpzc2pFQVVBekRVOENnS0RvemtpZE9nZVJTUU1idkczM0NRK2o4NGpwQnN0QzJuV3RQMjYvMENpRXRPdmFMTWZwSDk0T0VaMzd3c3N2R0FEUVpjUWRHUDdvcDRoSkhnVUFjUGYweGxYWFBRQTM5NWE5YTBiOHdCc1IxMitpd1RKM1QyOGtETG9aWGNmZTI2TEgwdHJkTi9GRnV3WWxBUER5OU1Gams2OTgyN1pGWkdnN2ZQVDBSb3p0T3dVQThNWHp1L0hNYmU5WTNXNzh3RHN4ZnNBZDhQWDJ0L2NoRXJWNlRuV2ZwUWlmWU14SUhHWGJ5aUUrd0xXZGdKNXRnVGErUUVVMWNQd0NzT3dva0dlOWhPajR1TDZJOVE5RFZ1bUZKaDYxSWMyc2hvK1Y3dmZEaytnZjBRWHZEWDBRaXpNMjRJNTFiNWp1RnhyYzIzVXNqaFZsNGNiNGdRank5TU9BSDU5RSt0UVBFZXhsK21HNU1lY1FPZ2Vabm9SbEZPZGd4Qy9QV1R6V3RyNGhKcytkTHNsRC9GYzhLU0Q3OHdtS1FPS29HVGF0RytJRFhOc1o2QmxaOXpGUVUvY3hjTVNtandIRTlSMFAvN0JZbEY2NE1yM01jZjBtNHRxLy9ZaGpxei9GcHZkbUFRREcvSFVwT2c2NUZXc1hURVBtSDBzTTFyLzNPelhjUFcyN21GU3RMc1duVXdJQVNManBPLzBWVkZlcWtYZHNPNllzU2pOYldiQW82eGlXUHFnTFAwTm12NE9pckdQSTJMQVljZjBtd3NQTEIyUCsraTJ5RDI3QWtkL2VRN2R4RHlBMlpUVFd2SFlyQU9EVTlwOVFXMVBWNFBjQ0FIcE4vaXU2VDNnWTY5KzhFOGMzZkluT3cyOUgrejdYNGVUVzd3QUFxVk5mUU84cGYwUEhvVk93K2wrVFVWRlNDQUNZL3RrNStJZlpkZ0ZKLytlYnNpak41UG5MdVNld1l0NTRnMlhYUFArRHdmc0pBSDV0WWpENm1TVUFWTWhMMzRISXBJRVk5dkRIaXE5WlhuUWVYOXdWWmRQeE9iUFF3QWhNSEdSYjIvYjBCNkpTZ09BNDRQL1pPOCtvcUk0MkFEOWI2RjJxZ0lnb0NOaDdWK3k5UlNVeDBXaU0wZlFZVGJYRWtoaGpOSDdHTkV1S3NjZVNHRXMwOXQ2N0tJS0Ewb3YwenNMdWZqOFdWaFlXV1ZSTWd2T2M0M0h2M0duM3NqTTc3N3hsakMxQlZRUlpjUkJ6RmdveUtpL2Z1Y2tBbkd6ZFNFcXYvckc5NlpOcnVOVHlNRGgvd0JSYjdlZHV6WWJRMHJzcnA0TDI0T25paTEvZFZ0eU1QUC9BOG1ZbUZrd0wvQitteHVaY0REMUtYa0VPRjFib056TEtLOGloeTl1YTcrM0JKY25ZV05nYjNNL25QMnRCYVBRVmcvTUxCUDlXYXBTdzFLOU9TNHlrQmo1U2UzZm9VUStTY3lFNkE5eXRvWmtMZU5yQko0Y2h2K2lCeGVWU0dXTWFCTER3NnJiSDBQUDdMTHl5dFZ4YTN6b3RhVzd2eGFYa2NQYkhYQzUzUHo0M2xYVmhSNWpSOGxsZWFCREFpWVNiTEwrNVJ5ZVBTcTJtU0tWRUtwSHc4dEZsYk92OU1SNldUcHhOQ3FXUGV3ditpcnBBa1ZySmtMcnRPSjE0Q3hjek85d3M3RGthSDZTdG8xdnR4bVFYM2o5dnltL3phK1g2RWh6NEErbUtIRHBzZjA4bnZWQ2xyUEs3RUFnZWhqcXQraUdWR3htVVYyY2F5Q3cxRGRnYU5BMGdsY2xwRURDR3E5dXF4My9pd1cwYjBmYkZCVWlrTWpJVEk3VHBNVmYyNDlWcEZPMWZXa1QwcGIwb2N0SzE5ekppUTVBYUlDeVZGb1Q2ei82TFduV2JBTkQ4bVEvdzdUTlJleTg5TnFUQ2N2cnc2L3NLSmxhYXhaYWRoeitOaDB6QnBuWURBQm9QbVFKQTlNVzlEeTBzZWJRWkJHbzFzVmNQSUpIS2NQYnJCR28xaVNHbkFiajAyNmZVOG15Q2E5TWUyTGg2a3hTcUc2em40c2E1RDZ5LzFlalpPdGNQRzRwKzBnNDFlZW1KM0Q2OGxvYTlKdURiNXhVU2JoNHY5ejRmcFkyYVNNZEcvWkRMREJ2Yjl0N2cxQmdLTWlFM0JjenR3ZFlUTEp6Z3htOVEyVmRNSnBYVHY5MFlmdjI3K3NlMmhhazFsbVkyRDFXMlQrdm5BRGgwK1hkNnQ5Sm9sN28zSDA3cmh0M0w1ZDF3WUNuYmppMW5kTThwMkZqWXMyTG5iREtLTjN6M25GMnZrN2VKVjN2Y0hldHpMeU91WEQyUmllVy9wL3BRRklyektRVTFneG9sTFBWME0vd3dPcEp6WWZFcHVKMnF1ZmF1QmU5MUJCc1Q4SE9BeXdtVlZ0RzFkdVBITGl4OWRPNVhuV3NKRWtaNWRRYmdrd3ZyMlIxVjhZN1JyUFByZU0yL1AyZVRRaXJVK25qYnVISisrQklBdm1nN2prM2h4K2pqM29KRjEzNG52MGpCa0xydDJCQjJsRGNiYVV4R1NyUklVRjZUOUVYYjhRejFiRmV1RFZ0akM0SURmOUI5anBXREsreTNRUEE0Y1d2VzArQzgybW1nV0VIc2JWODhEWmdhUEExUXUxSFhmMFJZYWpWNk5yWHFOaVlyNlM1Qk81ZHAwME1QL0VLakFXOWdYNjhaWGQ5Y3lZR0ZnZHA3Vzk4MmJJNmN0T1ArTHJPVml4Y1dEdTRBbU5vNFltcmpxRjNVYjM3Tmw2YkRwbUZxNDhpNU5SOHo2VStWdGx5WDE1ZmoxMjh5b0Zud1Q5cWhadXRiVGNsT2ptYjh4alFTYjUzbXlOTHhkSHZyUitwMUhNSGVlWU5RcTVRVTVtYy8xUHVRbTFwZzVlUUp3SmhmNDNYdWpWdGYzZ0pnMk9LekFLd2NjdDljTVQybXZLYW9Na3BybWlidFVHTmthcW56L2tyM2I5SU9OZXNuMU5HbVhkcjBLVGQyZjBkeStDVUFJazZXM3l6VFY5ZlRTaHRmdzhkMlFTYUU3SVRzNHErQ1pXMW9PQmlNek1IS0RkTHZWbDVIUysrdVQwUllHanpkczF4YWlhWm41R3cvN2liby8xN1djV3BBOHdhZFNVaU5JanJwTmdQYWp3R2dsclV6dGF5ZHkrVzN0WFRBMmE0TzQvdDl4SjM0WVBhY1hjOWZDMlBZZlhvTnMzNGVvODBYR1BBR2ZkczhSM3AyTXUvOU1MeGNQU00rdWE4NVhqUDlQQmFtVmdUT2FZeFNWY251a2tEd0g2VkdDVXN0N09zYm52bENtZDJTcUZKNmVibGhybHcrTnE2R3QxY0ZLaEowZHZYN3BGeGFTSG9zdnB0ZkJXQjE2QUZXaHg1QXBWWVRvc2Qwb0lHTnhxd3VMRVB6NnhHVmZVOTc3L0NnejZ2Y3p6ZE8vc0JINTFicnBGV2tXUklJbmhUMlhpME16bHR1R3JpdmhFRXVNNndPRzFjZmc5dDdYTlRyOEF3dFJrMEh0WnJqMzA2aXFDQVhpVVNLV3ExQ3BTemkyRGNUR2Jyb05GNmRSdEZtekdlY1h6ZVRaNVpjd0tGQnEwcnJMaTA4Z0VZZzhtZ3ppSDZ6ZG5MbWwvZTU5c2RpSGZNei93R3ZZZTNzeGJsZlA5SXBsM0R6QkJiMmJuaTBHWVFpTjRPSWsxc1pOUDhRcHNYblhYbTJHOHI0alduYS9PTTNwcFV6NGFzU2FyV09ac2JjcmpiRzV0YmtwU2RTVUVxNzlpQjZ2ci94NGRyVzZZWkt2OFpOclNZOUxoUlYwWDJWUmxiU1hmclAzYXRYZTFUMjd5Q0FoblVNSDl0cEViclh1ZmQvN3BBYU9MWTluSi84Mks0S28zdThnMFFpb1VoWlNEdS8zdFIxYnNpdmZ5OWtXT2VKMkZqWTAzcHkrZS9RZDFQMllXNWl5ZTJZcTh3WnZ4cHJjenRDb2pVV0szV2RHekx0MmFWMGJOUVBnT3NSWjBqT2lDOVhSMm5xdXpiQ1NHNGlCQ1ZCamFaR0NVc2VqM0l3WFdNbnpmOUZLZ2d4ekEvSjJjeTI4a3dQU1VwK0ZzdUQ5ekNqUmFEMk02QnpQYVBGL1IzajBnS1daT1ZnclFCVm1ydlAvNFM5aWJYT3ZZbStmUUQ0T1dRL2hTb2xrLzM2R2RTL0IvbFc2ZE1zQWJUWTlnNVhVaUwwbEJBSUhoK1dEb2JiL3BlbGNmRm1iSkVLUXBJTksyTm1WMzRIdHpyeGFEMlFIdTl0QUltRVM1dm1FWE5sUHk3K25laytkUzFCTzc0bWFPY3k3b1ZkNE55dkg5Rit3bUphQk02Z01EK0hyS1M3eU0wc0syK2dpc2lOelNnc0tPL2dkZnZJT2l3YzNQRm9NNGlpL0J4T2ZQOHFMdjZkTWJWMjBOR3VsUERDejlHUDFJK2lnbHl0b0NXVkd6TjZWUVRHNXRic210bVR0S2diRHl3cmtVaEFyZWFuVVpyQUFTOXZ6U01qTnBTdDd6VFRlMTFaUDNaKzNBMFRxMXFrUjJ1T21KaTBRNjNUUDMxY0tkWk8rdlY1QlJPcldwVS84Rk5JVmZ4NnltSlRYRlN0Z3F3SHIvKzE2TlBPL0Z0d3NLbk5rRTRUdE5maituNklXcTFtKzRrZkdkWjVZb1hsMHJJMFVtT2ZOaHJ6dlgzbk54R1hjcGY1RXpmUXUxVWdVcW1NNnhGbnNMZHhvVXZUUWZ3K0w0UXZONzNGdnZQMy9SK2xVaGxiNW1qR2xJbVJHV3ExbW0zemRMVmZhcldhVVhQOFVhdUZabFR3MzZkR0NVdVdSbVlQVjlEQkhFWTMxbnplRXdhWkJRWVZNNWViUGx4N0JwQ2NuOG5NODJ1WjBTS1FRbFVSWWFYc2hrdmZLeUVrUFpaNjFzNFlGL3RzM1FwY3JsUGZ0emQya2FuSXhjUFNFWmxFaWxLdDBybS85dlpoOG9zVTVZU2xkVDJtNmUzZjZJTlZqeFIwTnl1eHltVUVncXBpOUpBQ2djNDBjTnZnYWFEYW8rNlZwYWdnQjRsRXd1MGo2N2l3Y1E0U2laU09FNWRpNWVTSnMyOEhydTlZQ3NDMTdWOWg2OVlRenc3RGlUcS9reXRiRnpEa2krT1kyampxclRjLzR4NDdQdXFpazJac1lhdWovV24vMGlMYWw0a0FhR3hwUjM3R1BmVGgxVmt6UjVuWGNxWE4yUG5hOUVjVmpDckR0ODlFYmNDR1VkOEc2YzF6YS85UEhQdEdzNmlVeW94QUl1SGxyWG5hK3padVBoVmUvelRTREtWQzQ0OVJZbUpZZ2xRcVk4Z1h4NUhLNVB3K3RUVUZXYW1QOStHZVlzeE5IbTVzbTFpRFJ5Zk41L2pMVUpocldMbnFqcnIzS0R6ZjYxMmQvdDJLdWtSV1hqclJTV0hhdE5KQkcwNWMzODJVYndleGF0Yzh6dDA2eUllanZ5VXBMWmIvYlozRytobVhxR1h0VEc1K0ZxdDJ6MlA5Z2Y5aExEZmgxU0h6ZUw3WHV6UndiY3krVW0xTGtGRFgrYjQyVkNMUnZRWlFxWlJDVUJMVUdHcVVzSlN2VkdBcHJhTEE1R1FCVTl1RGxRbWNpNFhkdHcwdVdxQjZPQ2ZrcXVKaWJzY3ZBVk1lbU1kMzg2dmNDbHhPUTF2TkFxSGsveEljVEsxSks4aEdnZ1JiRXd0UzhyTjA3bGRraHZkQ2d3Qzk2WnZDanpIR3V6dTJlaUxwbFNWZGtjTzYyNGNyelNjUVBBNlVpbnlrVlJTWW5DeGdhb2VIbWdaUUZSb29WVDBtNHE0ZllkZXNYaVFHbndLMW1rYUQzOGFoUVN2eU1wSTRzZUpOak0ydHNhM2pUMUxJR1k1Ly95cFh0aTBrTXlFY0FCdFhiOHhzOWUrVzUxbVUxNVNyVlVyU1kwTXdOcmZHM0s2MjFxU3R4R3pNMU5vQnViRVoyY25saFovYWpidmhVR3dTV1ppZlRlTkJiNlBJMVpnN2IzN2RyMXord084ZnowSGZaalpPdEJuem1mWTYrdEplTXVQRHRkY051ajJQaWFVZCtabjNWWWR5TTBzSzg3TFkrbFpUQUViL2VJZk1oQWgyeit5cDkxcFo2bSt1S2xLUW1YZ0gwQWhPS3BXU2E5dS9vdXNiSytrKzVWZjJmamJFb0g0M0gvSGhRejd4MDBOQllUN21zcXFOYlJOcjhCa0Vjak5JRFlQNFM0YVhMU3g2c21PN0txUm5KeE9YY2hkWGUwOEExaDlZZ3JXNW5VNmUwb0VZRXRNMFl6USs1UzdUeHl4SHJWYno0WXFScEdRazhOMzJHYmc2ZUxMaHdGSnR3SWQ4UlM1THQ3N0hvVXZidUZ0Y2o0bVJHVVhLUXBTcUlscFBsdUR1V0ovdG40VVJGbnVkNStZMTFiWjFmcm1LUXFXaU9oOWZJSGlpMUNoaEtURXZ2V3JhSlZjcmVMYzlXSnZBa2J1dzZRWlVZU2NrdFNDcjhreVBnZEorU1lhR0ZwZXNITXpXM2g4em9sNUh2RGROSWl3em5zYTFOTUVhWE16c3lnbExxMjc5VGFGS3lldittcEMzK3N6NHlqS24xV2pxNndrdlhwYnd6SGdoTEFtZUdIbnBpVlhTTHJsYXdic2RTazBEUVZXYUJ2NFJ6VUhDamVNQVdMdlVwKzJMbW8yT1k5OU1CTFdhd08rRE1USzNadnUwZHFSRjM5UUtTcVVwNnc5VFVSQ0J3cndzTnIvbVM3Tm4zcWZkK0MrNXZtTXBWN1orb1EwZGJsK3ZPUUNXamg3NDk5ZU5qdW5iWnlJNXlURllPTGlUa3hMTGtmKzlTTUM3YXpDemRYNXNnbEZaSkJJcDNhZXR3OFRTanZTWVc5aTYrMkpoNzg2QmhZRVU1bVhSZk1TSG1GamFrWDB2U2h1VVEyNXFnZHhZODdzeCtzYzcycnFzWGJ3cXZONHpwei9SbC9ZQ2tKbDRSeWZBQThDdGZUL1NvT3Z6ZUxRWmhIYzMzVE9tS3FMa2IvS2dzT3hQTzZtWmlaaWJHajYyemV6QWU2QW1xTU85R3hCMUNxakMyTTdNK2ZkcUJhK0ZuK0xDclVPc21hNEorcFNjRVYvT3Y2aDBJSVlTM2hqK09hMThBbENwVmF5YmVZbTByQ1Rtcm42SldTLyt5TXNEWnVwdGE4ajBldVFYNUdCcWJLNFZwZ0NhMXU4SVFGVFMvZDBscVZTR1JDS2hRSkZYcmg2QjRMOUtqUktXcnFmZU5XanhEb0NIRFV4cEIrYkc4SHN3L0YxK1FWRVo0WmtHaE1wNkREUzBkYXZTK1VzbU1pTzlHcC80WE0zRTcybmxqRlFpSlNROVJudHZVOWd4TEkzTWVOMS9BUDNydEdKMTZBRTI5SGlmMkp3VXBweGV4ZElPcjJBaU0yTEMwYS9MMVZzUzZVNG1rYktvL1FTS1ZFbytPUHNMOEhEblJna0VqMEpxNUhXc2F4c1c3TVhEQnFhMEx6VU5oRlZlcGl6NmhKRW5nVlJtUkkvMzFpTTNNU2RvNXpJaXoybkdXdmlKelRRWk1vVSswLy9najJsdFVPUm1QbkpiOXA0YVg1MVdvK2VRR0h5SzJDc0hTSSs1UmYydUdyOEhTNGM2T0RWc3g1VnRDOG5QU0FJZ0x5MkJHMzk5UjlzWEZ3Q1FISDZKZmZPSGFldDBiOTZianBPVzhkZnN2bVRmaTlKdHNOaUhxS3AwZUdVcDdzMTdrNXVXd0k0UE85Tit3bUo4ZW81bjBQeEQzTHQ5QWYvK3I2TEl6V0RmL0dIYU01WktJdWhseG9keDZiZFBDWmp5SzdscDhaeGJNNTNPcjM1SGJsbzhsemJObzVablV4b1Bmb2Y0b0tPazNMbjY0STZvMVp6NC9sVWN2ZHR3KytoNnVrK3QvS0R1dHVPK0FNRE1XcitacEFEQ1lxL2o3bVRZMkRaM0FPOEJJRGVGMkxPUVVNbWZUQjh4OS82WnNXMElWOEpPVkpxbnJCL1JxRG1OaUVxOFRYUlNHSEVwZDBqSlNPQnVZZ2ozTXVLMG9jUHJPdnZnNzltRzJPUUlyb1ZyUXU3bkZtUlQxMFVqd0NlbTNWODNEQzMybWJweSs3ZzJ6YXg0N1pHdk1ORFdVU0Q0RDFDamhLWERjZGNaNXRuQnNNeFRPNENaSEhJTE5jRWRTZ0k4QU93TGgrdEpsVlp4TGluMElYdGFOUkp5MDVoMVlSMEFxN3ErVlduKzAwTVg4M1hRRHUyMWs1a3RqbVkyMnVoM2ZyYnVUR2t5QkRkemUvS0tWZVg3Qm42S1RLS0pBampBb3pWZFhCb3h1RzViZmdzL1RvR3lFQWRUYTBaNmRXTGQ3Y01jaXJ1bXQ5MmhudTE1dDhsUVF0SmorZXp5YjJTS3lWTHdEeEIzL1RDZTdZZFZucEhpYWNEb0FkT0FBVzUyWmMvcWVWSjBldlZibkh6YWtSQjhrak8vdkE5b3puMjZ2SGsrSHEwSFl1UG1ROWMzVjNIZ3kyZkxsWDFnT0dxSnJ0WkpibXlHZTZ0K0tCWDVwTnk5U3ErUHRyQmhnZ2UxRzNlai8reS9LTXJQUVc2cVdTQmQzNzZFL25QM2twbDRoOWlyQjRtL2VWd3JMSm5adWVqVktBMlkrN2ZPOWMrQmx2U2J1WU9FbXllNHNHRjJ1ZndWNFQvZ2RSb1BlZ3VWc29pRFh6NUxmbFlLSjFhOGliTnZSeHdidE1heFFXdlVhaFVIRmdhU0hISC92TG9TVThHazIrY0pPN3FCZ0NtL29zak5KUFRnYWt3c2JPa3c4WDgwSGY0K3R1Nis1R2NtRTNWK0Y3bHA5M2Z3clozcjZUMmNOajAyUk8rNVNSVWh6UEFxNTBMb1lRSmFHRGEyZlFhQnpCaVVDckQyMFB3cklmRXFaRVJWWExhRW9Edi96TmgrWEpUMUk1SWdZZHV4NVd3N3RoeTV6QWhYZTAvcU9Ia1RueEtwRFIwZTJQMU4vRDNiY1BuMmNlYXNIcTh0TzZDZDVuNVk3SFVBZXJVYVJTdWZBSlNxSWc1YzNLTE5aMXNjYUNzbi84bFkzZ2dFVDRJYUpTenQwM05nYTRXWUZUKzZ1Ukg0bERtUitxeGhKM1p2RGo5ZWVhYUh4TUhVbXMvYWpBWEFTQ3JIMDhwWjc3M1NHTXMwejlUQ3dZc1BtbzNBcWZpUXU1TkR2d1NnNzErYTBPTzkzSnZUeU02REcybFJOTFJ4Sjdzd254dHBrZHpMejJTUVJ4c1dYL3VEZDVvTW9WQlZ4TXp6bWgzUjk4Lyt6QkRQZGl6ck5KbG1XOTlDcVZieDZ2SHZzVFF5cFo2Vk02TWJkTk1HbkdobzYwYktpeHM0bVJqTXpzaHpiQWc3V2sxdlNTQW9UOHpsZlpWbktzYXMrSHhMdmROQVRQbjgrZ2cvc2RuZzloNFh6VWQrakYvZlNRQTQxR3ZPK0EycFNJMU1rTXAwcDNTdnpvSDRYTmhONktFMU91bjZGdkVsUGp3dXZoclRtcUppTTVyR1E5N0IxTXFldTJmLzVPaXlDWGgxSElsZnY4bTBHLzhsRXFtTUV5dmVKT0NkWHpBeXRhU1daMU1jdkZyZzJyZ2JwMWJwK2xubUpNZXdjb2dFVzdlR0JMeTdCaWVmdHNSYzNvZGI4MTRFNzFuT3RlMUx5RXdJeDlHN0RZN2ViWEJ0MmdOenU5b2MvLzVWMUdVQzB1Z2pOeTBlMUdxT2Zmc0t5c0o4Mm8zL2tvWTl4MnNEV3FoVlNpUlNHZjArMlVYQ2plUEVCUjBsT2V3aWRkdHFOT01KTjA4Z045RUlmYWFXdFFoNDV4ZGMvRHR6YWRNOFdqNDdDeVFTN3QwK1IyRmVGbWEyenVTbGF5UnBxZHhZcjlsY1NTaDN1enIrbXZZcmVJYkMzRXdVdVJtc2ZxNjh6NWkxaXhlZzZ5UDFOSFBtcHVGalcyWjgvMytyTWdZbnFRYjZKTzYvV1AxanUwT2p2aXg0NWJjSzc2LzUrQndxUGQrZGdDbVZSK1BWRnpwODFvcy8wcW54QUdwWmF5eE1BUHA5NEVwMlhrYTV2Q1ZJSkJJR2RSZ0h3TVdRSTdUeUNXRDJPSTMxeU01VHExRVVGV0JzWklwU1dVU1BsczhBa0phdFAraUxRUEJmcEVZSlM3ZlNZemdVZTVVZWhoeE9PM25YSTdWMUtUbWNDOGtQWWJOaklQYW1WbHJoby9SbmZkZWdDZGZ0Ym1HUEdqWGZCTzFpa2w5ZlRHWEdxTlJxSXJPVENFbVA0VVRDVFZJTHN1anIzaEtBNVRmM01QYndFaEp6MDFHanByMVRRd1o1dEtHQmRXMzZ1cmZraXl0YkNjdlU3S0RlelVwaVpmQmUzbXcwaUZmOCt0TEJ5UmMvdXpwNFdibGdiMm9GZ0ZLdDRwTUw2d2xKaitFRjd3RDYxV21Gc1ZUTzRMcHRtZHAwR0IzL2ZKOGlsYkxhM3BsQUFKcURSV092SGNLdGFZOUs4MDUrUkN2UjVQQkxKSWRkZUxSS0hvS2trRFBhenlWYW5hS0NYUEl6a3luTXk2SXdOeE9KVklhOVYzUGF2YlNJaUJOYktGTGtzZmtOZnlRU3FVNXdBd0Nac1NsajF5UXdZV3V1MW44bklmZ2tTQ1I0ZFJ3SlFORE9aUlJrcFdMajVrUFRZZE5RS3ZJNTl1MHJoQjVjVFllWGwxQ3Y0d2pxZFJ5aEtYdXp2SW1RazA5YjJvNWJpR3ZqYnFqVktzNnUvb0NydnkraTFlZzV0SG81ZkMvTEFBQWdBRWxFUVZUdUUvd0h2RTVhOUUzK2VMYzF1MmIyWk1EY3YvSHQrd3B4UVVjSU83cWgwbmNTSDNTVUk4c21JRGMyMHg0NFc1SitjZU5jc3U5RjBlcjVPZFR2OGl5dVRYdmcyclFIb1FkWGszanJOUFU2anVEdTZUK3dkTlNvSDB4dEhQSHVQcGFFNEpOYzJEQ2J1T3VIYWZmU0l1cTJIWUpUdy9ZNmg4ZVdQaHRxN0pvRThqUHVJWlViTTM1akdsSzVzVmFBelVxNnE3ZmZmMHhycTNNOVpPRUpuSHphb2xhcGtCbVpBSkFjZHJIUzUzOGF1SnR3aS9PM0R0SEd0L0t4ZlhIbG83VjFLK29Td1pIVlA3YmxNaU1zaXpjMjlXRmUvUHY2dUpCSjVUalkxQ1l6SjVXRTFDZ1MwcUxaKzJWY3VYeURPb3pUQ2tqbmJ4M0V5N1VSaXNKOGpPVEdmUHZPM3hqSmpZbEx1Y3V5YlIvdzBmUGZhME9SbDNBaFJQZ3BDMm9PTlVwWUFwaDVZUjBuM1pvaW9mb085Rk9yMWN3NnY2N2E2Zy9QakNjOE0wR3JDYXFJc09kV0VwbXRNUmRNVitUdzhiazEzTTZJWTBma1dmNk91VVJVOWozQ011TEpMeFdWNXEyVEsvaXU4MnZFNWFTeVBIZ1BTYVYyazlJVk9md2RjNGsxb1ljNG1YQ1Q3Mjd1MW1sdi91WE5SR1Ftc0NiMEVQZnlNbmpScHdjS1ZSRVhrOFBZSDNPRm4yN3Qwd3BYbXlOT1VNdkVpaGQ5ZXZDS2IxOHUzTHN0QkNYQkUrUEN1cG00TFR4WnpxVHNjYUpXcXptL2ZsYTExZjhnNHE0Zlp2ZXNYbVRHaDFPUWswNWhibVk1ellWVUppZmczVFZjM2p4ZnF5V3FLQmlGVXBGUDlNVzlPSHEzcGpBdm05UzcxelNtZldvMWY4M3BSNU9oN3hKMzdSQUExM2NzeGRMUmd3c2JabXZQRWRyMytYQTgydzFGS2pjaUt5bVNPNmYvS05kR1Z1SmRIT3EzSk96WVJxNXNYVUJxcENhazk4V05jNGc4djVNV282YWpWaFpScE1qajN1M3ovUFZKSHp3N0REZElVQ3A1dHRDRHE1SEs1TlRyK0F3cGQ2NFJlbkExcVpIWHRYa09MeG5MbVorbVVhL2pNN2cyN2NuWlh6OGlMejJSbkpSWWN0UGlOZjVKdjMxSzZ0M3J4RnpaajZMNE1OdTQ2MGY0WTJvYm5IemFJalV5MFViMUt4c29ZKzJMTHRyUFNTRm5jUGJ0U0dGaFBqa3BzWnhhK1k3Mlh0aVI5UlVlbEJ0MzlTQ1dqaDZvaWhRb2NqSklqcmpNK2JVekRIb0hUd00vL0RtVDFnMVBhczdHcWliVWFqVS8vUGxreHZieGE3djBhb0FNWmVQQnI4dHBjYmFmK0JHekNzS3NmL1A3Unl6Wk1sVW5lTVduRXg2OG5nbUp2c3pwRzM5amIrUENydE8vMHQ2L0QvNTFXL1BtMTMzSnpFM2pTdGdKV2pVTVFLVlNrVnVReGJuZ2cveTZkK0ZEUDVOQThHOURRcFZpdy93MytLYmpaTjVzUEtqYTZ0OFFkcFFYRGkydXR2ci9LN2haMkpPUW0xYnV6Q1o5bU1pTUtGQSttVkRyQWdGQXgwbmYwSGpRbTlWV2Y5alJEUno2eXJCSVp3SU5Vcmt4cWlJUlVsandhTHovM0RjODI3MzZ4dmJlY3h1WStaTVkyNldSU3FRWUc1bVNyOGhGS3BWaGJXNUhlcmFCSjNjTEJQOXhhcVN3WkNJMVl2L0FUK2xTdTlGanIvdHljZ1NkL254Zkd4aEJJQkQ4TzVFYW1URHcwLzNVOXU5U2VlWXFraHh4bVQ4LzZJUlNoTWNWQ0o0NHhuSVR2bnQzUHkwYVBQNnhIUko5bVFrTE8xRlFLTWEyUUNEUUlQMm5PMUFkRktnS0diaDNMb2NyaU5yMnNKeExDcVhucmhsQ1VCSUkvZ09vQ2d2WU8zY2djZGNlcisxOFV1ZzVkczNzS1FRbGdlQWZRbEZVd0R2TEJqNTJ2NWdiZDg3eDZwS2VRbEFTQ0FRNnlJQTUvM1FucWdPRnFvaTF0dytqVUJYUnljVVB1VlQyOEhVcEMxbDQ5WGZHSFA2S1hLV0lTaVFRL0ZkUUZTbTRmWGd0cWlJRkxuNmR5a1dMcXdyS1FnVlhmMS9JNFNWalVCYUlzUGdDd1Q5Sm9WTEJYMmZXVWxpa29GbjlUc2dlWVd3WEZpbFk4L2RDWnYwOFJwd1BKQkFJeWxFanpmREs0bXZyenB4V3p6UFVzejJtTWlPRHl5bVVSZXlPT3MrbmwzL2pjdksvOTNBNmdVQlFPYmJ1dnJRYVBRZlA5a09SR1prYVhFNVpwQ0RxL0c0dWIvNlU1UEFxSEU4Z0VBaWVDSjR1dmt3YU5JZUE1a014cnNMWUxpeFNjT0w2Ym43YS9TbTNvc1hZRmdnRStua3FoS1VTbk14c21PRFRtODYxRzlIVzBSdEhQZUU2MHdxeU9aY1V5c21FbS93U2VvQ1luSlIvb0tjQ2dhQzZNTE54d3FmM0JHcjdkOGJScHkxbTFvN2w4aFJrcDVFVWVvNkU0Sk9FSHZpRm5CUUREMTBTQ0FUL0dIWldUZ3p0TklIbURUclRxRjViN0N6TGorM00zRFJ1M0RuSDFmQ1Q3RGoxQzBscFltd0xCSUlIODFRSlMyVnhNTFhHMWJ3V1puSmo4b3NLaWM5TkpTbS80b1BaQkFKQnpjUFV5Z0Z6ZTFma3htWVVLZkxKVFlzblB5UHBuKzZXUUNCNFJHd3RIWEN3Y2NYVTJJeUN3bnlTTStKSnl4SmpXeUFRVkkybldsZ1NDQVFDZ1VBZ0VBZ0Vnb3Fva2RId0JBS0JRQ0FRQ0FRQ2dlQlJFY0tTUUNBUUNBUUNnVUFnRU9oQkNFc0NnVUFnRUFnRUFvRkFvQWNoTEFrRUFvRkFJQkFJQkFLQkhvU3dKQkFJQkFLQlFDQVFDQVI2RU1LU1FDQVFDQVFDZ1VBZ0VPaEJDRXNDZ1VBZ0VBZ0VBb0ZBb0FjaExBa0VBb0ZBSUJBSUJBS0JIb1N3SkJBSUJBS0JRQ0FRQ0FSNkVNS1NRQ0FRQ0FRQ2dVQWdFT2hCQ0VzQ2dVQWdFQWdFQW9GQW9BY2hMQWtFQW9GQUlCQUlCQUtCSG9Td0pCQUlCQUtCUUNBUUNBUjZFTUtTUUNBUUNBUUNnVUFnRU9oQkNFc0NnVUFnRUFnRUFvRkFvQWNoTEFrRUFvRkFJQkFJQkFLQkh1VC9kQWYrQ1V4bFJreG8ySnRuNm5Xa2FTMVA3RXdzeVZEa0VKUWF4WitSWjFnUnZKZmNvb0ovdXBzQ2dhQWFrUm1aMHJEM0JPcDFlSVphOVpwaVltR0hJaWVEMUtnZ0lzLytTZkRlRlJRVjVQN1QzUlFJQkErSnNkeVVvWjBtMEtQbE16UndiNHExdVIzWnVSbUV4UVZ4N09xZmJEdTJnbnlGR09NQ2dlREJTQUQxUDkySko0RzV6SVExUGFZeW9sNUhnOHZzajduQ2lQMmZrMVdZVjQwOUV3Z0VUd3FaaVRrOTNsMUR2WTRqREM0VGMyVS8reGVNb0RBdnF4cDdKaEFJSGdjbXh1WjgrdElhZXJRMGZJeWZ2Ym1mOTVlUElMZEFqSEdCUUZDZUdpOHNTU1ZTZnU4OW5ZRWVyWkZMWlZVdXIxU3BPSllRUk8vZHMxQ3FWZFhRUTRGQVVOMUlwRko2Zi93N0hxMEhJcFZWWGFHdVVpbEp1SEdNM2JONm8xWXBxNkdIQW9IZ1VaQktwQ3g2N1hjNk54Nkk3Q0hHdUZLbDVQTHRZN3l4dERkS01jWUZBa0VwYXJTdzFOS2hQdnNHZklxOXFkVWoxNVZla01Qd2ZmTTVFbi85TWZSTUlCQThLUnpxdDJUQXZIMllXdGsvY2wwRk9lbnNteitjK0tBamo5NHhnVUR3V1BEMWFNbDNVL1poWS9Ib1l6d3JONTFwUHd6blV1aVJSKytZUUNDb0VjaUFPZjkwSjZxRGdYWGFzSC9nUEt5TXpSNUxmYVp5WTE3dzdrWlVWakpYVSs4OGxqb0ZBa0gxVXFmMVFBYk8yNCt4MmFOdm1BRElqVTN4N3ZZQ1dmZWlTTDF6OWJIVUtSQUlIcDdPVFFieTNaVDltRCtHVFZFQUV5TlQrcmQ3Z1lUVUtFSmp4QmdYQ0FRMVZMUFV6TDRlcDRjdXdreHU4dGpyemxjVzBudjNURTRrM0h6c2RRc0Vnc2VIZmIxbURQM3lOSEtUeDdOaFVocGxZVDY3Wi9VbTRlYUp4MTYzUUNBd0RCLzNadno4NFdsTUg5T21hR2tVaGZtOHZyUTNWOExFR0JjSW5uWnFYT2h3dVVUR2J6MC9xQlpCQ1RTUjlOWjFuNGF4OUtrTUpQaXZ4cnlhL3VhQy94NFNtWnllSC94V0xZSVNhQ0xwZForNkRxbmN1RnJxRndnRUQwWW1sYlBnbGQrcVJWQUNNRFl5NWRNSjZ6Q1NpVEV1RUR6dDFEaGg2VlgvL2pTMGRhL1dOdXBhT1RHNzFlaHFiVU1mZ1Y2ZDZlVGlod1JKaFhtY3pHejBwcmR6YWtoN3A0YklKSWI5eVcyTkxaam8yNGNmdTc3OTBFTEljL1c3TXNDanRkNCt1cFd4TFYvY2ZnSWZOTk9OWHVSdTRZQ3ptYTFPbXBXUkdURXZyR1pMcjQrMC9US1d5ams2ZUFGcDR6ZFIzN3IyUS9WVlVMUHc3L2NxdG00TnE3VU5LNmU2dEJvOXUxcmJxQWlwekloNkhVZlFmT1JIT3VrdEFtZlFkTmhVa0ZROFJ6d3hKQkxjbXZYQ3h0VWJyMDZqQ0ppeVd1ZjI0QVZINlRkcko1YU9IdjlNLzByaDNySXZNbU5UdmZja1VobGQzL3FSMXMvUHhjYk5CeHMzbjBkcjdERy9seGFCTXhqNDZRRUd6Tm1MaWFWZGhmbHM2L2poMVRtd3d1ZjhyekdpMjZ2VWRhbmVNVjdidmk2dkRQNW54bmhaK3JkN2djRWR4MWQ0MzhHbS9HOWY0M3J0a0R5QnVVQXVNMkx6N0NDV1R6MkVrZHlZOGYwK3dzdTEwU1BWS1pGSWFPdlhDdzhuYjNxMUdzV2M4YXQxN3E5ODd5ai9lMk1uTHJVZTcvd3hLdUIxT2pUcSsxanJGUHozcVZIcUVabEV5dlFXbzU1SVc1UDkralA3d2dhSzFJODNhczRvcjg3VXRYVFVTVnQ4N1EvR2VuZG5UZmVwSk9kbk12L3ladTI5YjRKMmFxUDBEZkJvemFhZUg3RGc4aFlXWE5taVU4ZkpvVjhpazBpeCtIbWtRV2RJcVlHdk8wN0NYRzdDbWFSYi9IaHJuODc5TWQ3ZFdkdDlhcmx5Zy9mT1k0eDNkd0NlcmQrRnJNSTgvb3E2QU1DNjI0ZlpGWFdlZlFNK3hkZldIZE9mbnRHV205WjBPQ0hwc1h4NWRaczJMZnFGWHdoSmo4VjM4NnZhdEdHZTdYR3pzTWZXeEVMN0hBcFZFUWw1NlJoTDViem0zNS8zenZ4YzZmTUphaTRTcVl3V282WS9rYmI4K2szbXdvYlpxSlZGVDZTOUV0UXFKZTNHTDhUYXBUN1JsL2FTRW5FRlIrODJ0Qm56R2JtcGNSaVpXZXZrTHlySXBVVmcxZC9KenVrQnBFUmNBV0RTRHNNc3RuOGFhWVpTa1k5VUttUGdwL3U1dHYwclZNb2lmSHFNNDhqUzhUUWQvaDV5RTNOcU4rb0tnSGZJR1pTRm1yRjg3WS9GV0RuWG8vK2NQUWExZGZETFowa3A5aDB6dEgrbCtXTnFHeHg5MnRMNTFlOElPN0tlUTB2R2xNK2tWdVBiKzJYU1kwUHdiRDhNSTNOcnRrOXJSMTVHVXBYYWZkVDNvbzk2SFVmUTVvVlB0Y0t4YjUrSlhQMTlrZDY4TForZFJZT3Vvem4rL2FzRTcxM3h3SDduWjZXdzVnVUhnNTdybjBBcWxUR2gvNU1aNHlPNlRtYkZqdGtvVmRVenh0ZDhmQTZMTXVNVllNUW52anJYMDE5WWdabUpCVHRQclM2WHQwdlRRWHoxMm5iK1BQa3o4OWROQXVDTFNadnAxV29VMDM4Y3piN3ptM1R5bi9vdUgyTUROMEh6Q25MbzhyYmxBL01VS1F1cDY5SVFCNXZhMkZrNk1xYjNORG8yNnNla3J3SzBlUzZzTUd5Y2RIelRERVZoUGxLSmpPK243R2ZkL3E5UXFvb1kxR0VjYzFhUFoyeWY5ekExTnFlbHQyYWNYTDl6aHNMaXRjRGFmWXNaMS9kRFh1ajFya0Z0bGREbmZSY0FtdGJ2eUllanY5T21LNG9LNlBpR0tlZCtLRUtxSjVyeWk1KzM0V2JraFNxMUpmaHZVcU9FcFc2MUcxUGJ2SlpobWVWU0dOc1VmQjNBMmdRVVNvaElnNTJobXY4cndkN1VpbUdlN2RsNjUrUWo5bHFYeVg3OTZPbldUQ2Z0V3VwZFZuVjlDd0FIVTJ2KzEyR2k5dDd5bTN0UUtoVUF4T1drQXZCNTJ4ZkpWeXI0My9VL3RmbWt4VCttQmNyQ2NtMHU3ZmdLN3pRZVVtR2ZWblY5Uzl0K0NhOGUvNDVNUlM1NVNnWEg0Mjh3MHFzVDU1SkM4YlYxNTluNlhWZ1J2QmNBcFZwRnVpS0h5WDc5dUhEdk5ydWl6Z01nbDhyNHNldmJPblc2bU51V1N5dkxTdzE3QVRELzhtWnVCUzdYcHR1YVdLQlVxeGhTdHgyRFBOb0NFSndlemZCOTh4OVluNkRtVWJ0eE44eHJHYVpobEV0aGJETTkwMENJUWRNQXBsYjJlTFlieHAxVFd4K3gxNGJqM3JJdlBnRmpVYXRVcUpSRnRIOXBFYW1SUWJnMjBXeFNtTmR5TGFmeHlzOUt3ZGhjdjliNVFVajFtQnVueDRib3pXdW9KcS85UzdxTCtUWmpQdE4rdnZiSFltUkdKZ2JYcFZiZFA4N2h5cmFGNWU3WGFkRVhlNi9tSklkZkl1YksvbkwzYzlQaUNUdXlqcGFCTTJnUThBSUp3U2U0dVdlNVRoNjFXdk9lSlJJcFI1ZTlUTytQdDJIcDZLRVZsa3FvN3ZkUzd0bGE5YWZIdFBVZ2tYQmo5N2Y0OVp0TTIzRmZVSkNWeXEzOVA1WHJRLzNPZ2FSR0JoRjJkQU1BRnpmT3hkVGFua1lEM3lRak5wU3dZeHNCamFaS3FjZzNxTS8vRkMyOXUrblZwT2hESW9XNjNjRGFGZVJtb0NxQ25DU0l1d2c1aVpXWHQ3R3dKNkQ1TUE1ZXFwNHg3dUhzZzJVRkZpR0dJSmNaOGVid0JVaWxNbUtUSTdUcFo0UDMwNnZWS0thTVdNVHBHM3ZKeWszWDNvdE1DTUhZcUhKaHFhN3ovZS91Nko3dk1MTGJheFhtbFVwa1dKcmI4c1BVZzhpa2N0eWRHckJ0M3ExeVFsOWtvdjV4VXJxdEIvSE9DTjF4OHZyUSsrTms3YjdGV0poYVVjdmEyYUM2U21OcFpzT2M4YXNKamI3QzJ2MkwrZVRGbjBuSlNBQmcxZTU1akFwNEEzTVRTOWJzVzBUbnhnUHc5MndqRGpSK2lxaFJ3bEl2dCthR1p6YVdRVHQzaU0rQ3RIeHd0d1ovUi9DeGg3bEhJU21uMGlvRzFXM3oySVdsWi9aL3p0eFd6ek9seVZCNjdwcEJPNmVHN096M0NRRGpqdnlQWS9GQmRIZHR5bzlkMythMzhPTzRtTnR5TjB2em8zMGxKWUpSKzc5Z1o3OVptTWlNdEhYS3BUSWtTQ2hRRmo3d3JLaThJZ1ZSMmZjTTZ1ZjVlN2U1bDU5QlFtNDZzeTZzWTZSWEo3WkUzSGVFL2V6U2IwejI2MGRLZnFiMmMybGtFaWt2Ky9iV1NiTXh0aWlYVmhwdkcxY0NYSnR3Snl1UkkzSFhhV2pycGpkUENmbkZRcVRnNmNLdFdTK0Q4K3BNQTNuZ2JsTnFHamhpMERSQTNUYURucWl3Wk9mdVI0T0FGN1RYYnMxNllldnVSOFRKTFpoWTJuSDN6SFpPclhvSGdJNnZmSTJGdlJ2N3Z4aXB0NjRTN2NMbTEvMUlqN2xsVVB0YjMyeU1TbzhtclNxYW5SSXR6cVFkYXE1c1c0aWx2YnYybWRKamJyRnlpR1p6Wit6YVJNeHNuTFRYb0FrRi84eVNDeVRjUEVGcTVQMmpITTc5cW11U2lFU0NWeWVOcGNHRjlaOFFkV0YzaGYwNXYyNFcvZ05lSXlua2JJWFBZZVBxemZBbG1zMmV0dU8rWVBjczNlOVpkYitYMHZnUGVKMk9yM3lOVkNibjRzWTVYTnc0bDZUUWN3Uk1XVTNYdDM3RXlzV0xpeHRtYS92VGR0d1hTQ1JTVGl4L25ZR2ZIZ0RnNzA4SDQ5Rm1JQURSbC9ad2NlTWNBRm8rTzFPcjBmcTMwczdQOERFdWxZTzlOK1NsZ2lJSHpPekIyaDJzYXNPTkxWQ1FXWGtkWFpvT3FqWmhLV0NLTFZibXRtVGxwaU9WeWpqMWJSNVp1ZW44dFRBR0p6Mi9jUmRXcUhsOWFXL09CV3YranBNR3phYSthMlBpVXU2eTZkQXliYjRkSjM5aFZNQWIrTGczWThhWWxYeTBNbEI3Yi9TbnpjclZxNC9TMmlBN1M4ZEtCUm9KRW0wZUszTmJ2WGtDNXpUV3E2VXpWUE1Fc09mc2VtYjlQSVlMSzlUOCt2ZENuR3pkNmQ5T00wNisvM01tMy84NXM4S3l0YXlkK1h6aVJsbzM3RTVCWVI2ZnI5Tllyc3djdXdvUEoyOCtYemVaSW1VaFJuSmo5cHhiajZteE9kY2p6dkRLd0U4SXVudU9WYnZtNHVmUkNvRDA3R1NEK3l6NGIxT2poS1YyVGxXd1h5NG9naG1ISUtWNFo2QzJGY3pwcHRscTlySXphSlhVeUs3dVEvYTBZaklWdWZSd2EwWjRaanlINDY3VHBYWWpiVENKWHdOMFZjdWpHM1JsZElPdVNGWU8xcWI5SFhNSnY4MnZFNTRacjAzVCt2Ykk1SmpJalBScWx3RE8zUXNsWU9mSEdFbmxGS3FLYU9YUWdFRjEyL0RGbGEwVUtBc3hsUm5UdDA0TGpzZmZKTFg0cFBOT0xuNEVCLzVRcnE3b0YzNEJvTDUxYmUzbkVxNmtSSEFsSmFKY21jcVkwbVFvRWlRb2loY0FrcFdEYWVsUW44UzhkR0p6VXJUNVJubDE1a3BLQkxjejRxcmNodUMvajFQRGRnYm5MVkRDaklObHBvR0FLazBEMk5WOU5Odjhxbko5eDFLc25PdlJlUERickg3T0JrV3VaclgzL0k5M3NYVDBvUEhndDJrOFdGZERPK3JiSUxhODJiamlTaVVTM0Z2MEllYnl2b3J6RkRQeTI2QXE5ZGZGdndzVWI5SjR0aDhHUUlPQUY3UkNRUE1SSDFaWVZtYWs4YTl4YlJKQTNQVWpBTFFidnhBa0VzNnZLNzhncWtndzZmZkpybkpwNmJFaGJINU5zK3NkZW5BMW9RZFhvMWFyOUdxSWJHbzNBQ0FqUGd5QTdIdFI1Zkk4aWZkaWJ1ZEM1MWUveDdQRGNGQ3JPYnY2UTY3Ky9pVUF0dyt2UmFuSW8vdTdhMmt4YWpydUxmcHdhdVU3bUZyYjQ5bCtHS21SMTZuWDRSbWNmTnB5OTh4MjFDb2xMWi9UYk1UZFBic0RBQXQ3TnlSU0djckNmN2RtcVhFOXc4ZTRxZ2l1YndTRjVpY0xVenRvTkFva01yQjBOa3hZZWxUL213Y3hwTk1FM2hnMm4xRnpHbUZ0Ym9kY1prUkUvQTBrU01ncnlOYm04M0R5UVNLUkVKa1lRbjZCWm1McTBlSVpYdW8vSGJWYXpmeTFrOGhYNUNLVlNGR3BWU2hWUlh5MlppSy9mSFNhWHExRzhmclF6L2orejVtc25YNEJ2N3F0S3UxWDY4bTZ2azZWQ1NHL3piNU9mZGZHZEhuYkVuZkgrdFMyOStUNHRaM2w4bTJlVTdWeDBzSzdDNnBpRFhKQWM4MDQ2ZC91QmExd05LNXZ4Zk5IV1ZyNUJEQi80Z1ljYkdvVG5SVEdoeXRHYXNQRHAyUnF0RWpUeDZ6UTVwL1FmenFlTHI0RU5CdUtWQ29qT3VrMjUzNVFJcEZJaUVvTUpUVXJTVzg3Z3BwSGpSS1c5R2thS2tTcHZyOUNBakFwWlk4YW4yVlFGV1Y5aXg0SEhaMzlhRnJMRXdEVnBCMXNDRHZLMW9pVGpQVHF4S2dEWC9CQ2d3Q0dlYlpuMUlFdmVORzdCNFByYWt6T0p2cjIwWnJLbGZYenFXV2lzVGVXSU1ITHlvWGc5R2k5Ylp2TFRkZzM0Rk9NcERLNjc1ck95NzY5ZWMxL0FEZlRvdGtTY1lJZWJrM1ozbWNtUitPRENOajVNUUJSMmZmNDQrN3BjbVo4ZnB0Zkl6andCKzVrSlRKZ3p4d2RnV3FjVDg4cXZaUHhSNWJpYWw2TGwzeDBkeFBIK2ZSa2RjQVU1bC9lek16emF3R3drSnV5dnNjMGpLUnkydjR4bGZQM2JsZXBMY0YvbjZvRWRsQ3FIbmthd05MeDhXK2FWSVpFcWduVTB1NmxSYWlLQ3NsS2pPRGt5cmZvTzNNSHVhbHhuUDVwR2dBZFh2NEs4MXF1blBuNXZRZlcxM255dDdnMjdjR2RVOXM0OXQwa0NySlNLOHhiMWNBWlRqNXR0Wi9ydE5Sb21DUFA3ZVRLMWdVTS9mSVVRVHUveHNyWmk3cHRCK3VVa3htWllHeXU4ZVZvK2V3c3JiQlVvamtjdk9Bb0FDbDNyckx0bmZ0V0JmbFpLUVR2V1U2THdCbmF6NERPZFl2QUdkcjhwUVdzbFVNa1dnR3FOTS8vZUJjVGEzdTk5MHFvN3ZkaWJsZWJ3Tzl2WW14aFMwRjJHb2YvOXlKUjUzV0Z3SWlUVzBtUERhWFgrNXR3Yk5DYW9RdFBjSEtsNW5laFZ0MG0xS3JiaElLc1ZJTDNybURRNTBld2N2SWs4dHhPM0Z2MFlkQm5CMEd0ZVJkWmlmL3Vzd1E5cXhEWVFhMjZMeWdCbERLNklNOEFVMXVBMnJXcWI0eTNidGdkZTJzWDNoZzJuL08zRGdGdzQ4NDUxdTVmVEdHUmd1eThEQUNPTDh2R3pNUkNhOWJXdWNsQVBwdTRBWWxFd3FwZDh6Z2J2Si9tRFRvemI4SmFOaDM4bWsySGxuRXo4Z0xmL1A0UlUwWXVac0tBR2VRcGNvaFB1WXU1NllOOWtDcGkyN3hiNWJSTGtZa2hqUGpFbDR4aU53QXJjenZHOW42UEFlM0g4dUtDdHR5OGUxNG52NkhtZGlVMDhydy9Uam8yMG95VFk5ZDJzbnJQQW43KzhCUWJEMzZObTZNWFhac09ycWdLQUNZTm5zUEVnYk9RU3FRY3Zmb25zMzhacDMyM0FMdE8vOHF6M2QvaTgzV1RtVDVtQlM4dWFNdWFqODl4SWVRdzJibnBaT1NrOHN2ZUJhalZhdTZseDdIOXhJOVZlZzdCZjVzYUpTelZNcW5pb1hTZXRqRENEOHlOd05VS2NncGhWeWhFWmxSZUZyQTJObitJWGo2WStXM0dBckF2NWpLZFhmekpLMUlRcjlCTVFrR3BrZHpMejlCK1RzNi92eVdXcnNnaEpEMVdyOEJZT3ZKY2E4Y0c1WVNsa3VoNk9ZWDVXQm1iMGQ2cElXMmRmUGo5em1sZTh4L0E4dzI2c1NYaUJQM3JhSGFqZGtXZTA1YU56azVtK2MwOTVZU2xFdUdvbnBXelhzMVRlR1k4N2JaUFkxdnY2Y3c0djRhVENjRUE5SEZ2d2FMMkV4aTVmd0Y3K3MvUlJyZDdxL0Znek1xRWFkNFZkWTRpbFpMUjlidHFoYVV1dFJ0aEpKVnpKeXRSQ0VwUEtTWldCdm90RnVOcEN5UDh5MHdESVFaUEE5b0YvWk5FV3J6aTgrdXJjZWFPdTM2RVhUUHUreXoxZkgralR2N29TM3NmV0YvaXJkTTROV3hQdlk0amNQSnB4OEhGbzh1ZElWWGFGSzRxWE52K2xZNnc1dGR2TWhiMmJ0VHY4aHdBRmc1MXNMQXZQMjlaT1hscVA3czI3VUhkdG9PSlBMZFRxL214ZEtpRDNNUzhuTzlRZm1ZeTU5Zk5wRVhnREZSRmhWcHRVTmw3SmFUSGhtRHRYRThiQmo3d0IxMXp4QnU3dmtXUmw0bWxvd2NTcVF5MVNqZW96NU42TDdscDhkemN1d0s3T3Y2YytPRTFSbjEzQTVtUktUK1BzdEQycVVUdysybUVxU1pnaExFWndYdFhrQm9aUkt2UmMzQnRFc0RSWlJQSVNycUxzWmtWc1ZjUGNPaXJGM0R4NzB5RGJzK2pWaGFSbFhpSHM3OTg4RkRQOUtTd050UTN1UmdMSjNCckIzSmpNSzBGUlFVUWZ4RnlEYlNpMGhlQTRYR3haUE83ZEd6VWorRmRKdUhwb2hHRXJ0ODV3OXJwRndpT3ZNajd5NS9SV3k2dklBY0pFdjQ2dTQ2VnUrWWdsVWlaRnJnVVYzdFBtbmgxWU1QQnBRQ3MyLzhWZFowYjByM0ZjSTVkM2NrdmV4Ync0L3ZIc2JQU3Y5bWJsbldQaVl1NlBMRFA2L1ovQmNDWTN0TzBhU1grUFkwOTI5Szc5Yk5jRFQrcEl5aVYxVlFaeXJyOVg3RjA2LzF4OGt6WHlUalp1dEdualdhY09OZXFvOWRjc1N5VEJtbjhPRmZ1bXN1cVhYTlJxM1cxMFBFcGtRQmEvekZieS9zQlRtNUZYNlp6azRFMDhtekRvQTdqK0d6dEt6citZWUthVDQwU2x1VFNLa1pDdHpEU09DZVVvRkpyVmt1bWNzaXZQUEtOb1dHNHEwTDc0bDJYdzNIWGFPWFFRT2RlYWFHanJBQ3lOZUlrV3lOT29wNVVYdTFkMmx5d2ozc0wxdDQrckhPL3hMOUpvU3JpcHh2N2FlL1VrR2xOaHpQbTBGZGtLSExvVjZjbGxrYW0yc0FKZjBhZTFaWXRiWVpuYld4T2FFWWNZdzh2cWZENUxJM3VoNjF0VXN1VGxnNzFPVHI0Q3haZTJVcFlaanpMdTd5QlNxMmlRWmtRNENIcE1WeEtEcWVsUTMxdFdrcCtGa2ZqZytqcDFveTJUajZjU3dxbHUyc1RBRGFGSDZ1d0Q0S2FqYjZnQkEvQ3d2aVJwZ0VrZXFJa1ZUY3lZMDFrdFo5R21qSHhqMEpVcFh4TXNoTHZzR2Z1QUFENnovNExLK2Q2bGRaMys4ZzZ3by8vUnAvcHYyTmR1d0dEUHovQzJkVWZjRzI3Wml5WEZTQUE4dElTMkRrOVFPODlqUVpHc3poeThlOUMyM0ZmQUhCK2pTYUNtVVA5bGpqVWJ3bEF2UTc2RjRQMlhpMEFqYWJJMU1xZVRwTy9KZjdHY1RhLzVvdTVuUXZQcmRBSVFSVkZpZ09OMlZyQU83OVVlTCtrcjRFLzNOSnFoc3BxaUV5dEhTaklUZ09KQkJNTFcvS3o3cHY4UHVuM2NuN05kTlRGcG50eUV3dWtNcmxXRzFRYVpXRUJsemZmRDI1ajU5RUkxeVlCUkYzWWpkelVBa1Z1Sm5GQlI1REtqT2p5bW1iK1RnaTZQMmQ2dEJsSVd2Uy85K0IxbWF4cVkxeG1vdkZSMHFJR016dVFHWU1ocnEweVNmV044ZlRzWkpac21jcThsOWJReWllQW5QeE1UbDcvaTA2TkJ6Q3M4MFNlNy9VdUd3NzhyMXk1aTZGSGVIMXBMNjZHbjBLdFZ2TmN6N2Z4cTl1SzFLd2t2dHowSmhhbTFuaTUrbk05NGd3TDFyL0tyMzh2Sk9aZU9BQWVUdDRWQmtHd010UHZhMVNhRXVHbHRMQVVuNm9STnFZOXV4UWp1VEdyOTM2aHZiZHRYdm14a0pLUndLU3ZBdlRlRy9HSnJ6YmtlUXZ2THJ6MWpLYXU3LzdRakJOZmo1YjRlbWpHU1k4Vyt1ZVBpdGgzZmxNNVFRblF0dmYyQ0kxWjY3SzMvZ0pBSnBVeG91dXJlTHI0YWpWYk04ZXVZdWJZVlV4YzFFVWNXdnlVVUtPRXBZeUNYQnlxc2dOMDR4NU0zcVd4dmZHcUJXT2JRQmNQc0RTRzVaV0hnOHl1QnJ2dUw2Lyt6aWN0bjlOSkt4SEtKQ3NIODBYYmNYellmQ1NTbFlOWjNINEMwNW9PMTF1UFRDTEYyOGFWVytreERDdys2eWl2U01GUXovWllHWm1SVlppbnpXdFhiS2FYcnNoaFM4UUp2dTc0Q3NNOTIxUEx4Skk5MFJkNXJuNVhwalVkanFlVkUwR3BrVHErUUpIWlNXeUxPTVhVcHNOd05iZG5WcG0rbDhWNzB5VHQ1eU54MTJuOSs3R1NONjhBQUJWdVNVUkJWTHRzNmYwUjAxdG9uRTh6RkRrTTJ6ZWZJM0hYZGNvZGpydE9hRVljSjRkK3FaUCtaK1JaZXJvMTQ3bjZYVG1YRktvMVM5d1FkdlNCL1JEVVhBcHlNekN6Tmp6czhZMGttTHl6MURUUUZMclVCVXNUV0g2Kzh2S0YrZG1WWjNyTW1OazZhUmJ0RWdsU21SeGxxZU1Bckp6ckVmaDljSlhyVEkyOHpoL1QydEx6L1UyNE4rOU5aaWxUTEgwbVprYkZwandWbVovSmlxTnRPZm0wMVpxY1hWZzNreTF2TktMYk96L2o1Tk9PYzJ1bVkyUnFRVjdHUFlKMmZxMVQzcTI1eHR6dXlwWUYxT3Y0RE02K0hlbis3cS9zWHpDQ0xtK3NRRzVxd2QyemZ6N1F6NnEwWDVLaGdSWldEcEhRKzZPdDFPczRnazJUdmNtTUQ2TldYWTIvbDVtZGk0Nnc5S1RmUzRtZ0pKSEtrTXJrcU5VcWJWcEZtRm83MEdueU53QjR0QjZJUit1QmJIbXpNYTZOQTdCMDBtOWVabnJKb2NJUTVQOEdzdk15ZEhiK0t5TXpHaTZ1MUFSN3NIU0J1bDNBd1U4VEhTKzhjamM5Y2d1cWQ0ei9kV1l0d3pwUHBLVjNWeTZFSEVaUlZNQ3liUi9RbzhVenZEWDhDeTRVbStlVjVmTHQ0d0M0TzlibmpXR2ZBL0RabW9tbzFXcTJ6ZzNHd3N5YThRdmFFUkYvVXlzb2xhYXN0c2ZRSUF0VFJwYmZvSWhNMEdoOG5lM3FjQzc0QU1ldjNUY1IxV2Q2WjFhODdxaklMSzhrdEhrano3WmFVN3p2dDg4a2NFNGpQaG4zTTQzcnRlTzc3ZE14TTdZZ0xmc2VHdzkrcmJjZVF6R1dhelp5Wi96NFBQTW5ibURrYkQrMnpnM21tUzZUOFhUeDVlalZQOG5KeTJSQSs3RWN1N2FUVzFHWFNFZ3Q3N3NvcUpuVUtHRXBMQ3UrYXNKU0NRVktDTDRIQis5QVlDTm80bVJRc1ppY3h4OEpaZEhWYmVXRXBaSUFEYVcxUnZvMFNDWElwVkkyOWZ5QUlyV1N6eTl2WWFCSEd4THowdGtZZHBRcFRZWXlwY2xRUHIxMC85eUZFdCtycU94N0ZDZ0wyUkIybERjYkRlSmwzejRzdnZvSHY0UWNvR3R0eldLaGJQUy9tT3dVVnQzNm02bE5oeEdSbFlCczFSREcrL1RpcDI1dk0yanZQSjFBRXlIcHNhalJuWXh6aXZMSlVOejNvamVTeW1sZ1hidWNzQlNablVSa2RubG55dDFSNTFuV2NSS0RQTnF3SW5nUGZyWjFDRXFOSktoNGwwdnc5SkVWSDFZbFlhbUVoNXdHeUVtT3FYSmJqNHBkSFg5eWtxTzFDMi9sSTJxV1NpaklUbVBQM0FHNE5lMVJMdFIyZGxJa0d5WjZBdVVGajV5VVdOYS81TTRMdjhSb1RjZU1pczBUTDI2Y2cxUm1SSXZBR1ZpNWVPSFJaaUNPM20yS3o0ZTZUUDg1ZThoSmppR2oyTHd1K3RKZVpFWW1XczFLOU1VOVJKM2Z4YkRGWjZqYmRnaWp2cjJCalpzUE9TbXhIUHYybFFjK2o2MWJ3eXBGbzVNWm1XQnNVWDVuUFRkTk00OVpPWGtpa1VoSmp3MUJWYVI0NHUrbEJMczYvZ0RrcFZjZSt6by9NNW5vaTN0UkZ1YVRGaGxFZXN3dE1oTTBDMmUxU3NtcVlmZVhBZGExRy9EY2luKy8rWEpNVWxpVmhLVVNWRVdRR1FPSjE2Rk9SN0NwWTFpNXBQVHFIZU8xckp5b1h4eEVvb04vWDF3ZDZoR1hmSWZsT3o3QjNiRStVVWtWLzAza01pTStlMWtUdFczVG9XVWNLdzZxc1AvaVpwN3ZPWVhGci8zQjJNL2JrSk52UUNRTEF5bXRVU29oTGtXenVWS2tMR1RSYjI4enROUExCRWRkSkRSYWMwNWJmRW9rZzZkN0F1V0ZzcVQwV0FaODZLNFRBYkRFOUhIbHpqbklaVVpNR0RBRE4wY3ZPamNaaUw5bkcwN2QyRXRJMUdXV3ZiMkhwTFFZcmJCMjZzYURUWTRyd3NaU1kxNHdmNkltdFA3V3Vab05wejNuMW9OYXplL0hWK0pUcDdsR1dMcTZRL2dzUFdVOGZqdXlmNURMeWVWM1RpckV5dzVzUzUxa0xwZHFEbHNCU0RkTVl4U2FFVnVGM2xXTnVwWk9Xck5DRDB0SFluS1M4ZHY4R3F0dS9RMW9BaWo4RW5KQWI5bjYxclVaNmRXSnRJSnNWZ2RNUVNhUnNqSjRyemIvOUJhanRPWnN4bEk1VFd0cEZsTWw3MjlGOEY0K1B2Y3I2MjRmNW1KeUdQdGlMdFBYWFdNUzgxdTRaaWVyb2EwYmxrWm1lRms3czZUNDNLZjViY1ppSWpPaXRhUEdmSEJYdjA4SUR2eEIrMDlXeGt6eStRYmR1RHJpRzdxNE5PS1B1NmQ1NWRnM3FGR3pxdXRick96NnBrSHZLU0l6Z1FGNzV0QmkyenVNcU5jSmdJM0NCTytwSmpuOHNzRjVIOE0wUUVaY2FCVjY5K2hZT25wZzZlaEJlc3d0NUNZYXYwa2pNeXZ0UXIxRXN4VDRmYkJXVUpxMFE2M1ZlRlNHV3FYVWV5WlJWU2tSRHZJejcyOHFOZWo2UE8zR2Y0bEVJcVZPeTM3YXcyY3RITnpwUDJlUDl0cW41M2hNTE8xSWpRd2lMZm9tNmJFaG5GMnRpWHBsNCtZRHdJa2ZYaWMvNDhGSEhlU21KWERzMjFjcUZhcEtHTHJvdERiWUFvQ1pqUlBPdmgyMDBlOXM2L2pSWWVJU1JueHQrSGVzTEkveVhrcG9OUEFOZ0hKK1pSVnhkTmtFcm05ZlFsYlNYZXk5bXVQVFk5eEQ5Ly9md0sxb3c5Ky9oVE1ZbFhJdmxzakF1dGpGUldGQXRFdUF5TVRxRytOR2NtTStmMlVUTmhiMnhOd0x4OWpJbFBjQ05mNUdtNDk4eDVJdFV4OTRuczhIbzcrbGNiMTJYQTAveWRmYjNnZEFKcFh6ODEvemlVcTZqWWV6RHpQSHJ0SmI5c0lLdGM2LzBwU1lwWlZteENlK3RKNHMwZjVyLzdveGt4WUg0R1Ruem93eEt3SEl6RWtsTWlHRW5pMUg4TU83K3Rjb2h1QllMRFNWRHMvZHIrM3p2RDNpUzZRU0tSMGI5V1BaMjVweDRXVG56ckszOTJpdkh3WlhlMDhBUGxpaE9XYmg3VzgwRzA3WmVSbThQbXcrQjc2NngvZFROUFBpekxHcnVMQkN6VThmQ0JPOHA0VWFwVms2R0h1VjEvd0hHSmE1a1NNTThJYUViSTFqZ3JPbHhvZEpqU2JJZ3dFY2lydjI4SjJ0aEZmOSt3T2F3MlRiT1Bwd05mVU90OUpqU00zWGhQV0p5RXdvcDZVeGxkMFBnTEFwL0JoMUxaMW82VkNmcEx3TUZsLzdnMHhGcmpheTN0NEJjeG42OTJjNG1GcGpKamVtU0tYazUyN3Y4R1c3bDdSMXZObG9rUFp6U1pDSUF3TTFCOEQ5RW5vQVp6TmJDcFNGV3YraVArK2VKYTlJd2VzbmZ1Q05FOHRSbzBZbWtYTDd1WlU0bWRsUVZNWXhPdENyQzJaeVk5NDh1Wnp2Ym1qT1FMbVlITWI2SHU5eExlVXVZeHAwcnpETStjeVd6ekttUVhlZE5GY0xqZFB2YS83OWVkRzdCNEJPVkVEQjAwSHN0WVA0RDZqNDhNVFNOSEo2NUdtQXVLdjZUV1NxaTNvZFJ3Q1FGaDJNVFcxdlFCUEsrbzlwYmVuKzdocHMzWDNaTzI4UUZnN3VkSGw5T1JFbnQzSmh3eWNVRmhpNE1xd0FjM3Mzdlg0NEFHYTJ6Z1QrY0FzejIvdCtFTFhxYXZ3SE0rUERNYmZUekJGM3oyNG5zMVRBQllEdVU5ZVNteGF2RFNwZ2JHNURxOUZ6QUxpeCsxdHMzSHhvT213YURYdTlwRk91OTBkYkNELytHNkdIMWhBZmRCUlY4VnhoYXUyZ1BkQlZLamZTQ1JSUitsNXBaTVhCSFJ5OFd0QnN4QWVZMldqVWlrTy8xR2pTLzVyZEZ3RDNacjJ3ODJoRVd0U05KLzVlU3ZEcUhLZ043SEh6cisvMXRsc2E3KzVqNmY3dUdwMjBvRjBhc3p5SlJFcVBxZXUwNlhLemg0dVM5cVE1ZCt2Z0F3OUlMWTJOTzdpMGhQeDBVQ25BeEJhS2pUV0l2MlJZZStjck1JTjdISHd4YVRPdEczWW5MUFk2RXhkMTRkZVB6OUtsNldDOFhCc1JuM0tYQWtVZUxyVThNQ25sNzF2Q1MvMC81cGt1bXUrQ2ozdHpEaTFKeGRqSUJGa1p2ODNlclFNNWNYMDN1OC9vZmcvMEhSQmJJcHcwOWVvSVFFR3h5WDdYWmtQbzJYSUV0YXljc2JkeHdkSEdGVnRMQjlLeTcxR2d5S08yZlYwVWhmblVzblptV09lSmVMazJJaXoydm9XSWs1MmJYdjhrQUh0clo3Yk51NFY5S1QrcUJtNmFjUkp6TDF4N0FQR1JLOXVKU2RJZEovTW1yQ1U1STU1bDIzVEhpWm1KQlJJazVDdHlhZTU5UDJCRlVRVnJpcVplSFFDMFBrZ2w0ZGxScTFtNWF5NEE3ZzVld2d6dkthVkdDVXQvUjE4aXQ2aEFhN2IyUU1MUzRHNjZ4cFBiUkFhNWhSQ1VCQWZ1YUd4eEtxRkFXY2o2MjBjZXZkTVZzT3JXMzJ3SU8wb0hKMS9zVGEwNG42UzdjdHZTK3lPRzFHMm5FeEd2dDdzbWZPNyttQ3VzRFA2YlE0UG1vMGJOdUNQL0k3TjRaK3F0VXl2bzVPSkhiZk5hZk5MeU9mYkZhSGJvTm9RZDVVV2ZIanFSOC9SUmN2OUs4aDM4Tjc5T2FFWXMzamF1QkFmK3dJbUUrd3VJZzRNK28ydnR4a2lRSUpWSU9LeEhzSHo1Mk5mWW0xanJhT2pHKy9UQzE5YWRienBOMXRRVGUxVnZQMXpNN0NvTUZlOXVVWFh6REVITklmclMzeFFWNUdxMUxnOGlMTFdDYVNEQ29Ha0FaV0VCdDQrdWZ3eTlOaHlsUXJONHFkMjRxK2JNSWFBb1A0ZHViLzJJcmJzdjJmZWl0SnFRd3Z4c3ZEcU5SS1VzNVBDU3NhalZ5Z3JyclF5cFRGNmhINDYrZSs0dCtnQndML3dpTHY2ZEFVaUxEQ0lsNG9wT3Z1NVQxNkxJemVUMkVjMml2ZnU3YXpDM2N5SDdYaFNlN1lkcEFoQVU3M0pIbk56Q3BkOCtvL2t6SDlDZzIvTjRkeCtMZC9leHhBY2RaZWYwQUFCTXJleTEwZTVLZjlaM0RXQnNZWXVGZ3p1bzFRVHQrZ2EvdnBPUUdadWlWcXZJVG9va1BUYUVoSnNuS01oS3hiMmxSbWk2V1J5Ty9FbStGOUJvcGJxOS9STklKTnphLzVNMm5QcUR5SWdOSVRzcGt0U29HMlRFaHBBUkYwcDgwREU4Mnc0QmlVVHZvYmYvZGs3ZitKdDhSUzZtQmtTa3pVNkUzSHVhODVWa2NrMGt2SXdvU0FyU21PUlZocUt3Z0QxbnEyK01POW02azVxWnlBY3JScEtkbDhIOHRaTXdNN0VrSXU0R08rWkg0T3B3MzR3Mk1VMDNrdTMxaURQYXoyWW1GZ0RrSzNKSnowOG1KeitMbkx4TVpGSVpQbldhODg3SVJSeTR1SVdDd2p4R3p2RkhLcEdXTzFUVjJNaVVmWXNTT1BsdExpWkdaZ0JjRGRkc0dIalY5bWRnK3hlMWVWVXFKWWxwMFVnbFVtcmIxK1ZxK0VrV3JIK05YejgrcXoycmFNZkpuN1g1WlZKNWhmNUordTYxOTllTWsrQ29pelJ2b0JrbjRiRkJXck8rRXVaTldFdE9maVovblYybms5N0tKNENsYitxRzFzL01TZFZHdlN1TGg3TVA2ZG5KcEdZbUVocDloWlh2YWZ5ZTQxTWoyWHprT3dEYSt2VVNabmhQS1RWS1dNb3V5dWY3RzMveFhqUDlRUTkwQ0w1bjJHcW9BclpFbkNEZFVCMStGY2hYRmpMMjhCSXVKNGR6SXkyS3F5bDNhTy9ja04vdm5nYmdlbW9rMis2YzRtaDhFSzdtdGZqaDVuMjE4NzZZeTZ3SlBjUTdwMWFTcnNoaGZkaVIvN2QzLzdGUjMzVWN4MS9mdTZPMEJRdGRhb1JneFlXWXlJWXlERTVOekNZTDRoOGc2dHpNUWpaTUJPTkNnRVZCSitJbUxrd0htMUlScXhUbXdneVdXVXNaWVFobVFPdjRNWmpGbGZKclVFb3BwUzMwOS9WKy8vU1BLMlgwUGkzbGRxVmMrM3o4MTk3M1B2ZHQwOCszOTdyUDUvdCs2OGpWczlwenViejdtRVpQbTJiditiVjJ6UHFsbm40blg1ZGMxOVRpNzlTZXkrWDZmbWw4eFozK2NBVjkybHQzWEJjN2IreWYzM1IycjZxZHNhK3ZlRnFVMzdWeUpFbkZGdytyd2RPcUZsK25XbnczTjdNcHJDcFRUbnFXZ3BHUUdqeHQrc1BKblRjOXZyV3FWUFh1VnYzczZHdGFmT2d2QW5vSytWdzZ0VHRmVTcvVGQyOGg2U05mQmxSOXFFZ0JkM3ZpQXlUZzdMODM2NTVQVDlXVmlyYzE2cDRKYXFzN294TTdmcWRQZlhHT3poLzRtdzRWTEZYQTNhN1dTNVVxZm1hYVp2NTBteXpMRmxmeVdwSnFqcjRwU1FwNisyNHExWEN5VEo2MlJ1MTdPWFkvNVRkL1V5cHYxeGE0aHBObDhuWTA2ZTAxajJ2bXMwWEtHQk83QjdKaSsxcU55Qmd0WDBlVHdrRy9RajYzc1FwVlR4VWxyMmo4NTc2bWczOWVKRm1XSm56K0VWMTZiNWNxaXRmbzJybFkyNEw5djM5UzcyOWZxeWx6bHVqZXJ6eXFvMXQrTGtseU5sNlFzK0ZDOTBwUWI1NG9xSkxyV3V4TlU4RGRybU5iVnFpai9yd3VIZHVwdXYvdGxhdXBWaDBOVlFvSGJ1ekZQRlN3UkY5OStrOXl0OVozOTI2Nms3OFhLWFlQMU83bnY2SFB6bHFnZy9ueEt5dFZwZkZ2NnErZE85WjlUOVdIWFRteFQrbFpPZHE3K2x2ZDM4dk1IcStIbG14U2MxVjUzUEYzRTYvZnBhS3lmRDMxOVZ2UGNXZGQvMEpSYi9ZZEw1TExPM0J6L0pVM25sR250MTIxWFZ2OWpwKy9zWTM4dlEvMjY1SE03eW9jQ2FtdHMwa2JTbGJjOU56L2ZuQkFpOWJOVkYzVEJYVjYyK1gyT2hYcFVmRERiblBvaFIrOHJsZDN2OWk5U3VSMG0vdW9CWUkrSFQ2MVIvZE5uQzZQMzZXcXVoUEs2OXJhZDdEeUxiVTZyNnErcFViMUxUVzYybnBaNFVoSVdablpXampuZWVYdldDbGZ3S01WbTU3UXlpYzN5dXQzYS9zN3NhMTV4OCtWcWRuWnFGOXNpczJUZ21XbGFuTTFkVC9XNW1yU3N4c2YxNW9mRlNtNzZ4N3ExL2V1VmViSTBXcnJiRklnNUpmWDc0N2JUZE9YRTlWSHVuL2VjRGlrdXVacTVmMXp1Y0lSYzRuVGwvNitTQXRuUHlkSm1yZDZtcFk4K3BKcXI1N1h3Y3Ezak1kamVMR2syL2pyU3dFNTZWbXFuZmRYWmZSbmRTbEJ2bEJRazdZdFZMMm45OGFOeVdUSnVxMkx4SFZwTm9jQ3ZWd1lNaHhwOG9iNlVUTVZTRUhwV1RtYTkycXRIQ016QnV3MVFrR2Z0djF3a2p5dDliYytPTmtzSzY1a2RGcm1HQVU4OGMyaGJJNDAyUjFwZzFLMXo3SnN0NnpXWnBLV21hV0FKN1pxUGlKOWRKL25udWhyREtaVVBPZTd6ZGpST2RyMTIxcWxwdzNjSFBjSGZmcjJ5a2xxNmhpRU9RN1pMRnRjK0J2UTE3UFpGVEY4cUFRTXFRSVBrdFRzYzJyK2dYVUROc0VpMGFpV3ZidjVqZ1VsU1FrRkpVbTlCaVZKQkNVTWFUNW5zdzZzbTY5b1pHQ3VBOUZvUk85dVhqWTRRU2wyQW5IZk1nVWxTWXFFQW9NU2xDUWxIQWl1QnlYcDFxWFpVekYwcE9JNTMyM2FYYzM2MVd2ekIvQi9mVVI1UmNzSVNvUG9UZ1lsU1FRbDlNb3VhZFZnbjBTeW5XNi9MSnRzZW5qOEZHTkZsMFJGbzFGdFBQTXZyU292VE5xWUFBWkcrK1hUa21YVCtDa1BKLzA2Y0diUFJwVVhya3JhbUFCdTM4V0cwN0lzbTc3d21lVFA4ZTMvMmFpQ1hhdVNOaWFBMURVa3c1SWtsVFpVeWg4SmF1YUVCNUkyWmw3bG0xcDZ1Q0JwNHdFWVdBMG5TeFVKK1RWaDZzeWtqVm01TTArSEM1WW1iVHdBaVNzL1Y2cGd5SzhISnlkdmpoZnV5OVBMYnpESEFjUU11WHVXZXNvZDlYRlZQTFplMlNNVEw0bnFESGcwdmVUSE9zOXlQSkNTUnVYazZySDFGUm81T2p2aE1RSWVwMHArTWwwZDlYZC8wMDVndVBsRWRxNEtuNnRRMXFqRTU3amI1OVJUTDA3dnN3a3NnT0ZueUljbFNYSllkczNLbmFhdE01WnJiRmQ1emY1d0JiMWFVTFplSlRWSEZHUXZLNURTTEx0RHVRL00wb3psV3pWeTFOaCtQeS9vZGFuc2p3dFVjNlNrdTVjUGdMdVAzZWJRbCsrYnBkVUx0K3BqR2YyZjR4Ni9TeTlzV2FEUzkwdDY3Y01EWVBnYUZtSHBPb2ZOcm5FWjJabzc4VXRhZlA5c1RjN09qVHVtMnRtb0RhZDJxYmo2c0JxOWJYMFdTUUNRZW14Mmh6S3l4Mm5pZzNOMS81ekZ5djdrNUxoam5JM1ZPclZyZzZxUEZNdmIxcWdJQlZHQWxHRzNPWlF6WnB3ZW1qcFgzNXV4V1BlT2k1L2pkYzNWK3NlQkRkcC92Rmd0SFkwS2hwbmpBTXlHVlZqcXlXSFpsV1ozeUdaWmlrU2pDb1JEQ24yRXBvMEFVbzlsZDhqdVNPc3U1eHdPQlJRTjh5RUpNRlRZYlE2TitOQWNENFlDdmZiYkFZQ2VoblZZQWdBQUFJRGVETGsrU3dBQUFBQ1FESVFsQUFBQUFEQWdMQUVBQUFDQUFXRUpBQUFBQUF3SVN3QUFBQUJnUUZnQ0FBQUFBQVBDRWdBQUFBQVlFSllBQUFBQXdJQ3dCQUFBQUFBR2hDVUFBQUFBTUNBc0FRQUFBSUFCWVFrQUFBQUFEQWhMQUFBQUFHQkFXQUlBQUFBQUE4SVNBQUFBQUJnUWxnQUFBQURBZ0xBRUFBQUFBQWFFSlFBQUFBQXdJQ3dCQUFBQWdBRmhDUUFBQUFBTUNFc0FBQUFBWUVCWUFnQUFBQUFEd2hJQUFBQUFHQkNXQUFBQUFNQ0FzQVFBQUFBQUJvUWxBQUFBQURBZ0xBRUFBQUNBQVdFSkFBQUFBQXdJU3dBQUFBQmdRRmdDQUFBQUFBUENFZ0FBQUFBWUVKWUFBQUFBd0lDd0JBQUFBQUFHaENVQUFBQUFNQ0FzQVFBQUFJREIvd0VDaVZBYnMyY2pYUUFBQUFCSlJVNUVya0pnZ2c9PSIsCgkiVGhlbWUiIDogIiIsCgkiVHlwZSIgOiAiZmxvdyIsCgkiVmVyc2lvbiIgOiAiMTQiCn0K"/>
    </extobj>
    <extobj name="ECB019B1-382A-4266-B25C-5B523AA43C14-5">
      <extobjdata type="ECB019B1-382A-4266-B25C-5B523AA43C14" data="ewoJIkZpbGVJZCIgOiAiMjEzNDE1MTY5OTAzIiwKCSJHcm91cElkIiA6ICIxODcyMTk5MzciLAoJIkltYWdlIiA6ICJpVkJPUncwS0dnb0FBQUFOU1VoRVVnQUFCQ0VBQUFKUkNBWUFBQUI3Z0swRkFBQUFDWEJJV1hNQUFBc1RBQUFMRXdFQW1wd1lBQUFnQUVsRVFWUjRuT3pkZDN3YzlaMy84ZmRzMWFyMzdtNjU0Z1l1R0RlTUNRa1FFc2laaEJBSU9hY2NKUEFqaElTRWtHS1M0eTZYQXNlUjNtZ1hRaTdjWFJKeUJFSkpDRFlRd0FYVGdydU5MRXVXYlhWcHk4eDhmMzhZYlN4THR1U2luWlgwZWo0ZUg5RE96czU4ZG1WYnEvZCt2OSt4SkJrQkFBQUFBQUFNTXAvWERRQUFBQUFBZ0pHQkVBSUFBQUFBQUtRRUlRUUFBQUFBQUVnSlFnZ0FBQUFBQUpBU2hCQUFBQUFBQUNBbENDRUFBQUFBQUVCS0VFSUFBQUFBQUlDVUlJUUFBQUFBQUFBcFFRZ0JBQUFBQUFCU2doQUNBQUFBQUFDa0JDRUVBQUFBQUFCSUNVSUlBQUFBQUFDUUVvUVFBQUFBQUFBZ0pRZ2hBQUFBQUFCQVNoQkNBQUFBQUFDQWxDQ0VBQUFBQUFBQUtVRUlBUUFBQUFBQVVvSVFBZ0FBQUFBQXBBUWhCQUFBQUFBQVNBbENDQUFBQUFBQWtCS0VFQUFBQUFBQUlDVUlJUUFBQUFBQVFFb1FRZ0FBQUFBQWdKUWdoQUFBQUFBQUFDbEJDQUVBQUFBQUFGS0NFQUlBQUFBQUFLUUVJUVFBQUFBQUFFZ0pRZ2dBQUFBQUFKQVNoQkFBQUFBQUFDQWxDQ0VBQUFBQUFFQktFRUlBQUFBQUFJQ1VJSVFBQUFBQUFBQXBRUWdCQUFBQUFBQlNnaEFDQUFBQUFBQ2tCQ0VFQUFBQUFBQklDVUlJQUFBQUFBQ1FFb1FRQUFBQUFBQWdKUWdoQUFBQUFBQkFTaEJDQUFBQUFBQ0FsQ0NFQUFBQUFBQUFLVUVJQVFBQUFBQUFVb0lRQWdBQUFBQUFwQVFoQkFBQUFBQUFTQWxDQ0FBQUFBQUFrQktFRUFBQUFBQUFJQ1VJSVFBQUFBQUFRRW9RUWdBQUFBQUFnSlFnaEFBQUFBQUFBQ2xCQ0FFQUFBQUFBRktDRUFJQUFBQUFBS1FFSVFRQUFBQUFBRWdKUWdnQUFBQUFBSkFTaEJBQUFBQUFBQ0FsQ0NFQUFBQUFBRUJLRUVJQUFBQUFBSUNVSUlRQUFBQUFBQUFwUVFnQkFBQUFBQUJTZ2hBQ0FBQUFBQUNrQkNFRUFBQUFBQUJJQ1VJSUFBQUFBQUNRRW9RUUFBQUFBQUFnSlFnaEFBQUFBQUJBU2hCQ0FBQUFBQUNBbENDRUFBQUFBQUFBS1VFSUFRQVljUzY1NUJJbEVnblp0aTNidHZYODg4L0xzcXhqUHVhem4vMXNjbi9idG5YampUZW1xRnNBQUlEaHc1Smt2RzRDQUlCVXFhcXEwcVpObTFSWVdKamN0bVRKRXExWnMrYW9qeWtxS3RLMmJkdVVsNWNuU2VyczdOVG8wYU4xNE1DQkFaOTM1ODZkSjl6elFQM3hqMy9VSno3eGlVRS9Ed0FBd0lrS2VOMEFBQUNwWWxtVzdydnZ2aDRCaEczYit1bFBmOXJuL3YvM2YvK25HMis4VWJmZWVtc3lnT2crenRxMWE0OTZudGJXVnMyZlA3L0h0akZqeHB4azkvMHJMUzBkOUhNQUFBQ2NERUlJQU1DSThZMXZmRVBubkhOT2oyMkJRRUNUSjAvdWMvK05HemZxd2dzdjFDYy8rY2tlMnlPUnlGRWZJMGt0TFMwbjN5d0FBTUF3eEpvUUFJQVI0ZWFiYjlaTk45MTBYSThaTldxVTdydnZ2bjdYaXdBQUFNREFFRUlBQUlhOVQzN3lrL3FYZi9tWEh0dHV2ZlZXV1phbFQzM3FVejIyLy9uUGY1YmY3OWU0Y2VOVVVsTFNZK3JHazA4K3FVQWdvR0F3cU5yYTJ1VDJiZHUyS1JnTXlySXNXWmFsL1B6OGZuc2FOV3BVY3YvREt4UUthZHk0Y1QzSzUvUDF1ZStSZGZIRkY1L2tLd1VBQURDNENDRUFBTVBlOU9uVGU5eSs3Nzc3dEhyMWFoVVdGbXJyMXEzYXNHRkQ4cjRGQ3hib3ZQUE9VMnRycTM3MG94OXAyN1p0a3FTdFc3ZnFzc3N1aytNNHNtMWJQL3JSajVLUEdUOSt2QzY0NElKVDBtdE5UWTEyN05qUm83S3lzazdKc1FFQUFOS0JvU2lLb3FqaFhCVVZGU1lhalJwampQbjk3Mzl2aW91THpkZS8vblhUMnRwcTR2RzR1Zm5tbTgxLy8vZC9tOHN1dTh4a1oyZjNlS3pQNXpPWFhIS0ptVEJoUW8vdFZWVlY1dnJycnpkTGxpd3hPVGs1L2Zad3BPcnE2ajczbXpGalJxOTlNekl5UEg4TktZcWlLSXFpVGtXeE1DVUFZTmpidTNldmZ2R0xYNmlrcEVRclY2NVVWbGFXVnExYXBaeWNIRW5TSno3eENjMmVQVnN0TFMxYXZYcTF2dnJWcjU3VStVNW1EWWxBb1BlUDVsZ3Nkakx0QUFBQXBBMm1Zd0FBUm9RdmYvbkxXcmx5cGVMeHVKcWFtdlN4ajMwc2VkL1lzV1AxM2U5KzE4UHUvaTRTaWZTNDNkWFZKV09NUjkwQUFBQ2NXb3lFQUFDTUNIVjFkY3JLeWxJb0ZKSWtQZlBNTTNyZ2dRZDArZVdYUzVLdXVPSUtmZi83MzA5cFQzZmZmYmZtekpuVFk5dVI2eitFdzJGdDNMaXgzMk5kZi8zMWV2cnBwMDlwZndBQUFLY2FJUVFBWU1UWXMyZVA4dkx5a3JlcnFxcDB3UVVYNlBlLy83MisrYzF2NnBWWFh0RmJiNzJsUng5OTlMaU8rL2pqanlzN08vdTQrNm1wcWRHc1diT091WS9QNSt0M0gwbkt6TXc4N3ZNREFBQ2tHaUVFQUdERXFxdXJVMVZWbFRvN081UGJhbXRyZTF4K2N5QWN4em5WclIyM1JDTGhkUXNBQUFEOUlvUUFBSXhvbloyZCt2YTN2NjJWSzFjZTErTWVldWdoZmZhem54M1F2bjYvdjljMjEzV1A2M3o5c1czN2xCNFBBQUJnTUJCQ0FBQkd2T0xpWW8wWk0rYTRIek5RdWJtNXZiYkZZakV0WHJ5NDEvYnZmT2M3K3N4blBwTzgvZEJERCtuU1N5L3R0Vjg4SGxjd0dPeHhQQUFBZ0hUSDFURUFBQmhrM1pjQ1BkelJRb1BwMDZmM3VMMXo1ODQrOXp0eWRFVTBHajJ4NWdBQUFGS0lrUkFBQUJ6QnNxdyt0NS9vcFRJUFh3eFRPalNLb2IyOXZkZCtvVkJJaXhZdDZySHR6VGZmN0xXZjMrK1h6OWZ6YzRTdXJxNFQ2ZzBBQUNDVkdBa0JBTUFncTZtcDZYRzdzYkd4ei8xV3JGalI2eW9iYTlhczZiVmY5MlZHRDBjSUFRQUFoZ0pHUWdBQWNJUVRIZkZ3TkRObXpPaHhlL2Z1M1gzdWQrMjExL2E0WFZkWHA3Lzk3Vys5OW90RUlyMjJIWDZGRHdBQWdIVEZTQWdBQUFiWnpKa3plOXpldkhsenIzM09QUE5NblgvKytUMjJQZkRBQTMwZXI2ODFKam82T2s2aVF3QUFnTlJnSkFRQUFFZm9heDBHU1pvOGVmSnhIeXNVQ21uRmloVTl0cjN5eWl1OTl2bkJEMzdRWXkwS1k0eCsvdk9mOTNuTWdvS0NIcmRkMTJVa0JBQUFHQklJSVFBQU9NS1VLVlA2M0g0aTB6VE9PKys4WGd0VFB2ZmNjejF1MzNYWFhabzllM2FQYmIvKzlhLzF4aHR2OUhuTXlzcktIcmZiMnRxT3V5OEFBQUF2TUIwREFJQkJkTVVWVi9TNDNkN2VyblhyMWlWdjMzYmJiZnJFSno3Ulk1OW9OS292ZmVsTFJ6M21rZE03bXB1YlQwR25BQUFBZzQrUkVBQUFIT0Y0Ump6NGZENWxabWIyK2RpWk0yZnEwa3N2N2JIL280OCtxbGdzcGxBb3BEdnZ2Rk5YWDMxMXIyUGVmUFBOMnJKbGk2WlBueTVqak9ycjY5WFIwU0ZqakpZdVhhclBmT1l6UGZiZnRXdlhnUHNGQUFEd0VpRUVBQUFuS0JnTTZxTWYvYWlDd1dCeVczdDdlL0xycjMvOTYvTDVlZzQ2L01VdmZxRnAwNmJwN3J2djF2ejU4M3NkOHplLytZM3V2UE5PU2RLSFB2UWgzWHp6emYzMnNXblRwaE45Q2dBQUFDbEZDQUVBd0JHT05iSWdMeTlQK2ZuNXV1cXFxM1RWVlZmMXV2L3dSUzBmZWVRUnZlYzk3MG5lM3JObmp6WnYzcXoxNjljckhBNzNldXlhTld2MHdROStNRG1hWXUzYXRRUHE5Lzc3N3gvUWZnQUFBT25BVUJSRlVkUklxT2JtWm5PNDd1MDMzbmlqZWZUUlI1TjFyR084NzMzdk04ZHkwMDAzOWRqL2w3LzhaZksrYTYrOTFrZ3kxMTEzWGEvSC9lRVBmekRaMmRrOUhsdGFXbnJNY3hsanpJOS8vR1BQWDFlS29paUtvcWpqS004Ym9DaUtvcWlVMU5GQ2lPT3B2THc4NHpoT240SEFjODg5WnlLUlNLLzlkKy9lYlRadjNteENvVkJ5KzYyMzNwcDgzSjEzM21rQ2dVQ2Y1MnRvYU9oMW5zN09Uck54NDBiei8vN2Yvek0rbjgvejE1V2lLSXFpS0dxZ1piMzlCUUFBdzE1emMzT1B5MlZhbG5WQ3gvbnRiMytycXFvcWRYVjFxYVdsUmZYMTlYcnV1ZWYwbi8vNW40ckZZcjMyWDc1OHVXemIxalBQUE5Oais1MTMzcWxISG5sRWp6MzIyRkhQbFpXVnBYQTRMTXV5NUxxdXVycTZGSTFHVDZodkFBQUFyeEZDQUFBQUFBQ0FsUEQxdndzQUFBQUFBTURKSTRRQUFBQUFBQUFwUVFnQkFBQUFBQUJTZ2hBQ0FBQUFBQUNrQkNFRUFBQUFBQUJJQ1VJSUFBQUFBQUNRRW9RUUFBQUFBQUFnSlFnaEFBQUFBQUJBU2hCQ0FBQUFBQUNBbENDRUFBQUFBQUFBS1VFSUFRQUFBQUFBVW9JUUFnQUFBQUFBcEFRaEJBQUFBQUFBU0FsQ0NBQUFBQUFBa0JLRUVBQUFBQUFBSUNVSUlRQUFBQUFBUUVvUVFnQUFBQUFBZ0pRZ2hBQUFBQUFBQUNsQkNBRUFTQ3Z2ZXRlN2RNMDExL1I1Myt6WnMzWEhIWGNvT3p0N1VIdXdMT3VZNThqSXlORGN1WE1IdFlkVHJheXNUSlpsZVhaK240KzNIQUFBUUFwNDNRQUF3RnRUcGt3NW9jZHQzNzVkOFhnOGVkdm44K2tMWC9pQzdydnZQdFhXMWtxUy9INi92dld0YituYjMvNjI2dXJxK2oxbUtCVFM5Ny8vZlgzbEsxL3A4LzdiYjc5ZGpZMk5hbTl2UDZHZUIycnk1TWw2NDQwM2p2cEwrOWl4WS9YaWl5OE8rSmY2VUNpazhlUEg5N3RmOTJzYWlVVDA5YTkvWFhmY2NZZjI3Tm5UWXgvYnRuWEZGVmZvd1FjZmxIVG8rM2VzWGlVcEt5dExhOWV1MVlZTkczVHBwWmNPcU9mRFZWZFg2NGMvL0tIZS9lNTNKN2ZsNStjZjh6R3RyYTF5WFRlNTc5cTFhM1hiYmJmcGdRY2VrR1ZaQ29mRC9aNDNGb3ZKR0hQYy9RSUFnUFJtS0lxaXFKRmJKMnJLbENrOWpuUGhoUmNhMjdiTnhJa1RlMnpmc1dPSCtjZC8vTWRlNXcyRlFxYXlzckxIdGk5KzhZdDludXVsbDE0eUsxZXVQR292OWZYMUovMTh2dkNGTHlTUE1XWEtGR09NT2U1ajF0YldtbUF3YU82NjZ5NHpaODZjWHNmclQvZHJHZ3dHemJwMTY4eVRUejVwTE12cThSclp0bTB1dSt5eW8vYmFWejN3d0FNbUhvK2JNODg4MDBneTk5eHpUNys5SFA3NHZzNHgwT2ZTWGJmY2NvdHhYZGRjZDkxMVp1N2N1Y2YxZWxBVVJWRVVOWHlLa1JBQUFFMmRPbFYvKzl2ZmVteHJibTdXdkhuenRHWExsbDc3bXo0K25mNzBweit0KysrL1gxdTNiazF1eTgvUDE4c3Z2Nnlycjc1YTVlWGxHajkrdkNaTW1LQUpFeWFvdXJwYWI3NzVwcVpObXlaSm1qOS92cjc4NVM5cjZkS2xhbTF0MWFwVnEzVExMYmRJa29xS2l2VENDeTlvOWVyVit1VXZmNm12ZmUxcnV1R0dHOVRXMWlaSnlVL2N1NjFldlZxLyt0V3ZrcmN0eTlMa3laTlZWMWVuMXRiV1BsK0RmZnYyOWRwMjNubm42WTkvL0tOeWNuSjZiSjgwYVpMV3JWdlhhM3QzSDVNbVRkSVRUenloRlN0V2FPUEdqVDM2T0pyRFg5TkVJcUVycnJoQ0d6ZHUxRFhYWEtQdmYvLzdxcTZ1VHQ1ZldGaVl2RjFXVmlaSnlkc3RMUzNKMTBXU3Z2R05iK2lESC95Z1ZxMWFwZWVmZjE2U2RQUE5OK3NiMy9qR1VYc1pxTDcrM0J6NVhMcmRkdHR0TXNabzVjcVZ1di8rK3pWdTNMaGpIbnZIamgwbjNSOEFBRWhQbmljaEZFVlJsSGZWL1lsemZuNitLUzh2VDVZeHhpeGV2TGpIdHZMeThoNlA2VDdHR1dlY1lXS3htQmsvZnJ5UlpDb3JLODMrL2Z1Tk1jYkVZakZqakRIcjFxMHozL3ZlOTh3Tk45eGczdk9lOTVoenp6M1haR1JrR0VsbS9QanhadS9ldmViYjMvNjI4ZnY5cHJxNjJ0VFYxWm1QZi96alJwSjU3TEhIek91dnYyN0M0YkRKemMwMWI3NzVwbm5paVNkTU1CanM4L2xjZmZYVlBiWkZJaEZqakRGWFhubGx2Ni9IdDc3MUxmT2U5N3pIR0dQTTl1M2J6ZVdYWDI3YTI5c0g5TWw5OXpHeXM3UE4rdlhyVFgxOXZaa3dZY0tBUml2MDljbi9QLy96UDV0Ly8vZC9UOTQvRUYvNjBwZU1KT1B6K2N6dHQ5OXVqREhtNXB0dk5uNi8zK1RsNVIzWG40MnJyNzc2cU0vVEdHT2FtcHJNL3YzN2U5V1J6K1h3MjBlTzdEaWUxNE9pS0lxaXFHRlJuamRBVVJSRmVWamR2K3c5OU5CREEvNUYrOGhmRUI5OTlGRnoxMTEzR1VubXBwdHVNbmZjY1lkWnZueTVHVDE2dFBINy9lYmxsMTgyVHp6eGhMRXN5d1FDQVhQVFRUZVphRFJxempqakRDUEpGQmNYbS92dnY5OVVWMWViVjE5OTFZd1pNOGFjZGRaWjV2M3ZmNy9KenM0MlM1Y3VOVXVYTGpYWjJka21PenZiTEZteXhOeCsrKzBtTnpmWFpHZG45M28rUjRZUW1abVp4aGpUWXhyRDBXclBuajNKcVI4Zi9laEh6YVpObTB4V1ZsYnkzTm5aMmViMDAwODN4cGdlMjQ3c1kvVG8wYWFob2NIY2Nzc3RKeHhDK0h5KzVOZmQ1N0J0MjF4MTFWVkg3YVU3bVBuYzV6NW5YTmMxTjk1NG81RmtQdjNwVDV2R3hzWmtrRFNReXMzTk5STW5UalRublhlZU1jYVlpUk1uSnFmYkdHUE1zbVhMVEhWMWRhODZWZ2h4dkg4dXZmNzdRVkVVUlZIVXFTMm1Zd0FBSkVrclY2N3NjZHNZYzlUaDlvZTc4TUlMdFhqeFlsMTMzWFdhTkdtU2JyNzVabjM4NHgvWG4vNzBwK1ErMTE5L3ZaNTY2aW5kYzg4OVdyaHdvVEl5TW5USkpaZG8xS2hScXFxcTB1OSs5enRkZWVXVmtxUzFhOWZxNFljZjF2ejU4elYvL3Z3ZVV3dU9kTU1OTjBqcWU1cERVVkZSY3JwRTk1VXU4dlB6TlhiczJGNzc3dDI3VjdGWVRJRkFRT1hsNWRxN2Q2OGs2Yjc3N3RQNjllc0h2QUJsZG5aMmN0SE0zYnQzYTg2Y09hcXJxenZ1eFQ4blQ1NmNQR2YzWXBYZHg3VXNTOUZvTkhtN3M3TlRrbm90MXZtclgvMUtPM2JzMEVNUFBhU3FxaXJkZXV1dGV1Q0JCMVJmWHovZ1BscGJXOVhhMnFwQTRORGJoY09uMm5TZiszZ1hDZTFlU1BOb3ZMeUNCd0FBU0EzUGt4Q0tvaWpLdXpyOEUrZisvUDczdisvMW1GdHZ2ZFVZWTR6ak9NWjFYZk8vLy91L3lXTlhWbGFhRDMzb1ErYVh2L3lsaWNmanhoaGpYbmpoQlpPWm1Xa2ttWWNlZXNqY2VlZWRScEtwcUtndzk5eHpqd21GUXVhcXE2NGFVTzlIV3pEeG4vN3BuOHhQZi9yVEFZM3NNTVlrUjJTTUh6L2V0TGEyOWpqdVFFZUlkRHRXbjFPbVREbHFIZjZhMnJhZFBONlJvd0VjeHpIdmYvLzdqL2thSEY0K244ODg5ZFJUWnQyNmRTWWpJOE9zWHIzNnVKOUw5emtzeXpJWFhYVFJnUDZzSEcwa3hORmVpL1BQUDcvSE9mdDY3aFJGVVJSRkRmMWlKQVFBSUttaW9pTDU5ZDY5ZTdWa3laSWVuMzVIbzlGZWovblhmLzFYM1g3NzdabzZkYW9lZXVnaFhYUE5OWm96WjQ3KzUzLytSeFVWRlZxL2ZyMmVmdnBwdmZPZDc5VG8wYU4xeHgxMzZIZS8rNTJlZWVZWm5YLysrVnEwYUpFa0tTOHZUMWRkZFpVKzhwR1A2TjU3N3oyaC92MSt2NlJEQ3p0ZWZmWFZ1dmJhYXlWSkV5ZE8xQ3V2dktMbHk1Y25GMmVVRG8yTTJMdDNiM0sweGFSSms3UnQyN1lleDF5NWNxVjhQcDl5YzNQN1BYOXpjM09QMnhNblR1engraDFyQk1EaHVrY2VtTGNYZUp3NGNXSnltOC9uVTBWRlJYSjBSZmNDajRlUHRqaDg5TXB0dDkybTVjdVg2K0tMTDFZMEd0VjN2L3ZkNU9VOUQvZkdHMi8wV3RDelcyRmhvU1JwdzRZTmFtMXQxY01QUDZ4YmI3MVYzLzN1ZDdWLy8vNWUrNjlldmJyUDdZZnJiNFFOQUFBWXZqeFBRaWlLb2lqdnF2c1Q1eU1Yb0RTbTk4S1VKU1VsUFI3VGZZelMwbEt6ZmZ0MnMyTEZpdVMycVZPbjlybHdaRlpXbHZud2h6OXN2dnJWcjVvRkN4WWt0eC9QWlRHUC9GUzkrekVaR1JuR0dHTSsrTUVQOWpqbnNtWExqREhHMU5UVTlOamV2WDVCUlVXRmtXUUtDZ3JNL1BuemV4MTNvSmZZUFBLNWJ0cTB5WHpuTzk4eFk4ZU9OUnMzYmt3ZXkzVmQ0L1A1ZXB4bjQ4YU5adXpZc1gxK2IrcnI2d2QwL2lQN3VQYmFhNVBiM3YzdWQvZjc1K0RJdFRUT1BmZGNzM2J0V3VPNnJqSEdtRW1USnBuWnMyY2ZkeS9kejZPdjc5bXh2ditNaEtBb2lxS280VmMrQVFDZ1F5TWZEaTlKZXVhWlozcHNlL2JaWjNzOUxqYzNWMy80d3grMGYvOSt6WnMzVC8veEgvK2hUMzNxVTNyOTlkY1ZqOGRsak9sUjdlM3R1dmZlZTdWNjlXbzkvL3p6T3ZmY2M0L2EwOVNwVTJWWlZvODZsdTdSQ2tlT1NKZzVjNlpzMjliT25UdDdiTzllTTZKN0pFUlRVNU5lZU9HRm94NC9Fb24wV2JObXplcTE3Mm1ubmFZWk0yWm8vZnIxMnJsenAyYlBuaTFKS2kwdFZWTlRVNi9MaXM2ZVBidFhmOTNLeTh0bFdaYmU5YTUzU1pLcXFxcVNyOGZVcVZNbHFkZHJkTjExMSttdXUrN1NiYmZkZHRUbjA1K2FtaHE5L3ZycnV2amlpeVZKbXpkdjFtdXZ2YVpSbzBicHNzc3UwL1RwMHpWcTFDaWRmZmJaa3FSUm8wYjFLZ0FBZ01NeEhRTUFJS24zZ29EbWlJVXAvL0tYdnlnU2lmUjZYRVpHaGlaTW1LQWRPM2JvekRQUFZFTkRnOWF2WDU4TUVGNTU1Ulc5Ly8zdjErdXZ2NjV4NDhicGtVY2VTZjdpTEIxYXdQRm9Ybjc1NWVTVWhJR29yS3lVSk8zWnM2Zkg5dmUrOTcxNjZhV1hsRWdrZW16UHpjMlY2N3JxNk9nWTBQRzd1cm9HM011cVZhdlUyTmlvWC8vNjF6MjJ6NXc1czljQ2p3UDFnUTk4UUpzM2IxWmRYVjIvKzhiamNYMzV5MS9XRDMvNFE5MXl5eTBuZEw0Zi9PQUhrbnBPOVVna0V1cnM3TlNERHo2b2FkT21xYmEyTnJud1oyMXQ3WUNQZmVSaW5kM1RTZ0FBd1BCR0NBRUFPS3FDZ2dJdFdyUklydXRxK3ZUcGV2TEpKM3Z0czIvZlB1WG41L2Y1K0xGang4cnY5MnZObWpYYXQyOWZjbnQzc0pHUmtkSG5PaFBkWnMyYTFXdnRnR09GRXFlZGRwcGMxKzN4Uy83Q2hRdTFZc1VLM1hqampiMzJ6OHZMVTJ0cjY0Q0RqcU9OeERqeWlnL2hjRmhYWG5tbGZ2YXpueWtlai9mWWQrWEtsWHJtbVdmNlBFNDRIRllzRnV2enZ2bno1K3ZLSzYvVTV6NzN1UUgxK3BPZi9FU3U2NnE0dUhoQSt4K1BtcG9heGVQeFh1dG5IUGs2enBneFE2KysrbXFmeHhqbytoZ0FBR0I0WVRvR0FPQ293dUd3MXF4Wm8yZWZmVmJ0N2UzNjVqZS8yZWQrd1dCUU5UVTF1dWlpaS9UNXozOWUzL25PZHlSSkYxOThzYlpzMmRJamdEamN6My8rYzExOTlkV25yTjhMTDd4UTY5ZXZUMTYyY3ZUbzBYcnd3UWUxZGV0Vy9mQ0hQK3kxZjFsWm1WcGFXZ1o4L0NPbmxuVFhrYjlRWDM3NTVTb3FLdEtQZi96akh0c3Z2ZlJTTFYyNlZIZmZmWGVmeDMvaWlTZDB6VFhYU1ByN1ZCRkpXcng0c1I1KytHRnQyTEJCMy92ZTl3YlU2NUhUUFU2bGQ3empIUW9HZzFxeFlrV1A3UVVGQlQzcTlkZGY3L1hZL2Z2MzY3YmJidXMxeldZZzAyMEFBTURRUndnQkFPaFRRME9EYW10cjVmUDVGQTZITldiTUdMMzAwa3U5OXZ2ZTk3Nm5ycTR1YmQ2OFdmZmVlNjh1dXVnaWRYVjFxYmk0V0ovLy9PZjE4NS8vL0tqbkdEMTZ0SHkrby84b2V2WFZWMlhiZG85eUhLZlBrUXVqUjQvVys5NzN2dVNWSCtiUG42OW5uMzFXdWJtNStvZC8rQWQxZG5hcXFxcEtPVGs1c2l4TEJRVUZXclZxbGQ1ODg4MEJ2eVlEV1JQQ3NpemRjTU1OZXZ6eHg3VjkrL2JrOW9zdXVrajMzbnV2N3J6elRyMzIybXQ5SHIrMHRGVDUrZm1LUkNKNitPR0hGWS9IOWFsUGZVcTF0YlY2NG9rbmRNRUZGL1NhVXBKSUpMUnIxNjRCUDRlK0JJTkJTY2NlWmRMTjUvUHA4c3N2MTRzdnZxaGYvZXBYZXNjNzNwRzhyN201dVVmMUZZVHMzNzlmWC9yU2wvbzl4MEQ3QVFBQVF3dlRNUUFBUngwYXYyWExsbjRmKzR0Zi9FS1BQUEtJTm03Y21GeUxvYUtpUW4vNHd4L1UzTnlzTysrOE03bHZlM3U3SkduQmdnVnlIRWV6WnMwNjZ2U0NYYnQyYWNXS0ZiMkcvQWNDQVZtV3BVQWdvSG56NWlVWGxmeTNmL3MzdGJlMzYyYy8rNWx1dmZWV2ZmR0xYOVNlUFh0MDl0bG5hOU9tVFpLa0gvLzR4N3JnZ2d1U3gwb2tFajF1OStmd3FTT25uWGFhQ2dzTDFkWFZwUlVyVnZSNGJqTm16TkRxMWFzbEhSclI4TFd2ZlUzWFgzKzk3ci8vZm4zMnM1L3Q5WG9zVzdaTXNWaE1ZOGVPMVk0ZE8vUmYvL1ZmS2k4djE5eTVjL1g0NDQ5cnpKZ3grc2xQZnFLS2lnb1ZGQlFvSG84ckhvL0x0bTFGbzFHZGM4NDVtanAxcXNMaHNNTGhzRFpzMk5CckdzaVJsaTVkcWxtelpxbWpvMFB6NXMyVEpCMDhlTERIUHNYRnhTb3VMdGJjdVhPVG8wdFdyVnFsaW9vS0xWNjhXRGZkZEpNZWZmUlJyVm16UnBJMGJkbzB4V0l4V1phbFlEQ29qSXlNQVYrS016TXpVMFZGUmVybzZOQ1NKVXNrU1FjT0hCalFZd0VBd05EaStTVTZLSXFpS08vS0dHUE9QLzk4TTJYS2xBSFhzUzZmR0lsRXpPN2R1ODJXTFZ2TXVISGpldDMvMjkvKzFyaXVhMnpiTnIvNXpXK016K2N6MHRFdjNYaGtyVjY5T25uNVI5ZDF6VmUrOGhVanlaeC8vdm5tWXgvN21KRmtQdi81ejV1Nzc3N2JGQlFVOUhqczNMbHp6WWMvL0dIejhZOS8zS3hhdGNwTW5EaXh6M01jN1JLZGgrOXowMDAzbVZnc1p1THh1R2xxYWpKZi9PSVhrL2N0WGJyVUJBSUJJOG1zWGJ2V3RMVzFtVTkrOHBOOW51dWhoeDR5dG0wYlk0eFp2MzY5eWMvUE55KysrS0taTm0yYWtXVEdqQmxqN3IzM1hyTjM3OTdrZnNleWI5Kys1R3NxeVJRWEZ4dGplbCtpOHlNZitVaVAxL0dwcDU0eW1abVpQZlpadFdxVnNXM2JORGMzbTY5OTdXdW11cnJhdExhMm1pdXV1Q0s1ejVJbFM4eUREejVvZHUzYVpUbzdPNU9YOHpUR21BTUhEcGhnTURpZ3kyMk9HemV1eC9PNDU1NTdQUCs3UVZFVVJWSFVxUy9yN1M4QUFDUFV5cFVyOWRoamp5VkhGQXpFeFJkZnJDZWVlQ0w1U2Y2UnpqcnJMTDN5eWl2SGRjeUJ5c25KVVdWbHBmeCt2eG9iRzlYWTJIakt6eEVLaFRScDBxVGtvb3ArdjE4bEpTV3FyNjgvN21OTm16Wk5MUzB0dmE3WWNTeloyZGxIZlcxOVBwK0N3YUNDd2FEOGZuOXllL2Y2RkxadDk3aUtSL2ZhRGV2V3JldjFXdmw4UGxtV0pXUE1nTmVRS0NvcTZuZUVRakFZbEdWWmNoeEhqdU1vRUFqSXR1MStqMTFXVmlhLzM2OTRQSzc5Ky9jUHFCOEFBREMwRUVJQUFBQUFBSUNVWUdGS0FBQUFBQUNRRW9RUUFBQUFBQUFnSlFnaEFBQUFBQUJBU2hCQ0FBQUFBQUNBbENDRUFBQUFBQUFBS1VFSUFRQUFBQUFBVW9JUUFnQUFBQUFBcEFRaEJBQUFBQUFBU0FsQ0NBQUFBQUFBa0JLRUVBQUFBQUFBSUNVSUlRQUFBQUFBUUVvUVFnQUFBQUFBZ0pRZ2hBQUFBQUFBQUNsQkNBRUFBQUFBQUZLQ0VBSUFBQUFBQUtSRXdPc0dBQURvazkrdlFFYms3NVdWcmN5aVVvWHk4aFhJaU1nZnpsQWdraWwvT0tKQVJ2alF0b3lJL0tHd0xNdVM2emd5eHBWY1Z5WlpqdVNhNUczWGRXUWNSOGF4RCsxdjIyOXZzMlZzNTlBMjkrLzN1N1l0TnhHVEhZM0ppWGJLam5iSmlYYkppY2YvZm95M3kzMzd1TVoxa3R0ZHg1WnhITWwxdlg1MUFRQUFQR0ZKTWw0M0FRQVk0U3hMdm1CSW1TWGx5cXFzVm1aeHFjSjVoUXBtNXlpWW5hTlFkbzRDa1V6NS9INnZPKzJUMngwdzJBbTVDVnV1blpDVGVQdDJkeVY2ZnUzRVk3SmpVVG5ScU56dXIyTlJPYkdZbkZoVWRqd21KM3BvbTJ2YlN2NjRUdjdVUHV6SHR6bmlOZ0FBUUpvaWhBQUFwSnpsOXl1Y1Y2aHdmb0d5S3F1Vk0ycWNzaXVxRkloa3lSOEt5UmNJcG0zZ2NDb1ljMmcwaHQ3K3Z6Ri8vMXJHVGQ1dmpKRmNWNjdqeUg0N2tIRGloMElMSng0L0ZGakVZM0xqY2RuZDIyTnhPZkhZb1JFYWliaGNPM0ZvaE1kaEFZbHJKeVREajM4QUFKQjZoQkFBZ0pUS3JoNmprcGx6VlRCNW1pSkZwZklIbUJrNEdGelhUWVlSZHJSTGRsZFg4bXVucTB1SnJnNGx1anBrZDNZbzBka2h1Nk5kOGM1RHQ1MW9GeUVGQUFBWUZJUVFBSUJCNXd1R2xETnFuTXJtTGxUK3VJa0s1ZVRKUi9qZ3FlNDFLMXk3ZXlxSm5meS9ZeWVVNk9oUW9yMVZpZlpXeGR2YmxHaHZTLzdmaVVYbEpBNk53SERpY2Ntd3hnVUFBQmdZUWdnQXdLRHlaMFEwK3B3TFZMRmdzUUxoREsvYndVa3lycXRFVjVlNjlqZW9xN0ZlWGZzYjFkVzBYL0htSmtXYkR5cmUxaXE1anRkdEFnQ0FOSlZwekhvQUFDQUFTVVJCVkVVSUFRQVlOQmxGcFJwMy9zVXFuREtEYVJmRGxERkdUand1TzlvcHU2dFRpWTUyZGUzZnA4NkdPblUwMUN0NmNML3N6blk1c2FqWHJRSUFnRFJBQ0FFQUdCU1IwZ3JWdlBjRHlocy9TWlpsZWQwT0JvRTU3SEtua2lWWmx1U1QvSWN0S3BybzZ0VCsxMTVXdzdwbjFmYldMaGs3NFYzREFBREFjNFFRQUlCVEtxTzRWRVhUWnFwc3pwbktLcThrZ0JqaWpER1NlZnVLSHJZck4rYklUUmk1am1RYzk5RDZsVWFTYXlUTGtyRmN1ZkZXT1hhN2dyblpDdWZreVI4S0s5SFpydVp0YjZyK2hiVnEyN05MYmp6dTlWTURBQUFlSUlRQUFKdzZscVh4RjY1VTVWbG55N0lzQW9naHpMaEd4akZ5YlZkTzFKWGRhY3VKdWJJR2NOV01RMU0wb21yYXNVbnh0bm9WVEoyaXZGRmpGY3JMbDJ2YjJ2ZnlTMnA0WWEzYTYvY3dNZ0lBZ0JHR0VBSUFjTXJrMTB6VnRBOTlYSUdNaU5ldDRBUVlZMlJjeVlrNXN0c1RjbU91bklRcjZ3VGZLUmpqS3RaeVVJMXYvbFd4NWxybGpadWdzak1XS2xKVXJIaGJxNXEydktINmw1NVRlKzFPR1lmRkxBRUFHQW44a2xaNzNRUUFZT2dMWkdYcnRJOWNxMUIyanRldDREZ1pTWEpjMlZGSDhhYTRFazF4dVRGSHhqbjBhY1dKc2l4TGdZeE1aWmVPVVNpclFBZmVmRm43MWowcldWS2twRXg1WXllcWVPcE1PYkdZT3V2cjNsNWJBZ0FBREdlRUVBQ0FrMmRacWxwMGpvcW56cERsODNuZERRYklHRW11cTBTN3JYaHpUSW5taEV5OE93ZzRkVk5wZlA2QXdybEZ5cXVlSXNtbmhnM1BxbW56cXpLdVVWWjVoZkluVEpMcnVvZUNDTWMrWmVjRkFBRHBoeEFDQUhEU01zc3JOZmFkNzFFd0s0ZDFJSVlLSTdrSm82N0dtT3pXaEV4aThHZG4rZ0pCUlVxcWxGMCtYdkhXRmpWdStxdWF0cjJoVUhhZWltZk1rZVgzcTZQdUxZSUlBQUNHTWRhRUFBQ2NISjlQa3k3NWtNcm5MangwaVVha1BXTWtKMm9yZGlBdU4yYnJWSTU2T0I0dHU5NVF3NmEvS05xOFYzbmphMVE2ZTU2aUIvZXI5czkvbEIzdDlLUW5BQUF3dUFnaEFBQW5wZWkwMHpYbEF4K1JQeGowdWhVTWdERkdkcWV0Mk1INFlWTXZ2T3lsVFUwN05tbmZwcWNsdWNvYk4xRytRRUFIL3ZhcW5HaVhwLzBCQUlCVGp4QUNBSERDd3ZtRm1uN1ZOY3F1cVBhNkZReUFjWTNzdG9SaVRYRVpKMzErL0x1T293T2JYOVNlWjM4bjQ5b0taT1hJc3FSRWU1dlhyUUVBZ0ZPTTFjTUFBQ2ZHc2xRNlo0RWlKV1ZlZDRJQk1LNVJ2RFdoNk1IMENpQWt5ZWYzSzMvc2Fjb2RNMDJTSmJ1ampRQUNBSUJoaWhBQ0FIQkNNb3BLVkQ1L2tmd0JwbUdrTytNYXhWb1NpaCtNU1c1NkJSRGRBaGxaS3BtK1dLSGNJcTliQVFBQWc0Z1FBZ0J3M0h6QmtNYWRmNGtpQmZ6Q21PNk1NVXAwT1VxMHhOSjZBcVpsV2NvdUc2Mml5Zk1raTdjbkFBQU1WL3lVQndBY3QrS1paNmhrK215djI4QUFHRWRLTk1VbHgrdE8rbWY1ZkNxcU9VTTVWVFZldHdJQUFBWUpJUVFBNExoa0ZKV29jdUV5cjl2QUFCalhLTjRVbHhzYkFnbkUyd0taMlNxZmZZNkNXWGxldHdJQUFBWUJJUVFBWU9Bc1M2Vno1aXVIcTJFTUNZa09XNG4ydU5kdEhCZkw4aW16cEZvRkUrYkk4Z2U4YmdjQUFKeGloQkFBZ0FITHFxeFc1Wm5MWlBuOVhyZUNmamd4Ui9IbXVPUjYzY254OHdXQ0tqbHRrU0xGbzd4dUJRQUFuR0tFRUFDQUFmR0hNelR4b2c4b2xKM2pkU3ZvaDNHTjRpMEptZmpRbVlaeHBHQm1yc3BtTFpNdmxPRjFLd0FBNEJRaWhBQUFERWpaR1djcVo5UllyOXRBZjR5VWFJdkxhVTlJc3J6dTVvUlpscVdjeWdrcW5uSW1WOHNBQUdBWTRhYzZBS0JmR1VXbEtwOTdsaXdmUHpiU21UR1NFM2NPallKSTQ4dHhEcFEvR0ZMUmxQbktMR1lORWdBQWhndmVUUUlBanNueSsxVjU1aEpsVlZUTHNvYnVKK3NqZ1RGR2lWWmJKakVFRjRMb2s2V012R0tWekZqTXRBd0FBSVlKUWdnQXdESGwxMHhWK1lMRkJCRHB6a2hPVi9mVk1JYlg5eXAzMUJRVmpKK2o0ZmE4QUFBWWlRZ2hBQUJIRmN6TjA1Z1ZGeXJBcDlCcHozV01FazFEODJvWS9mRUh3eW81YlpFeUNzdTliZ1VBQUp3a1FnZ0FRTjhzbjhwT1AxTlo1WlZlZDRKK0dOY28zaHlURXgrR0NZUU9MVktaa1Zla2t1bUw1QTlsZXQwT0FBQTRDWVFRQUlBK1pSUVdxbnp1V2ZJSFExNjNnbU13a3B5b28wU0hmZWpHTUdYNS9DcVlNRnM1b3laNzNRb0FBRGdKaEJBQWdGNTh3WkRHckhpM01vdEt2RzRGL1RGR2lkYUVaQS9qQk9KdC9tQklaVE9YS1poZDVIVXJBQURnQkJGQ0FBQjZLWnc2UTZWejVrc3NScG5XaktSNG15MjcwL0c2bFpUSktDaFYrZW5ueVBJSHZXNEZBQUNjQUVJSUFFQVA0ZnhDVlMxYXp0VXcwcHd4a2h0M0RpMUdhWWIvS0lodVBuOUErV09tSzNmVVpFSXlBQUNHSUVJSUFNRGZXVDZWenA2bm5PcXhYbmVDL2hpalJFdEN4aDZlaTFFZVN5QWNVZW1NSlFwbTVYdmRDZ0FBT0U2RUVBQ0FwTXl5Y2xVdVBGcyt2OS9yVm5BTXhraDJwNjFFdSsxMUs5NndMR1dWamxIeDFETWxNUm9DQUlDaGhCQUNBQ0JKOG9mREduZkIreFRPNDlQbGRPZTZybUxOY2NrZE9kTXdlckVzRlV5Y3c5VXlBQUFZWWdnaEFBQ1NwSktaYzVVL2JwTFhiYUFmeGpXS0g0ekp4RWZlTkl6RFdaYWxjSGEreW1ZdVZUQXJ6K3QyQUFEQUFCRkNBQUNVVVZpczhubUw1QXNFdkc0RngyQWtPVkZIVG9kejZBYVVWVFpXQlJOUGwzeE1JUUlBWUNnZ2hBQ0FFYzd5K1ZWMnhrTGxWSS9oaWhocHpqaEc4WmE0akVNQzBjM25ENmprdENYS0xLcnl1aFVBQURBQWhCQUFNTUxsako2Z3lyUE9sdVhqUjBJNk04WW8wUmFYMCtsNDNVcmFDV1prcXZ6MGMrWFB5UGE2RlFBQTBBL2VjUUxBQ0JhSVpHck1lUmNxR01uMHVoWDB3NG01aXJja3ZHNGpMVmsrbjNJcXg2dGc0aHlKTUEwQWdMVEdUMm9BR0trc1N5V3o1eW0zYW96WG5lQVlqSkZjeDFXaU9TNWpqK3pGS0kvRkZ3aXBkUHBaaWhSVmU5MEtBQUE0QmtJSUFCaWhRam01cWpoemlmemhzTmV0NEZnc3llNTBaSGZhc3NTYUhjY1N5aWxVMmN4bHN2d3NzQW9BUUxvaWhBQ0FFY2p5QnpScTJUdVZWVkxoZFN2b2g3RmR4VnZpWEExakFDekxVbTUxallxbUxKQUliQUFBU0V1RUVBQXdBdVZObUt6S2hjdFlqRExOR1VteHByaE1uR2tZQStVTGhsVThkYUVpeFpWZXR3SUFBUHJBdTA4QUdHR0NPYmthdGZSY0FvaEJaM1F5d3hlTWtkeW9JNmNqd1NpSTQyQlpsaUlGSlNxZWRwWjh3UXl2MndFQUFFZmdIU2dBakNTV3BlTFQ1aWgzekFTdk8wRS9YTmNvMWhxWGNVZ2dqcCtsL0hFemxEZDZtdGVOQUFDQUl4QkNBTUFJa2xGWXJPckY1OG9mREhyZHlnaGc2VVRYSlRCR2NxSzI3SGI3aEk4eDB2bURZWlhPV3FwZ2RvSFhyUUFBZ01NUVFnREFDT0VMQmpYMnZQY29VbGprZFN2b2h6R3U0Z2Zqc2hnRWNjSXN5MUpHZnFsS1p5NlZMOGdWWUFBQVNCZUVFQUF3UWhST25hbkNxVE1raTAvVzA1a3hSdkVEY1prRUNjVEo4dmtES3FvNVExa1Y0NzF1QlFBQXZJMFFBZ0JHZ0ZCdXZpb1hMSlUvR1BLNkZSeURNWkxkNVNqUmJoKzZnWlBtRDJXb2ZQWnlCYlB5dkc0RkFBQ0lFQUlBaGozTDUxUEpqRE9VTjI2Q0xFWkJwRFhqdWtxMEpTU1hBT0pVaWhSVnFXVFdNc25pYlE4QUFGN2pwekVBREhPWkZkVWFkYzQ3WmZuOFhyZUNZekZTb3NPVzNlRjQzY213NHc4RVZUaHVwbktxYXJ4dUJRQ0FFWThRQWdDR01WOG9RMlBQZmJkQ1dUbGV0NEorMkhGWGlZTnhXVXpER0JTQlNJNUtaeXhSTUR2ZjYxWUFBQmpSQ0NFQVlOaXlWRHBycnZMR1R2QzZFUnlETVpKeFhDV2FZeklPQWNSZ3NTeEx1VlUxS3F3NXcrdFdBQUFZMFFnaEFHQ1lDdWJtcW1MQkV2a3pJbDYzZ243WVhlNmh4U2d4dUN4TFJaUG5LN3VDWUE0QUFLOFFRZ0RBTUdRRkFxcGFlTGF5SzZ0WmpETE5HV01VYjRtSjcxSnFoTEx6VkRiN0hBVWkyVjYzQWdEQWlFUUlBUUREVU83bzhhcGVjcTRzSC8vTXB6VWp4US9HNWNaY3J6c1pNU3pMcDZ6eXNTcVlNRnRpc1ZZQUFGS09kNmNBTU13RXNySlV2ZXdkOGdVQ1hyZUNZekJHc3FPTzdQYUV4RklRS2VVUEJGVTZZNmtpaGVWZXR3SUF3SWhEQ0FFQXc0bGxxV2phYk9XUG0rUjFKK2lIY1kwU0xYRVpoMUVRWGdobTVxcDAxbkpad2JEWHJRQUFNS0lRUWdEQU1CSXVLRkwxa2hYeWgwSmV0NEpqTUVheXV4SktkRG9TcTBGNHd2TDVsRmM5U1VVMXA0dnZBUUFBcVVNSUFRRERoQlVJYXZRNTV5dXJoQ0htNmM1MWpPSUg0N0lNOHpDODVBOWxxR2pxV2Nvb3JQQzZGUUFBUmd4Q0NBQVlKZ29tVFZQSmpOTWxyb2FSMWx6WEtORVVrN0VKSU5KQnBLQlVwYWN0a3VWbkRSVUFBRktCRUFJQWhvRmdkcTRxejF3cWY0ajU3ZW5NR0NPbjA1YmRZYk1ZWlpxd0xFdDVZNmVyWVB3c3Ixc0JBR0JFSUlRQWdDSE84dmxVTkgyV0NpWk1sc1VvaUxSbVI3dlUxZGpLWXBScHhoK0txR1RHVW9YelNyeHVCUUNBWVk4UUFnQ0d1TXpTU28wNTV3Slpmci9YcmVBWWpESGF0K0ZGN2R2NHZCdzc0WFU3T0l4bFdZb1VsS2xvNnBueWNiVU1BQUFHRlNFRUFBeGhsaitnVVNzdVVEZ3YzK3RXMEkvTy9RM2E5Y1REYW5qNXorbzZzTmZyZG5BRXkrZFQ4WlFGeXFtYzZIVXJBQUFNYTRRUUFEQ0VGVStmcllJSms3eHVBLzJ3dXpwVisrZkhaSGQxeW9tMnEySERuMlRIdW1TNE9rWmE4UWRES3B1OVhJSE1YSzliQVFCZzJDS0VBSUFoS3BDWnBZcUZ5eFNJWkhyZEN2clJ2R09MR2wvZEtMMGRPclR0M2FyOWIveFZNcXdOa1c0aVJaVXFtN1djcTJVQUFEQklDQ0VBWUFpeS9INlZ6MStpM0RIaldZd3l6ZG5ScUdyLzhvVGNXRFM1emRoeEhYanpCWFhzMzhOb2lEVGo4d2RVTUg2bXNpc25lTjBLQUFEREVpRUVBQXhCV1JYVkduM091K1R6OGM5NE9qUEdhTSthSjlUMjFvNWU5OFZiOTZ2eDFiVnk0OUUrSGdrdkJUTnpWRGJ6YkFVeWM3eHVCUUNBWVlkM3J3QXd4UGpER2FwZStnNzVneUd2VzhFeEdHUFU5dFpPN1huMnp6S08wK2MrTFR0ZlZmT3VWK1c2VE10SU4xbGxZMVEwWllFa1Job0JBSEFxRVVJQXdKQmlxWER5ZEJWT21zWTBqRFJuUjd0VTk5elRzanM3anJxUGNSTGE5OG96aWpVM01DMGp6VmcrdjRvbXoxTld4WGl2V3dFQVlGZ2hoQUNBSVNTWW02ZnFwZTlRSUNQaWRTdm9SL1AyemRyLzJvWis5NHNlckZmajY4L0xUY1JTMEJVR3lySXNoYk1MVkhyYUVnVWkyVjYzQXdEQXNFRUlBUUJEaE9YM3EzckpDbVZYamZhNkZmUWozdDZ1WFUvOFhtNDhQcUQ5bTdhdVYydnRaa1pEcEtIYzZrbktuekJiVE1zQUFPRFVJSVFBZ0NFaWQreEVsWit4a0drWWFjNjFiZTMrMHgvVTFWQS84TWNrWXRxNzRVazVzYzVCN0F3bndoY0lxSFRHVW9VTFNyMXVCUUNBWVlFUUFnQ0dBSDhrVTVVTGx6RU5JODBaWTlTeWM1c2FONjJUY2Z0ZWpQSm80czM3VkxmdWozTHN1Q1JHUktTVFVHYU9LdWErVS80UWYvOEFBRGhaaEJBQWtPNHNTL2sxVTFVMFpZWXNMc21aMXB4WVZIdGYrSXNTYlMzSC9WampPbXJlOXJMYTkrNFFzekxTaStYeks3ZDZrbkxIbmlaWi9CMEVBT0JrOEpNVUFOSmNSbUd4eHIvenZmSUZBbDYzZ21Nd3htai82eS9yNEJ1dm52QXhuRmluR2w3K2srTHR6YWV3TTV3Sy9rQklaYk9XS1Z4UTVuVXJBQUFNYVlRUUFKRE9MRXVqbDUrdlNHR3gxNTJnSC9IV1p1MzR3Mi9rSmdhMkdPWFJkT3pkb2Yxdi9KVkZLdE5RUmw2SnltYWVMUmFwQkFEZ3hCRkNBRUFhSzVnOFhRV1RwMHNzUnBuV25GaFV1Ly84UnlVNjJrN0IwWXlhdHJ5a3RycHRCQkZweHJJczVZMmFySUxKYzBVUUFRREFpU0dFQUlBMEZjaktWdVhDWlFwbDUzamRDdnJSK3RZdU5XNThVWExkVTNLOFJHZXI5bTM2c3hJZExRUVJhY1lmanFoMCtpS3VsZ0VBd0FraWhBQ0FOR1Q1L1NxZE5WY0ZFNmR5U2M0MDU4VGpxdjNMNDdLN09rN3BjZHRxdDZocCt5c3lweWpZd0tsaFdaWXlpeXBWUE9WTVdmNmcxKzBBQUREa0VFSUFRQnJLS3F2U21IZGNKSi9mNzNVck9BWmpqUFkrLzR5YXQ3MDVHRWRYNDJ0cjFMbS9sdEVRYWFodzRoemxqWm5tZFJzQUFBdzVoQkFBa0daOHdaQ3FGcCtqUUViRTYxYlFqODZHdlhwcnplTXlqajBveDArME42bCt3NU55N2NTZ0hCOG56aCtPcUhUVzJmSm41bnJkQ2dBQVF3b2hCQUNrbVlMSjAxUXc1VFNtWWFRNU94WlYzZk5QSzlIYU9xam42YWpmb1lOYjE4bDFuRUU5RDQ2UFpWbUtGSlNwWlBvaVdZR1ExKzBBQURCa0VFSUFRQm9KNXVhcGV2RzVDbVZtZWQwSyt0SDIxaTd0Mi9pQ3BNR2RLdUVtWW1yWStMVGlyUWNHOVR3NGZqNS9RQ1hUemxLa3VOcnJWZ0FBR0RJSUlRQWdUVmcrdnlvWExGSHU2SEZldDRKKzJORXU3WHpzZDNLaTBaU2NMOUYrVUEwdi8xbXVQVGpUUG5EaUFxR3dLazVmSVY4NDArdFdBQUFZRWdnaEFDQk5aRmVQVWNXQ1piSjgvTk9jem96cnFuYk5rMnF2MjUzUzh6YnZmRlVIdDY1UDZUa3hNTmxsWTFVKzYyeXYyd0FBWUVqZ25TNEFwQUYvUmtSVlp5MVhNSk5QVTlPYU1XcmJ2VjBOTHowM2FJdFJIbzJiaUdyZnE4OG8yclJQNG1vWmFjVVhDS3BnNGh4bGxZLzN1aFVBQU5JZUlRUUFlTTJ5bERldVJrV256V0lVUkpxekUzSFZ2YkJXc2VhRG5wdy8xdFNneGplZWw1T0llM0orSEYwd00xZWxNNWZKbjhGNkxnQUFIQXZ2ZGdIQVkrSDhJbzE3MTN2bER3UzliZ1g5YU5yOHV2YS80dTJVaUFOdi9sVnRkVnM5N1FHOVdaYWx2RkdUVlZoenV0ZXRBQUNRMWdnaEFNQmoxVXZQVldacGhkZHRvQit4OWxadC9lMS95ZlY0RklLeEUyclk4SlRpYlUyZTlvRStXSmFLcDU2cHpOTFJYbmNDQUVEYUlvUUFBQS9sMTB4VjhmVFpzaXpMNjFad0RFNDhycmYrL0VjbDJsdTlia1dTMUhtZ1R2dGVYU1BYWmxwR09yRXNTK0hjWXBYTk9sdCtycFlCQUVDZkNDRUF3Q09CU0tZcUY1NnRVRTZ1MTYyZ0grMTF1OVc0OFFYSnVGNjNjb2h4ZEhETE9yWHQzU2FUTGoxQjBxRWdJcWRxa3ZMSHpaQXMzbVlCQUhBa2Zqb0NnQWNzbjArRlUyYW9jUEowUmtHa09kZHhWUHZNVTBxMHQzbmRTZzlPckZNTkc1NldFK3Z5dWhVY3dSOE1xWHoyY29WekNyMXVCUUNBdEVNSUFRQWV5Q2dxMWJqekw1SFA3L2U2RmZTai9xVm5kZkROVjd4dW8wK2QrM2VwNFpWbjVEcU8xNjNnQ01Hc1BKWFBQVTlXSU94MUt3QUFwQlZDQ0FCSU1jc2ZVT1dpNVFybDVIamRDdnJSMGRpZ1hVODlJbVBiWHJmU0orTTRhdHF5WGgyTnUyV004Ym9kSE1ieStaUTNhb3J5eDA3M3VoVUFBTkpLd09zR0FHQ2t5WnRRbytKcHN5UXhEU09kT1ltNDZ2LzZqQkt0TFY2M2NreUpqbVkxdnZJWFplUVdLNWc1UElLdDZ0eDIvZXM1ejZrcjRkZldnL25hZkRCUHRTMDVhb3FGMVo0SXFqMFdWR2NpSUpQV2Y0Y3MrWUpobGN4WXJJNzl0WW8zNy9PNklRQUEwZ0loQkFDa1VDQXpTOVdMejFVb0o1ZTFJTkpjZTEydEd0WS9MdzJCRVFZdE8xOVRkdVZFbFU1ZjVIVXJwOFM4OG5xTnptbFRKT2hvZHRrQkdXTXA0Vm82MkpXaEE1MWhIWWhtYUY5blJHKzFaT3V0MWh5OTFacXQrdlpNSlZ5ZlpDeTVhUkpPV0phbFNHR2xTcWN2VXUzYS8vVzZIUUFBMGdJaEJBQ2tpdVZUMmVrTGxEOWhNZ0ZFbXJQak1lMTg3TGV5T3p1OGJtWEFHbDk1UmxsbFk1VlZYT1YxS3ljbEx4elR2S3A5eWdqOGZaMEx5eklLK1kzS3N6dFZudDBwU1hLTnBiaGpLZTRFRkhkOGFvOEhWZHVhclIwdE9kclpuS3ZkclRscWl3YlZuZ2lxSXg1UWx4MzBKSnp3K1h3cUdEOVQ3WFhiMWJ6ajVaU2ZId0NBZEVNSUFXRElxbHgwamc2OHRrR3hsdVloOFdsMVpsbUZxcGVjeTJLVWFjNjRydXFlZlZxdHU3WjUzY3B4aWJjM3FYNzlFeHF6N0ZJRndwbGV0M1BDcW5QYk5hZjhnUHJMNlh5V1VVYkFLQ01RbHlRVlowWTFOcjlOaTdWWGttUTdoMFpPTkhSRzFOQ1JxWDBkR2FwcnkxWnRXN1pxVzdOVTM1NnB1SnVhdDBIK2NLYktaaTFWNS81YXhkc09wT1NjQUFDa0swSUlBRU9XNWZOcDVzZHYwTDZOTDZwKzNYT0tIZHp2ZFV0SDVRdUZWWFhXY2dXemM3MXVCZjNvcU4raitoZWVrUmxxVjV3d1JtMTd0cWg1eCtzcXJKa3paTU91QlpVTktvaEVUL280QWI5UmFYYVhTck83TkVNSDVSb3BadnNWZFFMcVRQalZtUWlvcnUzUXlJbGRMYm5hM1p5dGxsaEluWFpRblFtL29uWkFyamsxNjNkYmxxV01vaW9WVHBxcmhvMVB5VGlKVTNKY0FBQ0dJa0lJQUVOVzA1WTNWTFZvdVVZdGY1Zks1eS9TcnNmL1R3M3JuMHZMS3hsa1ZZMVd5YXd6aHV3dmhpT0ZhOXVxZitsWlJkTTQwRG9XWThlMTcrVS9LYnQ4dERMeVM3MXU1N2lGL0k3T0hyTm5VQzdkNWJPa1NOQlJKT2lvSU9QUXRwckNWaTE3KzM3SFNBYzZNN1MzTFZ1MTdWbmEyNWFsdlIyWmFtakxWSDFuUkEzdG1ZbzVKLzYyeWVmenFYamFtZXFvMzZHMlBadFAvZ2tCQURCRStTV3Q5cm9KQURnUmJpS2hyTElLWlZkVXl4OEtxM0R5ZE9XUHI1RmpPNHExTk12WTZmRnBZMlZ1Z2M2ODlNTktGQlN5RmtTYWE5NnhXVHNmKzIxYUJsa0Q1Y1M3NU1SanlxbWVKSjl2YUlWZVM4ZlU2ZDBUZHlrY2NGTiticDhsWllWc2xXZDNhbEpoaSthVU4ycCtaWU1XamFyWDhyRjc5TTd4YjJsQjlWNU5LbWhSY1ZhbnduNVhRWjlSME9mS1p4azV4dXIzYWgwK2YxQ2huQUsxN0g0amJmNTlBZ0FnMVJnSkFXREljbUpSTlc5N1U0VlRaaWlZbVNYTDcxZmV1QnBsVjQ5Vng5NWE3WGpzdDJyZDd2MG5qbWNzWEthV3ltb0NpRFNYNk9yUWx2OTlVRTcwNUtjQ2VNb1l0ZTUrWGMzYko2cHc0aHhadnNFWVYzRHFCWHl1THBpd1M1bWg5QWlBck1OR1RoUy92VzFhU1pPa09rbVNhNlFEbldIdGFzblZqdVpjYlcvT1UwTkhSQWVqWVRWMVpxZ3BGbGJVN3YwMks2dGtsRXFtTDFMRGhxZGszUFI0cmdBQXBCSWhCSUFoclducm00bzJIVkFna2luTHNtUlpsZ0toa0hKSGo5TnBINzVhKzEvYnFMMHZyRkhiN2gyZUxGNDVaMHlOek94NTBoRDVSWENrY3UyRTlxejlrMklIRzcxdTVaUndZbDFxZkcydE1rdXFsWkZmT2lRQ3NQRUZMYW9wYXBiZlN2OUZacVZESXlkS3NtSXF5V3JVM01wRGYyNjZFajYxeHNOcWlRYlZFZzlyWDBkRXU1cHpWTnVXbzUzTjJUclFGVkhjOGNrLy9ReDE3dDJxMXJydEhqOExBQUJTanhBQ3dKQVdiMmxTODQ0dHlxNm8xdUhMNlZ1V3BVQkdSR1Z6RnFpZ1pwcWF0cnloWFk4L3JGanp3WlQxVmhMSjFQU0ZaK3V0dlB5VW5STW5wck9oWGcwdlBTL2pwbjRhd0dEcDJsK3IvVzg4cjZvRkY4cnlwL2VQZTU5bE5LdmtnRW9pWFY2M2NsSWlRVmVSWUpmS3NycVNtYWV4SkwzOWRVczBxSzFOK2RyU2xLdFhLMmZveGFlYXRmOUFsNXJiYkRXMU9lcm9HajUvL2dBQU9KcjBmbGNDQUFOdzRMV1hWVEYvaVFLaFVLLzdMSjlQb1p4Y2xaMitRUGtUSm1uUHMzOVM0NloxaWpjM0svbWJ3U0R3K1h4YU9IbVc2cWJQbEdFVVJGb3pqcVBhdFU4cTFqejhMcDNZdEdXOWNxcHFsRGQ2YWxxUGhzZ054N1d3ZXErQy9xRXhDbUlndWw5dUsva2ZxU0NTMEx4SW8rWlZOc3BNc3hROWY0SWFEOGJVMkdTcnNTbWh1djF4YlhrcnFtMjFVVzNaSFZOZFkwS3hoQ3Zia1d6SHlDR2pBQUFNQTRRUUFJYTh6b2E5YXQyMVhZVTFVL3E4di91WHI0ejhRbzE3NThVcW5iTkFEUzgrcTcwdnJwVkp4QWVscDdFRkpYTFB1MUIya0g5bTAxM2pheHZWK09vR3I5c1lGRTY4Uy9VYm4xS2tvRnpoM0VLdjJ6bXE2dHcyelM0Zm1sY2tPVkdXWlJRSlNhUEx3eHBkSHBZa3VlNmh3TUZ4SmR0eDFkTG02Rzg3dS9UcWppNjl0cTFMVzk2S3FhblZWbXVIbzVaMlIrMWRyaGV6ekFBQU9DbThPd1l3NU5uUlR1MTcrUVhsajYvcDl4S1lQcjlmMmVWVnlycndmU3FkUFUrN252dy90ZXpZS2pjZU8yWDlaUGg4V3JUNFhMMlZYM0RLam9uQkVXMDZvQjJQL2tZbVBqaGhWRHJvYW54TEI3ZHRVTm1NcGZJRmdsNjMwNmQzak4yanpJRGpkUnVlOC9sOENpVUhUdm1Va3hsUWRWbFk1eTQ0TktVcmtYQlZmekN1dlFkczdXMDhOSEppKzU2b3R0WEd0SzAycXJjYTRvckZKZGNjR2pWQlFBRUFTRWVFRUFDR1B0ZFZlKzF1eFpvT0tGSmMydS91bG1WSlByOXlSbzNWbEErc1V0UFdOMVQzMTcrb2RjZFc2U1RYQlBCSk9uZjhOQjJjTmtOdUdnOS9oK1RZdHZhKytLeGlUYWxiSjhRVHhxangxYlhLS2htdDNPb2FyN3ZwcFNnanFyTkcxY2thSWd0U2Vpa1k5R2xVV1laR2xSMjY3YmhHOFlTcldOd29sbkRWMGVWb3krNm9YdHNSMVJ2YnU3UjVkMVFIV2h5MWRUbHE2emkwNW9UTHl3d0E4QmdoQklCaElYcGduOXJyM2xKR1VjbUE1cjUzN3hQTXpGVEpqTk5WVUROVit6ZXQxMXRQUDZabzA0RVQvZ2h4WW1hdThoY3QwKzdjM0I0TFpTTDlkRFUycU9HbHRaSVovaFB0bldpNzZqYytwYXpTMGZLSHdsNjMwOFBTTVh0VW5CbmxyOHNKOFBzc1JjSitSUTc3bG82dml1aWRDdzk5YmR1dUdnNG1WTHN2cnRwOUNiM1ZFTmZPdlRGdDN4UFRqajFSN2FxUHF5dEdLZ0g4Zi9idU96cU82bndmK0RObHEzcVhMUGVDZThPRmdFMDN6UlNEQVJOQ0tBRkRhQUVTSU9SSENJYkVwSHdKZ1ZCRENZRVFnekV4eFdDS2FUYkYyQlFYNUY0bFcxWmRsVjFwKzh6YzN4L0dpbVVWUzlaS002dDlQdWZvSE8vczd1eHJXN3M3ODh5OTd5V2luc1VRZ29oNkJTTWFSYzJXSXFRUEd3bWJ5OTJwNXg1WVNTTi95bkZJSHpvY1ZldS9RZVczWHlGVTI3azU2cElrNFpnSlU3Qm4yQWdHRUJhbmF4cUtQM3diRVovWDdGSjZUTEI2THlxTFBrZitoSk1nVzJTMWpHUjdCTWNXVnNDbGFtYVgwaXVwcW96Q1hBY0tjeDA0Qm9CaENJUWlCZ0toL1Q4TkFRM0ZaUkZzS1E1aVUzRUkyMHBDOE5ScmFBd2E4SWQwQklJR20yRVNFVkhNSGJSd0ZCRlJmRk9jYmt5NDRRNGs1UlYwYVQvQ01CRDIxYVAwczQ5Ui92VVhFRnJIK2dXY25GT0k1Si9kQUc5bVZwZGVuN3FYRUFMbDMzeUpuVXRlaGRBUzYrUlhUVXJIb0ZNdlExSnVmMHVzbGpFMng0TUhUbDZGL09UNFhwcXp0OUIxQTFWMUduYVhoYkY3WHhqRjVXR1VWSVN4dHpLQzBzb0lTcXNpYUF6eXNKR0lpTHJHR3BkQ2lJaGlRQThIVWJQNSt5NkhFSklzdzVHV2dVRXp6MGZPdUtOUjhjMFg4R3hjRHozVTlvbFNmNXNEdzQrZmdTMXBhVjE2YmVwK2dlcEtsSzM4Tk9FQ0NBRFEvUFdvS3ZvTS9hWmRBSnNyMmRSYVpNbkFoUHhxNUxvWlFGaUZvc2dveUxhaklOdU80OGFsUUFpQllOaUFMNkNqc1ZHSE42Q2p0Q3FDcmNVaGJOd2R4TXIxalNndTc3MU5YWW1JcUhzb0FPNHp1d2dpb2xqUlFpSGtUcHg2MkZVeURrZVNKTWl5QW1kNkpqS0dqVUxHVWFNUXFLbEN1TDZ1eFdNZEFDNFlPQklsTTg1RTFHR3QrZmJVbktIcjJQZmxKNmpac043c1Vrd1RhYWlGeloyQ3BOeitwdGJoVW5WY1Aya2pDbElZUWxpVkpFbXdxVEtTWFFveTAyem9rMjNIOFA1T2pCdm1oakNBTFNVaGxGWkZ6UzZUaUlqaURFTUlJdXBWaEtIRG5kY0g3cHk4bU8xVGxtWFlVOU9STTNvQ1hObDVpUGdiRWZVM05LMmtNU2sxRXltejVxQXVKNGU5SUN5dW9iUUV1OTU3SFVZdlhwTHpzSVNCaUs4RzdyeUJzTGxUVEp1V01TR3ZHbk5HN29SZFpkT0JlQ0NFZ0xkUnc3TFZYdnptc2IxNDlxMXE3Q3hONFBjUkZEYWlkZ0FBSUFCSlJFRlVFUkVkTVlZUVJOU3JHTkVvRkljRDZVTkhkbmswUkJOSjJqOHl3bVpEVWtGZlpJMGNCMWRtTmhyTFNwRWNEdUdjNmFkajI4UkprR1E1TnE5SDNTSWFEbUhqUzA4alVsdGpkaW1tMHlOQkdGb1V5Zm1Eb05qc1BmNzZNZ1N1bnJBSm8zSnFJVE8zczd4Z1NNYzNtL3o0L2ZObCtPUHo1ZGkyTjR4d2xMMGhpSWpveUxBbkJCSDFMa0xBdDJjM2dwNUtKQmYwamZudUpVbUNQVGtGZVpPUFJlYXdVU2pjV0lUZG84Y3lnTEE0UTlkUnZuSUZncFhsWnBkaURVS2didGM2cEJRT1ErYlFDVDMrKzlzdnJRSGo4aGhBV0prUUFxR3dnUzE3UW5oNmNSWGVYVm1QY2svaTlWRWhJcUxZWXdoQlJMMU9vS29jRGFVbGNPZjFnZHhOSjFleXJNQ1JrUW5QY2NkekNrWWNDRlpYb3ZMYmxZRGcwUDhtaG83S291Vkl5dTBIWjNwT2o3MnNKQWxNekt0R25qdkF0NDVGNlliQXJ0SVEvdk8rQjArOFZnV2YzNERnd0FjaUlvb1JoaEJFMVBzWUJtcTJGQ0ZuN0NUSVRtZjN2aFpIUUZpZU1BeVVyVnFPWUUyVjJhVllUcml1Q3VWclBzS0FFeTZHclBiTUlVR2FJNEtwaFZWdzJ2UWVlVDNxR0NFRWRBTW84MFR3NzZYVldQUlJIYmFWaEtBenR5TWlvaGhqQ0VGRXZaSnY5dzRFYTZxUVVtanVDZ0JrdnRwdG0xRDUzU3F6eTdBbVlhQ2hkQ3U4ZXpjamZjRG9IcG1XVVpqU2dDa0ZESVNzUkFpQnl0b29QdnJhaDRkZnJzQ20zU0ZvT29jK0VCRlI5MkFJUVVTOWtoNEtvZnI3YjVIY3A1OXAzZi9KZkdHZkZ6dmZlUTFHbE1zSXRrVVBCMUM1OWhNazVmU0ZQVG1qMjEvdlIzMHFrZWJrcWdwbUUwSkFBQWlGRGJ6M2xSY3ZMS25HeDkvNkVHWGJCeUlpNm1ZY1IweEV2Wkl3ZE5SdTI0Um9nOWZzVXNna2hxYWgvSnZQRWFyMW1GMks1UVZyeWxDMThVc1lldmRPa1hDcFVadzBvS3hiWDRNT1R3Z0JmOURBRitzYWNObnZkdUs2UCs3Rys2c1lRQkFSVWMvZ1NBZ2k2clVpOVhXbzM3MFRPZU9PNW1pSUJCU3FxMEhsTjZzQWc1UGFEMCtnYnZ0YUpPY1BSdnFBVWQzMkt0UDZsU00vSmRCdCs2ZkQwM1FEYTdiNDhjSTdIaXo2cUE3ZVJ2Ym1JQ0tpbnNVUWdvaDZMUzBZUU4zT0xjZ2NNUnFxbzVzYlZKS2xHSnFHNG8rV0lseGZZM1lwY1VNTE5xQ3E2SE80TWd0Z1QwNlBlWEJuVjNUTUdGU0taRHVueHZRMElRU2ltc0RPZlNFODkyWTEzdmkwRHFYVlVhNTRRVVJFcG1BSVFVUzltbmZYTm9UcmE2SG05VEc3Rk9wQjFkK3ZRYzJHdFdhWEVYZjhGYnRSdTJNTjhzYWRBRW14eFhUZmc5TjlHSjVWRDBYaW1XOVBNZ3dEeGVVUnZQNXBMZjZ4dUFvbEZReUJpSWpJWEF3aGlLaFhDM21xNEMzWkJYZHVBYWRrSkloZ1RUWDJmdjRoaE00SjdwMG1ESGcycmtSeS9tQ2tGQXlLMlc0VnljRFlYQS95M0p5SzBWTjBYY0RqaldMUlJ6VjQ2ZDBhRk8wSVF1UE1DeUlpc2dDR0VFVFU2M21LMXFCZ3lqU3p5NkFlSUF3RGxldStScUJpbjltbHhDMHQySURLZFIvRG1mNWoyRnpKTWRsbnNqMks0L3VYUTFVNENxSzdDU0hRRU5EeHlUYysvUFUvRlZpOTBXOTJTVVJFUk0wd2hDQ2lYczlmVmdwZjZSNms5UnRnZGluVXpRS2VTcFN2K2d5YzdONDFqZVc3VWJ0dERYTEdIQWRaNmZxaHd1RDBlb3pPcm8xQlpkU2EvYi91QWcxK0haK3RhOEF6cjFmaHkvV044QVhZbEpXSWlLeUhJUVFSOVhwYUtJQ3E3NzVpQ05ITGFkRUl0cjIrQU5FR245bWx4RDJoUjFHOWVTV1M4dnNqS1hkQWw2Y3l6UmhVQ2pjYlVuWXJUUWZ1Zm5Jdm5uL2J3NlUyaVlqSTBtU3pDeUFpNm01QzErRXIzb0ZRTFZkSzZLME1RMGZsdDEraFljOXVzMHZwTmFJTnRhaGEvMW1YZTJ2a0ovc3hxVTgxRHppNmtTUUJzZ1RrWjl1aGMvQURFUkZaSEk4SmlDZ2hCR3M5YUNndGh1QXcvVjRwVkZlRDh0V2ZBd2JQd0dLcG9XdzdxamV2aGhCSC91OTZiR0U1OHBLQ1lGL1k3aVhMd0JVenMzSE1xQ1N6U3lFaUltb1hRd2dpU2doR0pJeTZIVnVnaDBObWwwSXhKb1JBeGRjckVhZ3NNN3VVWHNlSWh1SFp0QkxCbW9vamVuNnFJNEpqQ3F2Z1Zqay9vTHRKa29TK3VYYk12U0FIOXRpdXJrcEVSQlJURENHSUtHSFVidDJJc005cmRoa1VZOTZTblNoZnpXYVUzU1hpcTBIMTVxK2doWU9kZnU2QU5COUc1OVJ3RkVRUGtXVUpGNTZjaVZPbnBKcGRDaEVSVVpzWVFoQlJ3b2o0NmxHM1k3UFpaVkFNUlFPTjJMbmtOZWloenA4Z1UwY0oxTzFZQTkvZUxaMTZsaXdabUpSWGpid2tqajdxU1c2bmpML2QxaDk5Y2pnY2dvaUlySWtoQkJFbERpSGcyYkFXZWpSaWRpVVVBNGF1bytLN1ZmQnpHa2EzRTFvVWxkK3ZRTWpyNmZCelhLcUdFd2J1NjhhcXFEV1NKR0Z3b1JPMy9qZ1BkaHVIb0JBUmtmVXdoQ0NpaEJLc3FvQzNlS2ZaWlZBTVJCcThxRmo5T2RERjFSdW9ZMEoxRmFncStoeDZOTnloeDA4c3FNYkF0SVp1cm9wYUk4c1M1cHlhaWNrajNXYVhRa1JFMUFKRENDSktLRm9nZ05vdFJUQjQ0aHJYREYzSDN1WHZJMWhUYlhZcGljTXdVTDlyUFh5bE95QU9zd3FKSWhtWU9iZ0VMcHZlUThYUm9mcmsybkhMSlhtd3FXWlhRa1JFMUJ4RENDSktLTUxRNFN2WmhWQmRyZG1sVUJmVWJ0dUVpbTlYc1JsbEQ5UERBVlI5dndLUllQc2pIQWFtTjJCRWRqMFVpZjgvWnBFbENiTk96TVI1SjJTWVhRb1JFVkV6RENHSUtPRUVLc3ZnTHkrRjRBbHNYQXA1NjdGMytRY1FXdFRzVWhKU3dMTVgxVVZmUUc5ak5KRU1nWWw1MWNoaFEwclRLVEl3YjI0ZkRPM3JNTHNVSWlLaUpnd2hpQ2poR05Fb2FyWVV3V0NEeXJnamhJQ242RHMwbEJhYlhVcmlNblRVN1ZpTHhySWRyUVo1NmM0d2ZsUllDWWZDcVJobWt5UUp3L281Y2RVNTJiQnpXZ1lSRVZrRVF3Z2lTa2oxMjdjZzdQT2FYUVoxVXRoYmgzMHJsd002VDNETnBBVjlxQ3I2QXBIRytoYjM5VXR0d01SODl1cXdDbFdWOFpPenNqQmhPSnRVRWhHUk5UQ0VJS0tFRkEwMHdyZHhuZGxsVUNmb1doVGIzM3dWNGRxT0x4TkozYWR4MzNiVTdWalRZdnNKQThxUmJHZmpWeXNwekxiaDNtc0s0YkJ6eVU0aUlqSWZRd2dpU2toQzAxQ3dhUU5zd2FEWnBWQUhDTU5BMWRwdlVMOTlvOW1sVUJNQnorYlZhS3dzYnBxV2tlb0k0N2pDY2toc1NHa3BzaXpqcEVtcHVQcmNiRWpNSVlpSXlHUU1JWWdvSVdVQW1PVnRSUC9TdldhWFFoMFE5dGFoZk5VS0NFN0RzSlNvMzR1S05SOURDellDQUU3c3Z3KzVTUXoyck1odWszRDk3RnlNR3VReXV4UWlJa3B3RENHSUtPSFlBRnlsdURFNkdNYmczYnVnUnJuS2dwVUpJVkM1WmhVYXkwck5Mb1ZhRUdnczI0RzYzVVZ3U2lHYzJIOGZrdXg4UDFtUkpFazRhb0FMVjU2ZEJZVkhmMFJFWkNKK0RSRlJ3cGtxMlhDS1lvY053S0JkTzVIcTg1bGRFcldqc2J3VXBaOS9BZ2pEN0ZLb0ZjTFFVYjNoQy9SVmQyTllsZzh5aC90YmxxcEl1R0ptTmlhUFRESzdGQ0lpU21BTUlZZ29vZVJCd29XeUEyN3NQMVBLcjZ4QWZubVp5VlZSVzZMQklMYS91UkI2S0dCMktkUU93Ky9CVUhrdDh0ejhmN0s2akZRVmYvdGxQMlNtS21hWFFrUkVDWW9oQkJFbGxOTmxPOFlwTmtnL2RHZVREUU1qTjdQWm9SVUpRMGYxK20vZzM3Zkg3RkxvTU5LU1Zjd1lGWWJNb3dyTGsyVUpFNDVLd3RYblpYTmFCaEVSbVlKZlAwU1VNTVpEd1htS0U0ZU9GdTlmVW9KTUQ1ZDl0SnFvUDRDeXI1WkQ2Rnp1MGVyR0RIWmkwZ2cyUEl3WGRwdU1LOC9Pd2FoQlRyTkxJU0tpQk1RUWdvZ1NRaVlrWEsyNmtDSEpUYU1nRG5DSEFoaGJ0QTRRWEZiUUtvU2hZKzluSHlKUVZXRjJLWFFZa2dUTU9TMFREanNQS2VMSnNQNU9YSDloSGtkREVCRlJqK05YRHhIMWVncjJUOE1ZTHRzZ1N5Mjc1dG1pR29adTM0NGt2Ny9uaTZOVzFlL2VqcktWbnpJWWlnTURDK3c0Zm1JcVZJVWRLZU9KTEVuNDZablptREUxMWV4U2lJZ293VENFSUtKZWJ4QmtuS3M0WVc4bGdEZ2dxN1lXQmVYN2VOSnJBZUVHSC9aOC9CNm5ZY1NKR1ZOVDBUZkhibllaMUVtU0JEaWRFdjd3ODBMMHo3ZVpYUTRSRVNVUWhoQkUxS3M1QVZ5anVKQW50Zjl4NXc0RzBMKzRHTFlvVDN6TlZyTnhIWHg3ZHB0ZEJuVkFWcHFDVXlhbkl0bk53NGw0SkVzU3hneDE0N0l6c3pndGc0aUllZ3kvY29pbzExSUFuQ3M1TUY2eG9aMUJFRTJHYjl1S0pIOUR0OWRGYllzMk5xTDBpMDhndEtqWnBWQUhETzNyd1BFVFVscjBXYUg0WVZObFhIVU9tMVFTRVZIUFlRaEJSTDNXWU1nNFIzWEFLY21RV3F5SjBWS1dweHA5OTNJNVNMTVltb1lkYnk5Q3lGTnBkaW5VQWJJTW5EdzVGVG1aSE1vZjd3YmsyL0gvcnVvRFZURzdFaUlpU2dRTUlZaW9WN0lCT0Y5eG9vL1U4YU5xeFRBd1prTVJaUFlpNkhGQ0dLalovRDJxaTc0enV4VHFvR1NYakZrblpMVGE3SlhpaTZMSU9PZjRETXlaa1dsMktVUkVsQUFZUWhCUnIzU2laTVBKaWdOS0owNlFKQUQ1NWVYSXErQ1YrSjRXYVdqQXZwWExBY013dXhUcW9GTW5wMkpJWDRmWlpWQ01PTzBTZmpFbkQ0UDdzc2tvRVJGMUw0WVFSTlRyRElTTUsxVTNqdVQwS05udngvQ3RtM2t5M0lPRUVQQVVyVUZEeVM2elM2RU9zcXZBUmFkbUlpVkpOYnNVaWhGSmtqRCtLRGN1UFQyclF6MTBpSWlJamhSRENDTHFWWndBenBjZEtKRGtJMnFXcCtvYStoZnZSbXFETC9iRlVhdUMxWlhZOCtuN0VJWnVkaW5VUWNNSHVEQnh1QnVxd3JQVjNzU215cmp1L0Z3TTY4Y1JMa1JFMUgwWVFoQlJyekpSVW5HUzZ1alNQUFUrNVdYSXJhNENoSWhoWmRRYVBSckZqbmRlUTdTUm9VKzhVR1RnbURGSkdGREFFOVhlS0QvTGhvZHU2NDlrRndNbUlpTHFIZ3doaUtqWFNBTndtZUpDU2dkV3dtaVBNeExCa08zYm9HaThNdC9kZ2pYVjBBS05acGRCblpDVnJ1TGNFekpndC9FUW9qZVNaUWtuVEV6QlJhZG1jbG9HRVJGMUN4NUJFRkd2WUFQd1U4V0ZvYko2Uk5Nd0RuWFUxcTF3aFFKZEx5eW14QTgvdlljN0p3OGpMcmthL1U0K0M0clRaWFk1MUFGRCtqcHc4cVFVczh1Z2J1UjJLcmoyL0Z3TUttQ1RTaUlpaWowRndIMW1GMEZFMUZXVEpSV1hLUzRreXhLa0xvNkVBQUNicnNHWG1vYXl2bjFqVUYyc1NmaGZHQkhmbHlvbFdZWXRLUm1wQXdZamZlZ0lHSkV3SXY1R0dKR0kyYVZSRzI2OUpBL1R4NmZFSk93ajY4ck5WQkVJRzFpK3BzSHNVb2lJcUpkaENFRkVjUzhGd1BXcUcwTVZXMHdDQ0FDUWhZQWFDV1BENkhFUWloS1RmWGFkaEphaFErODRFWlFWQmM3MERHU05HZzkzYmdHaWdRQkN0ZFZtbDBXSHlFbFhNUC82ZnNoS2o4MklJN0l1V1FMR0RIWGhrMis4S1Bkb1pwZERSRVM5Q0VNSUlvcHJNb0FMWlFkT1Z4eFFZM2hTSkFGUU5RMTcrL2VETnowalp2dU5uZFlDaWZnbnlUSmNXVG5JSEQ0YVNYbUZDRGZVSStwdllKTlFpL2pKR1ZtWWRXSUdYQTZyQkhQVVhTUkpndDBtWTFDaEE4dFcreEFJY2RsaUlpS0tEWVlRUkJUWHhrREI5VFkza2lVNVpxTWdEckJwR2hwU1U3RzMzd0FJbVMxMGVvb2tTVkRzRGlRWEZDSmorR2pZazFJUjh0WkNDL2pOTGkyaHBicGwzUDdUZkl3ZjV1WW9pQVFoU3hMNlpObXd0eUtNTlZ1dDFpT0hpSWppRlVNSUlvcGJtWkJ3dGVyQ1VaTGFwU1U1MnlKQlFESUVkZzRaZ3JDTFRSTjduQ1JCZGJxUTJuOGdNb2FOZ215ekkxeGZCejBTTnJ1eWhEVCtLQmR1bnBPUDlCVFY3RktvQjlsVUdmM3k3RmkyMm92NkJxNFlSRVJFWGNjUWdvamkxaG15SGJNVUoyeFM5NDFTU1BiN1VUSm9FR3F5YzdydE5haDlraVRENWs1Q3hyQVJTQjh5SERBRVFuVWVHRnJVN05JU2hrMEZMajQxRTdOUHp1UW9pQVNVbWFiQzVaRHh3U292WjBZUkVWR1hNWVFnb3JqVUR6SnVWcE9RS1hmdjNIUlpHSWlvTm13YlBnTGd5WmRwSkVuYVAwYzlPUlVaUTRZamJmQlIwSUlCaEwzMUVEcXZ6bmEzakJRRjkxOVhpSDc1RHJOTElSUElrb1JoL1YwbzJ1bkg5cjBjaVVSRVJGM0RFSUtJNG80YndLL1VKSXlRdTJjYXhxRmN3UUEyang2THNOUFo3YTlGN1pNa0NiS3F3cEdlZ2N5UlkvZXZwQkVLSU9LdEJ3UWI1M1dYa3llbjRPZXpjK0d3c3pkS0lwSWt3RzZUa0pkcHc2ZmYrdEFRNEh1TmlJaU9IRU1JSW9vckNvRFRKRHZPVlIyd2QrTTBqSU9waG9HQXk0MjkvZnR6TklSRkhBZ2prdklLZmxoSm93QkJUeVdpYkY0WmM3SUUvTCtyQ2pCeGVESmttYi8vaVVxU0pCVG0yTEN2S29xdk4vRjlSa1JFUjQ0aEJCSEZsZjZRY2EzcVFxNms5TmpjZE5rd1lJOUVzV25rS09nMlc0KzhKblhRRHl0cHVITUxrRGx5UEZTbkM1SEdCcTZrRVVPakJqbHg2Nlg1eUVsWHUrMDlaeGdDOVg0QlExSmdrd1d6UG90U0ZSbEQrem53OW1kMThQbzVHb0tJaUk0TVF3Z2lpaHNLZ0o4cFRreFY3RDB5RGVNQUNZQ2lhU2p0M3gvMUdSa2NEV0ZCa2l6RDVuSWhiZEF3WkF3YkNkbnVRRVBwSHNEZ2lWSlhTQkp3NGFrWm1IMVNKdXkyN2hsNTFCRFE4TlgzamJqajBYMG9EaFpnNmxBQnU4THVoMWFWbXFTaU1OZU9wVi9VUStmYmk0aUlqZ0JEQ0NLS0d5ZExOc3hSWFhCQTZ2RU8vYlpvRk43MERKVDJHd0JENGJ4NHE1SWtDYW83Q1drREJ5Tmp4QmdJTFlxd3Q1NHJhUnloM0F3VnQxeVNoN0ZEazJLNlh5RUV3bEdCTDlZM1lON1QrL0RnU3hYWXVET0F0WnQ4K05HUEJtSndWcGhabjBYSnNvUUIrUTVzS1FsaTgrNlEyZVVRRVZFY1lnaEJSSEdoSDJUY1lFdENnU3lic2tTZ0JNQVdEV1ByaUZHSU9MaENnSlZKa2dSWlVlRk15MEQ2c0ZGSUhUQVlXaWlJWUUwMXVMNWc1NHdiNXNKZFYvYUJ5eEc3NEMwUzFWRlNGc1lmLzFXR08vNitGMFU3Z3doRjl2Ky9SRUloVlBwZG1QbWpKTGhzWFBYRXF1dzJHVmxwTm56OGpaZE5Lb21JcU5NWVFoQ1I1ZGtBekpHZG1LYllvWmg0ZWRRWkRLRzBYMy9VNU9TWVZnTjFqcXlxY0dWbUkzM29DQ1RsOVVIWVd3OHRGT0N5bmgwZ1NjRGNXVGs0L1pqMEx1OUxDQUhkQUhidUMrSFJoUlg0N1ZQNzhPSHFCbWl0bkw5V1ZQcVExNzhmSmd3eW9FZ01qYXlxVDQ2SzZ2b292aXBpL3hVaUl1b2NqaWttSXNzYkJ3V25LM2FvSm8vUHRtazZ4aFd0TjdVRzZqeEQxNkVGZzFDVGtwRTVjaXhVVjdMWkpjVUZ0MVBDK1NkbGRIay9RZ2pVTmVoNDdzMHFUTDkyTS83eTcwcnMyaGRCVy9GQ3dCL0czMS9ZZ3IyMURnNWNzVEM3S3VPT3l3b3d0QzlIaGhFUlVlZW9aaGRBUk5TZVRFaTQydVpHV2c4dHg5a2VDUUtGcGFYSXJxcUVKemZQN0hMb0I0Wmh3SWhHWUVRaTBDTmhhTUVnZ2pWVkNGUlhJRkJWZ1dCTk5mUlFFSG80REQwU2hoR05tRjF5WExqZ3BBejB5YkVmOGZOMVE4QlRIOFdTeitydzc2VTErSHFqSDBZSFE0WGR1NnJ3NEtKQy9QVWFKNUlkMmhIWFFOMUhraVJrcHRydzU1djdZdTc4WXRRM2NuUVJFUkYxREVNSUlySXNHNEN6WlR1R1NtcVByb2JSbmlSL0kwWnMyWXd2c25NQTJmeGdKTkVJSVdCRW80ZzBlQkgyMVNQc3JVZllXNGRRVFRXQ1AveEV2UFdBNER6MXJuRFlKRngwYWlaUzNVcW5ueXVFUUNnaXNHS05EL09lM29mdmR3U2dIY0g1NmNMRlJUajltR200NEdpTlRTb3RTbEVrbkRJbEZXY2RsNFpYbHRXYVhRNFJFY1VKaGhCRVpGa2pvZUFzeFFtYmhjNUFiSnFHUWJ0M1lmM1JrOUNRbkdKMk9iMlNvZXN3TkEyR3BrRm9VVVFERFFoVVZTRlFWWTVBZFFWQ2RUWFFnMEhvNFJDMFVKQWpHN3JCbUtFdWpCN3NoaXgzN0wwbmZwZzNFWW9ZV1A2ZER5Kzg0OEc3WDNxYkdrNGVDWDlBd3hNdjc4TFVvUU5RbU1yVk1xd3F4YTNpeG92eThQRTNQbFRWY2RRS0VSRWRIa01JSXJJa0I0QTVxZ3Y1Y3VldnhIYTN2UElLWkZkVm9pRXBHVHd6NmlJaG9FWENpRFQ0RUczMElkTGdRNmkrZHYrb2h1cEtCRDFWaURiNklBenh3OG9XYkJMUTNWUUZPRzVNRXZybWRud3FSbFFUMkxRN2lQblA3OE9LN3hwUTN4aWJrU2dydjk2SFJjdHpjZFBaTnRnVkF4SWJWVnJTMGNQZHVQR2lYTnovWEJuN2VCQVIwV0V4aENBaXk1RUJuQzg3TUVHMm1WMUtxNUtEZmd6Y3ZSc2xBd2JDVVBneDJoNGhCSVJoL1BDalF4ZzZJbDR2L0ZYbENGUlZJRkJWdm4vRmlxQWZlakFJTFJpQW9VWE5ManVoWmFTcW1IVmlCbFNsL1lCTkNBRk5GOWhhRXNMTEg5VGcrU1hWcVBIR3RpK0FwaG40NjNPYmNOS0VTWmpZUHh6VGZWUHMyR3dTcnBtVmcvZS9xc2VxRFFHenl5RWlJb3ZqMFRNUldjNVJVSEMrN0lETDdFTGFjZFRXTFZoMTdMRUl1cm5Td3NHRUVOQkNRVVQ5RFlnMk5pTHFiMENvdGdaQlQ5WCtacEdlS3VoQlB3eDlmekFCZzgzc3JHYmtRQ2Vtam03Nzkxb0lBY01BcXVvaWVHcHhOVjc1d0lPOWxWSG8zZFNHbzlvVHhKOWVLTU8vZnBPTlpBY3ZzMXVSSkVuSXliRGhsa3Z5c1gxdlNjekRLQ0lpNmwwWVFoQ1JwYVFDdUVCeElFZFdJRmw0cWtOV1hRMEc3ZHFOVFdQR21sMUtqNUdFMkQ4WlFvajlmeFlDbXE3dG56NVJXUUYvVlJrQ2xSV0lOSGloQmZ5SUJ2elFnbjRJblNjazhXVDJ5Umx3T05wdXVscnVpZUM5cjd6NDYwdmwyRm5hOWxLYnNmVEpGM3Z4K3Nwcy9QUWtDVEtuWkZpU0lrdVlPUzBkYjM5ZXp5YVZSRVRVTG9ZUVJHUXB4MGwybktEWUxiTWFSbHRzVVEzajFxL0ZsaEVqWUtqV25EWVNDN0t1d3hFT3dSa013UlVNd2gzMEk3MjJCcDZxQ254WVdZcmEyaXJvb1JDRXBzSFFkUWlkamVuaTJZQjhPMDZZbUlwRDMzMkdJZUJ0MVBIbWlsbzh2OFNETlZzRGlFUjdMZ3p3TlVieDFDdTdjUHJSdzVDWHl0VXlyQ3JKcGVCWGwrVmoyYXA2MVBpNFFnMFJFYldPSVFRUldjWUF5SmlqT21GdmNRcGtQWklRS0tnb1IyNWxGU29LQzgwdUp6YUVnS0xyeVBKNGtPMnBSbloxTlRKclBFaHBiRUNTMzQva3hrYTRBbjVVR2hydWpUYWlIRHpKNkcxTy8xRXErdWZibTBZaENTSFFHTkR4eldZLy92U3ZNcXhZMDJoYWE5QnZpeng0NGYwODNEWTdDVTRiUjBOWTFhaEJMdHgzWFYvODhwRTkwSmhKRWhGUkt4aENFSkVsSkFHNFZIR2lyMlR0YVJnSFMvYjdNYmg0RnlvTDhpRXN1SXBIQzBKQU5nell3eUc0UWlFNFFpRWsrZjNJcUtsRmJrMDFzanpWU0srcmhTTVNoYUpyc0drYUZFMXJGZ2tGaElGWHRCQjJNWURvZFRKU0ZKdzZKUldwU1FxRUVJaEVCYjVZMzRCbjM2ekdSMTk3NFkzUmloZGQ4WmRudCtDWW80YmpwQW51dVBtY1NEUTJWY1pGcDJUaXJjL3E4ZEhYUHJQTElTSWlDMklJUVVTbWt3QWNJOWx3ckdLSEdrY25Gb3F1WS9ET0hmaCs3RGcwcHFhWlhVNUxoZ0Y3T0lLTStscGsxdFlpbzdZR0dmVmVwUGk4U1BWNWtlcjFJU2tZZ05UQmE5dENDSHlsUi9DSmlIUno0V1NHb1gwZE9IWnNDalROd083eUNQN3Z4WElzL0xBVzRSNmNkbkU0alg0ZEQvMTdMNDRlTmdScHliMTNHbFE4a3lRZ084T0dHMmJuWXQzV0FEeGVEb2NnSXFMbUdFSVFrZWx5SU9GQ3hZbGtxZTFtZUZiVmQrOGVaTlY0ekFraGhJQ3NhM0JFSXJCSElyQ0ZJMGhwYkVDMng0TWNUeFV5UFI2aytieXdSYUp3UkNPd1JhSlFqN0JuZzRCQXVkQ3h4QWdqR09PL0JsbkRqR1BTNFBWcmVPSzFTaXhjVm9NOWxkWmNLblhsOTM0c1dsYUhuNTJYQTFXTm45QXkwY3lZbW9wWko2YmpuMHM4WnBkQ1JFUVd3eENDaUV5bEF2aUo0c1JRV1kyRFRoQXRPU01SRE4rNkZTV0RoblQvaXhrR25LRVEwdXZya09yMUljMVhqL1Q2ZXFUWDFTS2p2ZzdwOWZWd0I3c25Jb2dJNEYwOWpJMkNLMTMwVnZVTkdrNjdhU3NxYTYxOTVib2hZT0RSUlpVNGExb2FDblB0bkpaaFVTNm5qRjlmbm8rbFg5YWpvc2JhdjFORVJOU3pKTUMwSGxORWxPQWtBTk1sRzI2enVaRXV5WkRpTW9ZQXFySno4TTlycmtQWTdlN2Fqb1NBb210UU5SMnFya0dOUnBIaTh5SzN1dnFIWnBFZXBEVDY0QWlGNEFpRjRReUhvUGJBOHBkQ0NLeldJNWl2K3hIbzlsY2o2cGhmek1uQi9CdjZ3ZTJNZzM0c0NTb1NOZkRpVWcvdWVHUVBBbUVlYmhJUjBYNGNDVUZFcHNuN1lScEdoaFRmSnhGcERUNk0zTElKNjQ2ZTNMa25DZ091WUJCSmpZMUk4dnVSMHRpSWpOcGFaRmRYSTZ1bUdsazFIampEWWRPakdZOHc4TEllWWdCQmx2TFNleldZTVNVTlowMUw1MmdJaTdMYlpGeHdZZ2JlV2w2SEQxYXpTU1VSRWUzSEVJS0lUQ0VCT0ZOMllKUWMveDlEOW5BRW96WnV4TWJSNHhCMTJBSHNYOEpUQUpCMUhZcHVRTkYxcUZvRUdYVjF5UEY0a09YWkh6SWtOVGJDSFFyQ0dRakJHUTVDTWN4ZmdlQmdVU0d3VkE5aEd6Z05nNnlsdnNIQWs0dXJNSGwwTW5MU1ZRWVJGcFdkWWNQTmMvS3dlcU1mOVkzOEhDRWlJb1lRUkdTU3NaS0NjMVJIWEsyRzBSWUpBcmxWbGNpdjJJZmFyQnk0QWdHNEEzNGsrLzNJcUtsQlRuVVZzandlWk5iVndoYU5RREVFSkdGQUZ0WWVubXdJZ1oyR2hxVkdCRndQZzZ4bytYY05lSHRGSFM0L0p4dDJOcW0wckJNbXB1REtjN0x3OTRWVlpwZENSRVFXd0o0UVJOVGpNaUhoSGlVSjR4UWI1RjRRUWdDQUljdW9LQ2hBUkxYREhXaEVVbU1BcmxEQThrRkRlMnFGZ1FlaWpWZ3IyRlNPcktzd3g0WjMvMzRVUmc1MGNUU0VSUWtoVUZvVndYbS8yb1lOdTBKbWwwTkVSQ1pUQU54bmRoRkVsRGhVQUdkSWRweXBPS0RLOGJja1oxc2tJWkRTMElCMGJ6MlNBZ0hZdGFqcHZSeTZRaE1DYitraHZHOUVtRlNUcFRVRURQZ0RPczQ4TmcycTJucytVM29UU1pLUTVGTGd0TXY0YkswUDRTZy9WWWlJRWhtL3JZbW9SdzJHZ2d0VUoreTlLSURvYllRUTJHSm9lRStQd0ZvZEtvaGE5KzVLTDk3NTBnc2pqa2NlOVhhcUl1R2lVekp3L0lSa3Mwc2hJaUtUOFN5QWlIcU1DOEJQRkNmeTQzdzFqTjVNUUNBQWdkZjFJUFl4Z3FBNFVlUFY4ZlRpU3RUVWF4QU1JaXdyTlZuRm5aZjNRYkl6bnNlSkVSRlJWM0U2QmhIMUNCbkFUTW1PYzFRbkhCTHpUNnN5QlBDeEhzRWlJOHdJZ3VKS2NYa0UvZkpzR0Q4c0NhckNrMXlyeXMyMFFWVWxMUCt1d2V4U2lJaklKRHdUSUtJZU1RUUt6bFdjY01kMXA0VGViN2ZROExJZUJGdFJVanlhLzg4eXJOc1c0R2dJQzNQWVpGdzVNeHZIamtreXV4UWlJaklKUXdnaTZuWTJBTE1VQndZcEtydlhXMWpBTVBDbUhrWUZXMUZTblBKNGRUeTBvQnloQ0grSHJVcVNnUHhzRzY0OVB3Y3BiaDZHRWhFbEluNzZFMUcza2dDY0pOa3dUYkZ4RElTRjZVSmdqWWhpaGNGbWxCVGZscTlwd0pzcmFxSHJEQ0tzU3BJa3pEb3hBek9tcEpwZENoRVJtWUFoQkJGMXEwTEl1RVIxSVpWOUlDeExDSUVLWWVBNUxRQy8yY1VRZFZHZFQ4ZkRMMWVncWk3S2FSa1dsdXhXY1BjMWZaQ1p5a2JGUkVTSmhvMHBpYWpidUFGY29qaHhqR3lId21rWWxoVUc4S0lXd0RmUXpTNkZLQ1lxYWpRNDdCS21qVStHcWpBQXRTSkprcENlckVLV2dDL1hOMERuRUN3aW9vVEJiMllpNmpiakpSVm5LZzZvRENBc3l4QUNYK3NSZkNZaVpwZENGRlAvWE9MQmw5LzdPUnJDd3B3T0dUODVNd3VUUnJKSkpSRlJJbUVJUVVUZEloUEFwYW9UeVp5R1lWbENDTlFKQTR2MUVMeG1GME1VWTlWMUdwNzZieVY4ZnAxQmhJWDF5M1BneG92eTRIWXlyQ1lpU2hROE95Q2ltTE1EK0xIc3dqQkpOYnNVYWtjVXdCSWpqQ0pPdzZCZTZvTlZYbno2clE4R2gvcGIycG5IcGVLaUdabG1sMEZFUkQyRUlRUVJ4WlNFL2RNd1RsYnNjSEFVaEdVSkliQkdqMkt4SGpLN0ZLSnVFd3k0V3JoMEFBQWdBRWxFUVZRTDNQT1BmU2ozUkRnYXdzSlMzU3J1dUt3QS9mUHNacGRDUkVROWdJMHBpU2ltc2lCaHJ1ckdVRm1GeEY0UWxsVWpERHlqQjdHSEMzSlNMMWZqMVFBSW5Eb2xGYkxNenlRcmtpUUphVWtLb3JyQVYwV04wRGc0aTRpb1YrTmxTaUtLR1FuQVdiSWRFMlFiQXdpTEVoQ0lDSUdQakRDS2hHWjJPVVE5NHJXUGEvSFoyZ2FPaHJBd3UwM0dOZWZsWU9KUmJyTkxJU0tpYnNZUWdvaGlaaXdVekZTY3NKbGRDTFZOQUR1RWhsZjFFS0ptMTBMVVE4cXFOVHk5dUFxTlFZNzhzYkxzZEJ2dXZLSUFkcllUSWlMcTFUZ2RnNGhpSWhNU3JsRmRHQ0dya0RrS3dyTHFoY0NqMFFDS09RMkRFc3ptNGhBbWpYQmpXRDhucDJWWVdKOXNPeHFDR3I3ZUdEQzdGQ0lpNmlZY0NVRkVYU1lCT0ZHeVliSnNad0JoWVpvUStOQUlZUU00RFlNUzArMlA3c0dPVWpaanRiSWtsNHpyTDhqRm1NRk9zMHNoSXFKdXdoQ0NpTHFzUDJSY29EamhZQUJoV1VJSWxCbzYzdGJEaUpoZERKRko5bFpFOGZkWEtoRFZPQkxJcWlSSnd0QitMbHg1VGpaY0RuNm5FQkgxUmd3aGlLaEwzQUF1VTV6SWx4V3pTNkYyTkVEZ1JUMklmV0JqUGtwc1M3K3N4NHJ2R21BWWZDOVlsU3hMdVB5c0xCdzNMdG5zVW9pSXFCc3doQ0NpSXlZRE9GYXk0VWVLSFNwSFFWaVdBZUJUTFl3VmdxMG9pY3ByTkR6NFVoa2FBbHdIMHNveTBteTQ5OXBDSkRsNXFFcEUxTnV3TVNVUkhiRitrSEdEelkwQ21hM01yVW9JZ1dKRHg3TjZFUFVjQlVFRUFOaGRIa0ZlbGgyVFJpU3hTYVZGU1pLRXJGUVY0WWlCMVJzYndZRXJSRVM5QitObElqb2lDb0R6RlFlR1Nnd2dyRXdEOExZZTRtb1lSSWY0KzhKeUZPM2tDZ3hXNW5JcXVQTGNiSXdaNmphN0ZDSWlpaUdPaENDaVRwTUFuQ0RaY0xIcWdrdVNJSUZYRXExSUZ3SmZHeEc4YUlUQWlSaEV6Zm44Qm5SRDROUXBxYkNwdkNaalJaSUVaS1haSUFINGNMVVhPck5VSXFKZWdkKzZSTlJwQlpCeGtlSkVCaGhBV0ZtbE1QQ2tGZ0N2OVJLMUpBU3crSk5hZkZYVUNKMWovUzN0d3BNek1ITmF1dGxsRUJGUmpEQ0VJS0pPY1FBNFU3YmpLRm1GeEdhVWxoVXlETHl1QjFIT1BoQkViZkkyR3JqcnNiM3cxRWNoQk44clZwV1JxdUozYy9zZ1A1UFQvNGlJZWdOT3h5Q2lUcGtvS2JqYTVrYVN4QXpUcWd3aHNGNW8rTGNlUk1qc1lvZ3NyckpXZzlNdTQ0U2pVeUF6V0xVa1NaS1FucXlpSVdUZzY0MStUc3NnSW9welBJc2dvZzdMQkhDcDRrSWFQem9zU3dnQkx3eThvQVZSYjNZeFJIRml3ZnNlZkwyaGthTWhMTXhobDNIajdGd01IK0F3dXhRaUl1b2lua2tRVVlmWUFjeVVuUmdwMjNpMTBNSWlBRjdUUXRnTTNleFNpT0pHU1VVVVQ3OVJqVUNJbDlpdExEL2JqdHN2S3dEN2lCSVJ4VGQrakJOUmg0eUFnbk1WQjV3TUlDeExBQ2d5b25qUENMTVRCRkVuTFZ4V2k5VWIvR3hTYVhGbkhadU9DMmRrbWwwR0VSRjFBVU1JSWpxc0pBQnpGQ2V5WmNYc1VxZ05RZ2cwR0RwZTEwUHdtbDBNVVJ6U0RlQzJ2NVZnYjBYWTdGS29IZW1wQ241eGNSNEc5ckdiWFFvUkVSMGhOcVlrb25iSkFHYkxEcHloT21IaktBakwwZ0c4cTRmeGxvaHdGQVRSRWFyeGFsQVZDYWRNVG9FczgvUE9paVJKUW42V0NrK2RobTgyc1VrbEVWRTg0a2dJSW1yWGNFbkJUTVVCcDltRlVKc0VnTTJHaGhlTklIZzhUblRraEFBV2YxcUh0ZHY4YkZKcFlhb2k0N29MY2pGK3FNdnNVb2lJNkFnd2hDQ2lOcVZBd3ZteUE0V3lDb21qSUN6TForaDRSUStpMGV4Q2lIcUJrdklJSG42NUVxRUlRd2dySzh5MTQvLzlyQUFPRzcrYmlJamlEVU1JSW1yVENiS0s2WW9kUE1TekxsMElMTmNqV0NjMHMwc2g2alZlKzdnT2J5NnZnNjR6aUxBcVdRS09uNUNLbjV5WkJabEhzMFJFY1lVZjIwVFVxa0xJdUVoeGNUVU1DeE5Db0Z3WWVOVUlJV1IyTVVTOWlCREFuMTdjaDEzNytNNnlLa21Ta0phczRPZXpjekNrMEdGMk9VUkUxQWtNSVlpb0JUZUFpeFVIQ2lVRkVzZEJXSllmQXM5b2ZsU3dGU1ZSekcwckNlT0ZwZFdJUk5scHhhb2tTY0xSdzVOd3hkblpVSGhFUzBRVU4vaVJUVVF0REpBVW5DRGJvWElVaEdYcFF1QVRQWUt2T1EyRHFGdm9CdkR2ZDJxd2VWY0lCcHRVV3BZa1NiaDhaaGFtajA4MnV4UWlJdW9naGhCRTFFSWZwdzFwTm40OFdKVVFBbFZDeHhJOWhJalp4UkQxWWhXMUd1NTh2QVFOQWQzc1VxZ2RCVmwyM0RPM0VHbkovTjRpSW9vSC9MUW1vaGFHcFRtZzJsV3p5NkJXQ0FoRUFTeld3OWpOQlRrdFRaV0EwV21jcXg3dlB2MjJFUys5NDRGaGNEU0VWVWtTTUdWa0V1Yk15SVNxbUYwTkVSRWREa01JSW1yR3FVZ1ludTZFb25BcWhpVUpZTFVld2R0R21KMGdMTTZ0eXJoM1hBR096WEtEYjZmNDl1eGIxZGhTRW9UZ3RBeExraVFKYnFlQ1gxNmFqNEY5R1B3UkVWa2RRd2dpYWliYm9XSkltaE5zQjJFOUFrQ1owUEdTSGtUVTdHTG9zR1JJR0pYbXdoOG1GR0pTaHN2c2NxZ0x0cFNFOFB5U2FrUTFoaEJXSlVuQWtMNU8zSHBKSG1SK2Z4RVJXUnBEQ0NKcXBzQnBROTlVdTlsbFVDdDB3OEM3bklZUmQwYW5PL0g3Q1gwd01kM0pMOTA0WlJqQVB4Wlg0ZnZ0QVRhcHREQkpBaTQ0T1FNenA2ZWFYUW9SRWJXRHgwTkUxTXlrTEJkY25GUnJPVUlJYkRjMHZHdEV3Qlo1OFVXU0pJekxjT09oU2Ywd050M0pSVy9qVkRnSy9PS2hFbFRWY0J5U1ZVbVNoSngwRzI2N0pCK0ZPVGF6eXlFaW9qWXdoQ0NpWms0dFNPVkprZ1hWQ1FNUDZRRjQyUWtpTHNtU2hCSHBUdnhwWWlIR3AzTnFScnhhdXlXQUY1ZXlTYVdWeWJLRVk4Y2xZL2JKR1d4U1NVUmtVUXdoaUtpWnlabHVoaEFXRXhFQ2IrZ2g3T0kwakxnbVN4SW1acnJ4eDRsOU1DcVZ6ZlBpa1c0QS8zbXZCaHQzQjlpazBzTHNOZ1UzWFp5SEVRT2NacGRDUkVTdFlBaEJSSWVRR0VKWWlCQUNXNHdvbGhrUnMwdWhHRGd3TmVOUFJ4ZGlIS2RteEtVdEpTSDhZM0VsSWxHR0VGWTJvTUNCZWRjVlltQUJleHdSRVZrTlF3Z2lhaWFrRy94Z3NBZ2hCSUlRV0tpSFVNMXBHTDJHS2t1WW1wV0UzNC92ZzZFcFBFR0tSODh2cWNISDMzalpwTktpQkFCRkJrNmJtb1paSjZTYlhRNFJFUjJDNXhwRTFFeFFOemdXd2lJTUFFdjFNRllKemV4U0tNWWtTY0tVckNUOGFXSWhScVk2K0k2TE01b08vT0dmWmRoWHlSRksxaVhCN1pUeG83SEp5RWhoY3dnaUlpdGhDRUZFellSMUFZbG5SS1lUUW1DVEVjVkNQV1IyS2RSTkZGbkNzVG5KK04zWUFneE81b2lJZVBQOTlnQVdmT0NCcHJOWGk5VkkyTDljcHlSSm1ESXFHWDF5K2Y0aUlySVNoaEJFMUV4SU42REsrdy9leUR3QklmQzZIa0lkcDJIMGFvb2s0WlNDVk13YlY0RCtiaTRwR0U4aUd2RFB0enpZdVMvTUpwVVcxaS9QaHRHRDJLQ1NpTWhLR0VJUVVUTkJROEJtVnlETERDSE1JQ0JnQ0lFdjlRaW5ZU1NRay9OUzhPZUpoUmpBSUNLdUZKZEhjTThUZXhFSTZXYVhRbTJRWlJuamhybzV3bytJeUVJWVFpUVlXWlloeS94dnA3YUZkUjJTTEVOeDhvak5GQUxZSzNROGF3UVJOcnNXNmpFMlJjYUorU21ZTjc0QS9WeXEyZVZRSjd6MXVSZi8vYVFPSEF4aFhTTUh1UmhDRUJGWlNFSWU2U2lLZ3BVclYyTGx5cFZZc0dBQnZ2MzIydzQ5YjhlT0hjMXVUNTgrSFJVVkZSMSszU2VlZUFKRGhneHB1bjNtbVdlMityaFpzMmJodU9PT1EzVjFOVHdlRDc3ODhrdHMzNzY5dzYvVG5nc3V1QUNQUC80NEZpOWVqRVdMRnVHTEw3NkFZZnh2UHV1aFEwcXZ2ZlphUFBmY2N6RjU3WjRneXpJR0RScUVuVHQzZHZxNWtpVGhxYWVlYXJvZGpVYnhpMS84QXJJc1kvVG8wU2dxS3VwU2JRVUZCWGo3N2JlYmJaczhlWEtYOXRrZGFzUDdyK2pwYmpieU1rTkFDUHhMQzZDRzB6QVNqaUpKT0swZ0ZSREFQZXZLVUJiaVNKaDRJQVR3MU9JcW5ESXBGZjN5SFdhWFE2MFlNZEFKVlpFUU1maTVTa1JrQlJLUWVFZTZGMTk4TVJZdFd0UjBlK1BHalpneVpRcUN3V0M3enp2MEJMMWZ2MzRvTFMzdDhPdXVXN2NPNDhlUGI3cmQxcHo3UXg4M2FkSWtyRm16cHNPdjA1NWx5NWJodE5OT2E3cjkzbnZ2WWViTW1VMjN1eEpDSkNVbDRmampqNDlKblIyMVlzV0twdiszYWRPbTRmSEhIMGQrZmo1R2p4Nk4ydHJhVHU5UDEvV21rU0thcGlFckt3c3Z2L3d5VGpubEZKeDIybW40OHNzdmo3aldnUU1IWXZmdTNjMjJXYkh2d2s4R3B1UEJvL3RpcHljQTcrcGF1Q0Z4dFl3ZVlnaUJqL1F3SHRVRENKaGRESFZadWszQjUyY2NoUnhuNTZaWVJBMEQ3Ky96WWQ1NkJoSHh3cVlBOTExWGlOdC9XZ0NGVTlrc1oxOVZCTlBtYnNLKzZxalpwUkFSRVJKMEpNU3R0OTdhN1BaSEgzMTAyQUNpcDB5YU5LbFpBTEY2OWVxWUJSQkRoZ3pCakJrem1tMTc3YlhYWXJKdllIOG84OTU3NzhWc2Z4MHhhTkFnRkJjWDQvYmJiOGVERHo3WWRGTC94Qk5QNE5KTEwrMzAvcUxSS0J5Ty9WZXlGRVhCRzIrOGdWTk9PUVVBOFBiYmIyUDY5T25ZdEdsVDArUEhqaDJMd3NMQ0R1MDdMeSt2eGJhMlJzTzA1djMzMysvd1k3dml1OW9nU3Z3UnBDWGI4WmxiNEJpL0JJWEgxRDJpd1RDd1NBOHhnRWh3TmxuR0dYMVNvUXVCZWQrWG9aTDlCaXd2cWdNUHZsU0JDMC9KeE9CQ2h5VUQ1a1FXQ091bzhUS0FJQ0t5aW9RTElZNDk5bGhNbXphdDZYWjlmVDErLy92Zk45Mys4WTkvM09GOW5YZmVlVzFlYlYrN2RpMjJidDNhNmZydXZQUE9acmVkVGlmKzg1Ly9kT2k1ZDkxMUYvYnQyOWZtL2RkZmYzMnpBNk9hbWhxODhzb3JuYTRSQUZSVmhhWlo1d3JkNHNXTE1XL2VQS1NrcEFEWS8vKzRjT0ZDdlBYV1c1M2F6OEVoaENSSnVQZmVlM0g4OGNmRFpyTWhJeU1ENzd6ekRvNDU1aGhVVjFjREFHNi8vWFpjZWVXVlIxeDNaMEtibmpxbzNSZUk0aHVQSCtmMlM0ZVc3OENuMnhweGt1S0F5b1BxYmhVUkFzL3FBZXdHbC9zandLN0lPTHR2R2dTQWU5ZVhvVHJNSU1McTZodDEzUExYRWl5WVB4anB5V3d3YWlXN3k4S0lXT2VRaFlnbzRTVmNDREZ2M3J4bXQrZlBuOThzU09qTVNma1RUenpSNW4xMzNubG5wME9JTVdQRzRLS0xMbXEyYmZ6NDhjMUdSclRuajMvOFk1c2hSSFoyTm02NDRZWm0yNTU1NWhtRVFxRk8xUWdBcWFtcCtPU1RUL0RCQngvZzNudnZoYTZiZjNCY1hGeU0yMjY3RGYvODV6K2J0ajMyMkdQNDZLT1A0UGY3Tzd5ZlNDVFM3UFkzMzN5RFgvLzYxM2o0NFljQkFGbFpXUmc3ZGl3KytlU1QyQlJ1UVkyYWdhODhmcHhSbUlZSk9jbjQ3YzQ2NUJveVJzczJLQXdpdW9VQXNOcUk0RjNCSzNYMFB6Wlp4c3pDTklSMWdiOXNxa0I1a0dkUlZyZDhUUVArKzNFZHJqNDNoeXNNV2NqMlBlRUVuSHhNUkdSZENiVk13dFNwVTNIR0dXYzAzZDZ4WXdjZWUrd3hBTjF6bGRucGRHTE1tREZOUDA1bjgzV3FENzRQQUI1KytHRW9TdmMwQTd6ampqdVFsSlRVZERzUUNEU2RXSGVHMCtuRTIyKy9qVW1USnVIdXUrL0dzbVhMa0p1YkN3RFlzbVVMSkVucTBFOXJ2U1BtenAzYjRlY2YrQ2t1TG01Ni92UFBQNDhQUHZpZzZYYS9mdjF3Ly8zM2QrcnZkMmdJb2FvcUhubmtFU3hkdWhRYk5tekFsQ2xUZW5VQWNjQlgxWDZVQlNJWWsrN0MrSUlrUEswSHNNdlFlQXpYVGFvTUhmL1ZPaDhJVXUvblVHVDhlRkFtYmgrWmh6UmJRbjFseDZWSVZPQ2ZTNnBSV2hWdTBXT0p6TE50VDVDcmx4QVJXVWhDSGRFODlOQkR6VzdmZU9PTmlFUWlPT1dVVTdCcDB5WmNkZFZWTVgyOU1XUEdvS2lvcU9sbitQRGh6ZTQvK0w1cnJybW1SYitHem1ycmdDY3JLd3MzM1hSVHMyMVBQLzEwMDVTQ2psSlZGWXNXTGNJSko1elF0TzJVVTA3QjJyVnJNV0RBZ0U3dDY5Qi82NnFxS2l4WXNLQlQrMmpOelRmZjNEUzZZL1hxMVhqdHRkZXdZOGNPQ0NFNjlKT2ZuOTlzZjM2L0gwSUluSDMyMlJnelpneTJidDNhN04vNXFxdXU2bkJnTW1qUW9CYjFkaVp3NlVsN0FsR3Nxd3ZCYlpOeDY4aGNwR1k2OEt3ZVJMVXdmOVJMYjdUTUNHTUQrRzlMYmJ0b1FBYm1qUzFBcm9PcjFsamRkNXNEZVBiTktoaWNXV1VKTmZVUmZMZlp6eENkaU1oQ0VtWTZ4cVdYWG9ycDA2YzMzVjY0Y0NFKy9QQkR5TEtNaHg1NkNDTkdqTUMvL3ZVdkJJTkIvT3huUDhOMzMzM1hZaCtITHBONS9QSEh0N2xFcDhmandkQ2hRenRjMzhHakVvUVFPUEhFRS9INTU1KzMrNXgzM25rSFo1OTlkclBudGVhQkJ4NUFjbkp5czIwUFB2aGdoMnNEQUx2ZGpwZGZmaG5ubm50dWkvdVdMbDJLa3BLU3B0dGp4NDVGV2xwYW0vdFNGS1ZGNzQxUFB2bWtVOHRWZXIzZVZwZk0zTEZqQis2NjZ5N1UxOWZqcFpkZTZwRXJVWklrTlJ0aDA1YXVOS2JzcWFhVUJ3Z0FINVo1TVdkQUJ2cTU3Ymg5VkI1dVhMVUgvOUlDbUt1NGtTbkpiTHdXQXdJQ1JVWVVpL1FRRDVDcFhRNVp4c1VETXRBUTFmSHdsaXJVUjNtR2ExVkNBSDliVUlXemprM0hzZU5TK0ZscElpRUV2dmkrRVR2M2hjMHVoWWlJRHBJUUlVUitmajcrL3ZlL045MzJlcjM0NVM5L0NXRC9sZXdKRXlZMDNWZFZWWVdsUzVlaXNiSHhzUHN0TGk3dTFCS2Q3VG5RVUJFQVhuamhCYXhldlJvMm13M1JhTnR6eEE4OXNHbnRoSHZLbENtNDl0cHJXMnd2THkvdmNHM0p5Y2w0NDQwM1doMnA4Y29ycitENjY2OXZ0dTJ4eHg3RGlTZWUyT0g5QS9zYlNYYW1LZWlLRlN0dzBra250WHJmbzQ4KzJxblg3aXBGVVk1NFZaQ09QcytNZzloMWRVSHNhZ3pocUZRWHBtUWw0OGJodVhoNGN5V3k5QkF1VlYxSTRyS2RYVlluRER3UkRhRGpYVXNvVVVrU1lGTmtYRFVrR3dEdzBPWXErRFFHRVZZVjBRVG1QYnNQQy80d0ZMa1piRkpwbGtESXdLZmYrbEJUejVGbVJFUldraEFoeEFNUFBJQ2NuSnhtMno3Ly9IT2twS1FnS3l1cjJmYnJycnV1UXdGRVIyemJ0ZzFublhVV0FHRGN1SEg0eTEvKzB1eitzODQ2Q3phYkRZODg4Z2dHRHg0TVlIOEk4dXRmL3hxWFgzNDU1cytmajMvODR4OTQrdW1uV3gxeGNiZ1FRcFpsUFBua2s1RGxJNTkxazVXVmhZOC8vaGhUcDA1dGNkK3JyNzZLSzY2NEFvYkpZMDduenAyTG0yKyt1Y1gyc3JJeXpKdzVFNldscFZEVmp2MnFIenl0eERBTTdOMjdOMloxeHB2NmlJNmxwVDRNRyttRVM1WHhrOEdaMk5rWXhqdDc2cENpeTdoQWNjQXVKZFNNcnBqU2hNQzdXaGk3dUJvR2RZSmRrWEQ1a0N3SUNYaDRVeFc4RENJc2ExV1JIMjh1cjhYY1dUbGQraDZtSXlPRVFHbFZCTXRXK1JKaXBObnBwNStPYWRPbXRXakEzbE91dmZaYXpKbzFxK24yT2VlYzArN2puVTRuL3Z2Zi96YmJkcmpueE5MQng4eFBQLzEwaXd0cThTZzdPeHVyVnExcXR1M1FVZGtYWFhRUjVzNmRpeHR2dkJHN2R1M3F5ZktJbWttSUVHTERoZzNOYnFlbHBiVTZYZUQ1NTUvSHNtWExjTTg5OTNSb3Y3ZmNjZ3Q4UGwrTDdkdTNiOGVycjc0S244L1hOSXkrdFZFRUIrNWJ0MjRkUHZ2c013d1lNQUJYWEhFRlBCNFBycjMyV3VUbjUrTysrKzdEM1hmZmpRc3Z2QkR2dlBOT3UvVWNHZ2JjZWVlZG5acmkwSnI1OCtlM2VnTC93Z3N2WU83Y3VaWllHU00vUDcvVkZVVFMwOU1Cb00wUkU2M1JOSzJwT2FqUDU4UEFnUU5qVVdKY0Nob0NuMVUxNEtvaFdjaHdxRWkzcS9qdDJBSWtxVEtXN0twRHRpN2pCTVVPRzRjYUg1RTlRc2ZiUnBpZElLaFRKRW1DVzFWdzVlQXNSQTNna2MyVjhPdUpjSW9WZjBJUmdjZGZxOFI1SjJRZ0w5UEdhUms5VE5NRlBsL1hnTzE3dTM4cXhvRWVZSWR6NEhkZzBhSkZPTys4ODQ3b3RRNXRjajVreUJEODdXOS9hOXJmcmwyNzhPS0xMemJkSDh0cHFlMzlEbzhlUGJyWkZPSERVVlcxVTQvdml2dnV1dzgybXcwN2QrN0VpaFVyc0hQbnprN3ZveWNielhxOTNxWmoyTTVRVlJWRGhneHA4LzZmLy96blRSY25pNHFLOE90Zi83cmRsZjZJdWxOQ2hCQnZ2UEVHL3ZhM3Y3WDdtTkxTVXZ6cVY3OENBUHpoRDMvbzBIN3Z2UFBPVnJjdlhib1VyNzc2YXROdFNaSnd5U1dYdEhqY3ZIbnpjUC85OTJQdjNyMDQ3YlRUY09HRkYrS0REejdBcEVtVGNNd3h4elE5cnJxNkdoOS8vSEdMNXg5NlplWGdRR0RxMUtrZC9udTBwN1VBNHRGSEg4VnR0OTNXNFE5a20rMS9RMUVQbmw2eVpNa1NYSGpoaGMwZXUzang0bVpmekcwOXQ3czBOalkyQlZRSHJ5YlNIazNUT25Sd09YRGdRT3pldmJ2Wk5xc2ZsRzd6aGJHdUxvQ1Q4dmJQYTg2d0svalZxRnk0RkJtdjdLeEZxaUZoc3N5RDY4NEtDd05QYUg1VUo4VDFPZW9PTGxYQlZZTXpvUUI0aUVHRVpXM2VIY2J2bjl1SHY5OCtBRGFWbjVNOUtSQTA4T0xiSHJQTGFKWGRib2ZENFlqSnZ1Yk1tZFBzdU9uSko1L0VkOTk5MStJQ1hLek5tREVEVHFjVEZSVVZXTE5tVGJlKzFzRTZFd2JVMU5RZ096c2J0OXh5Q3pJeU1nQUFWMTk5OVJHRkVQR3VUNTgrdU8rKys1ck9IZHh1Tng1Ly9IR2NmdnJwdVBycXExRlRVMk55aFpSb0VpS0VLQzR1eG9jZmZvaVVsQlNVbHBiQzUvUGh5aXV2YkxZYzV0eTVjK0gxZXJ2bDlZOC8vbmowN2R1M3hmYjc3cnNQZVhsNXVQbm1tN0ZqeDQ2bTZScTMzSEpMczhmZGM4ODlDQWFER0RObURDb3FLdUR4N1A5U1BmVEU3MEFJa1pxYWlsZGVlYVhaQ1h3c0dJYUJPKzY0bzlOTGUycGE2MnZiQ3lGYTNIZm9sMHRieiswdVBwK3ZLWVN3Mld4d3VWd0lCb090UGpZN083dFRTWFZoWVdHTGJaMXBYZ3JzYjd6Wmsyb2lPdDRwcmNla1REZFM3U29rU1VLNjNZWmZqc3lEVTVId242MDFTRE1rREpOVkJoRWRwQW1CMS9VUTFuR2xFZXFpRkx1S0s0ZGtJV2dZZUdxYkI0MmNtbUZKenkveDRPeHA2VGg3ZW9iWnBTU1VkNzZveDhiZHJYOS85eVlQUHZnZ2Z2empIMlBjdUhFQTlwOWMvdWMvLzhIVXFWTmJMRHNlUy9mZmZ6K09PKzQ0QURqczhlYjgrZk5iYkd2dE9hMDlMaGdNNG9FSEhqakNLdmN2MTM0Z2dBQ0E3Ny8vL29qM0ZjL0t5c293ZHV4WVBQUE1NN2pnZ2d1YXRrK2VQQm41K2ZrTUlhakhKVVFJQWV5ZkszZkFRdzg5MUN5QWVPcXBwL0RCQng5MDIydGZjY1VWYmQ1M3d3MDNJRE16RTVkZmZqbWkwU2dLQ3d0eDZhV1hOdDMvL2ZmZlk5bXlaWGptbVdkdzlkVlg0K21ubjI1YWJyT3RrUkFEQnc1czZqSFJHZTJkRUFjQ0FWeCsrZVY0L2ZYWE83M2Z0cHh6emprdCttOGNPc3l3SStiUG45LzB4ZFZXUXQ2UjVIekJnZ1h3ZXIzbzE2OWYwN2IwOVBRMlE0aDc3cmtIdDk1NmE2ZnJQZGloSzY0Y2poa24rdS91OCtIU2dWbVluUDIvand1bkt1UGFZVG5JZDludzF0WmEvRFFzSTE5UzJLcXlBM1laR3Bib1lZNkJvSmhJc2luNCtiQWNRQUNQYmExR3lPQnZsdFhvQnZEb3drcE1IcG1FdkN5NzJlVWtoRHFmaGtVZjFhSWgwRFBCWEdWbEpYNzN1OSsxMkQ1NzlteE1uRGp4c004LytlU1QyN3h2L3Z6NW1EWnRXcHYzYTVxR2E2NjVCcXRYcjI0Nkxody9manptelp1SDMvNzJ0ODBldTNIalJyend3Z3ROdDlQVDA1dXRublpvcy9XcnJyb0tvMGVQYnZWMUQ2ejQ1ZlA1RG52QjZOQTZPdk00cjlmYnBSRGk0SDg3WGRleGFkT21JOXBQUVVGQnUvY2YzUEQ5a1VjZWFkWUg3cTY3N3NKdHQ5M1c0WDExVjY4MWo4ZUQyYk5uNDVaYmJzR0REejZJa3BJU25INzY2U2d1THU2VzF5TnFUOEtFRUFlY2VlYVpUU3RqQVB0UEFnK2RWaEhMRTczKy9mdmo4c3N2Yi9jeGwxeHlDVkpUVXpGNzltemNjY2NkemRMaE8rKzhFMDgrK1dSVHM1L3JycnNPano3NktMWnUzZG9zU0FIK0YwSnMyTEFCOWZYMVRWZnA5KzdkMit6RStsQ1NKT0htbTIvR24vLzg1MWJ2MzdsekoyYlBuaDN6OUZoUmxBNVBlZWdwOWZYMXpXNW5aR1IwYWlXUjNxZythdUMxa2xwTXpIUkRrZi8zM2tpMktiaDBVQmJHWmJqdzRXWVBuQjRkR1ZEYTJSTnBRdUMvZWdoVmpDQW9ocEp0Q3E0N0tnY2FnS2UzVlNQQXFSbVdzN0tvRVc4dXI4TzFGK1JDbGhuWGRpZkRFRmk5b1JGZmI0cE5rL0dPcUs2dWJ2VXEvdENoUXpzVVFpeGZ2cnpOK3c2TWZtM1B0OTkraTVkZWVnbFhYbmtsZ1AwbnNhMGR5KzdZc1FOLy9ldGZtMjQvL3ZqalRSZTJnSmJIdjlPblQyOHpoTWpOelFXd3Y2RjZUenB3b1c3bzBLRk4wNDZGRUxqODhzdGI5Q2tMaDhQTmVyS0ZRcUZXbDZpZlBuMDZIbi84OFJiYjE2OWZqMmVmZlJZQVdtMFEzeGEvMzkvczhYNS84eld3T3JxdjlQUjAxTlhWZGZoMVc5UGVSYmhodzRhMW1DWThhTkFnaGhMVUl4SXFoQmcwYUJBV0xGalE5Q0VialVaeDJXV1h0Zmh3aUtYZi92YTNzTnRidi9LeGJ0MjZwdVZCUzBwS2tKMmQzYXc3NzRjZmZvaGx5NWJCNS9NMWhSQ3FxdUl2Zi9rTHpqLy8vRFpEQ01NdzhPV1hYK0xzczgvR3ZuMzdjTk5OTjJISmtpV3QxakI4K0hEODR4Ly9hTE41NDhjZmY0eUxMNzY0eXgrQzhlTFF2MmQyZHJaSmxWaUhBTEM4c2hFYjY0TVlsK2x1Y2Yrb05CY0tqaTdBbHZKR0dEc0RrQU04QVdyTENqMk1UMFNVRVFURlhJcE53UTNEc2hIVkRmeHJadzE3UkZoTUtDTHd4eGZLTUhONk92cm0yamw5clJ0NUczVXNYRllEVHh3dHl6bDkrdlEyNzh2TXpPelFQdTY1NXg3TW1UTUhlL2Jzd2RWWFg0MlZLMWZHcXJ3V1hDNVgwOUx5ZmZyMHdhcFZxNXF0TGdZQXExYXR3ci8vL1c4OCtlU1RNWDN0aFFzWEF0Zy9TdU9Bc3JJeUxGaXdvTlhILzkvLy9WL1RuNU9Ta3BxRkxnZU1IajI2MWJEbHJiZmVhZ29oRmk5ZTNHejFqL2JjZmZmZCtNMXZmdE4wKzlDUnkrMk5ISG5ycmJkYTlFc2o2bzBTSm9USXlNakF1KysrMit6RC9NRFNreGRkZEJFS0N3dmg5WHB4MDAwMzRjOS8vbk96NFdtZGRXQzV5QUVEQnVCblAvdFowM1pkMTVzRkJ4ZGVlQ0hXcmwyTDU1NTdEcmZmZmp0ZWZQSEZwdWtJaG1FMGpkQll0V29WM24zM1hjeWNPUk1BTUd2V0xCeHp6REV0bWtZZS9LSDI3YmZmWXNhTUdiajQ0b3RiVFVGVFVsTHd1OS85RHJmZGRsdTdjL2tXTGx6WWJRSEVXMis5aGZQUFA3L1p0amZmZkxQREgvS2RzWDc5K3FZL0g3eVNSaVFTd2ViTm13SHNENElPSFNKM1lMaGhhK2JQbjk5cWNuNUFVbElTbm5ubW1WYVhOejNnN3J2dnhtdXZ2ZFppdTl2dHhzTVBQNHpodzRmampEUE9RRGpjL2QyOTIxTVdqT0wxUGZVWWtlYUVYV24rWlNwSkVqSWR0di9QM25tSFIxRjlmL2lkYkRycElmUk9LRkVRbENKSUJ3R2xDQWhJalFwS0ZVVVFCS1FJL0loMGtDSW92WU1VQVNuU2UrOVNFd0lwa0Y0Z3ZlL083NCs0ODkzSmxtd2dFQWp6UHM4KzJibHo1ODZkMmMzT3ZlZWU4emw4VU1HVmFGYzdrdTRua3Y0a0hjMkxDMFY5N1JDQkFIVVd2NmxUbFlTY0NpOE1KMnRMUnIxVm5BeU55TnFBV05LVkw5c3JSVmhNRm1NWFArYVBjUlZ3c0g5amhsOHZGVkVVdWZrZ21aMG5YNitGazlPblR6OTNHeUVoSVhUcTFJblRwMCtUbHBabXRGNUVSSVRSc1kzdWVOR1VvVXozZUh0N2U1bVl1cGIzMzM5Zjh2QXcxSmFEZ3dPSmlZbXlzcndZNTdTTGVJRFJFQXN2TDY4OGEyOFpRNlZTNlMzK0dVTVFCSk4xbjNXZmdrSmg0bzE0Q3JxNnVuTGt5QkdxVjY4dUsvL29vNC80NktPUHBPM0RodzhEMlNLVjd1N3V6M3crclJHaWZmdjIwZ1EvTURDUXBLUWthdGFzS2RVTENBamcvZmZmeDlmWGw5YXRXOHUwSTlhdlh5K2JPRStlUEZreVFnRDg4c3N2ZWtZSTNld1JWNjllWmNDQUFady9mNTRHRFJybzlmTjNucFFBQUNBQVNVUkJWSEh0MnJVeVlacThNbjM2ZFB6OC9OaTNieC9SMGRIUDNNN0xRdmRocGZ1UWZmejRzV3hmenBBVVEyS1NXbUppWW95NlNWYW9VSUcxYTlmcXBRNDlkdXdZTFZ1MmxMWi8vUEZITm0zYVJIQndzRlJXdDI1ZE5tellRTFZxMVFEbzI3Y3Y0OGFOTTNWNUw1eE1FWTVISnZKWkJWZThuRzJORGhTS090bmdWTnVhcklSTU1oSXpTSTdOSVBWSk91cE1EUm9OdktrdUFHbWlocTNxVk9MZTFCdWc4Tkt3VVZud3ZWZHhMSUQxZ1U4VWo0aFhqTDFuNHRoL0xwNXVMZDNKc1RpcWtBK2tabWo0YlZzVUtXa3YvM3UvY09GQ3Z2MzIyNWQrWGwyMDQ5Z1hUY1dLRlYvS2VVeWhHK2FTbHBZbUc4OUR0bUVpNTBMWDYwWkdSb1lzM1dwdTJOblo4ZGxubjhuSzhuSThvS2ZWcHFEd29uZ2pqQkNXbHBhU2FyQXA4bnZGWDljeXUyelpNbnIyN0tsWHg5ZlhseXBWcXVpNWtWbFlXUEQ3NzcvajZ1cUttNXNicnE2dU1rK0tsaTFiNmdrbTZob2g5dTNiWjFMWVpzeVlNYlJ0MnhaN2UzMzNlblBvMWFzWDVjdVhSeFJGcmwyN3hzS0ZDMW0zYnQwenRmVXFrVE5PcjF5NWNubHV3OXZibTBXTEZrbFpOclRzM0xtVGJ0MjZzWDM3ZHNrQTVPTGl3dDY5ZTJuV3JCbEpTVWxNbURDQmNlUEd5UXhNbzBlUDVxKy8vdUx5NWN2UGNFWDVoMTlpT3VlaWs2anFaSXV4VEhPQ0lHQmpKV0RqYmtNUk4ydGN5b09ZSlpJY25VcGNTQXBwOFpsbzFDS2lKdHNZSklnQ0lpSXZNZjEyZ1hCRm5jazU4Y1dubUZWUTBLYlMvZkh0RWlSa3F0bjZLSTZzUXY3L1pRekI2RVl1eFlKK3VTQ0F5Z0lzVlFLV0tsQlpaUCsxVkFtb1ZBS1dGZ0lxRlZpcGhPeDZsdG5ibGhiQ2YzWCtPOVpDNEtaZklxM3JPK0hpcUdRVnlrL1VHcEd0aDJJNWVTMHg5OG92Z09kWnZIcFdac3lZd1pneFkvVEtUWDJ2L1AzOUpmMnI0c1dMeTdKOCtmbjVtWFZlN1NKSmJwUXFWY3FnVmdhWW54MUR5OXExYXlVeGJ6czdPNW4zUmNlT0hlbllzYU9zL3FCQmcramJ0NiswL2ZUcFU0b1dMU3FOalhVWHBQNzQ0dzlaT0xRNTVMekh1dTM1K1Bnd1ljSUVhWHZhdEdreTBVMVR4K3FTa3BJaUN6c3BYYm8wbVptWlJuVTRTcFFvb1dlRUdEUm9rRWx2Mm03ZHVuSHAwaVVlUFhwa3RJNkN3b3ZnalRCQ1JFZEhjK2pRSVprblFVN1MwOU41L1BoeHZwNVg2OG1Ra1pIQnFsV3JEQm9oQUxwMDZZS0hoNGVzTERjeFM4aitFZFpGMXdpUm03S3V2NzgvUC8zMEU3LysraXVRSFlvd1lNQUFEaDA2bE90NTRYOWFDWUlnVUtkT0hXclVxR0hXY2JwMDZ0UXBUL21lWHdhaG9hR3k3Y3FWSzV0OWJKa3laVml3WUFHZmZ2cXAzcjdZMkZoNjllcUZScVBoKysrL3AwMmJOcElvWjQwYU5UaHk1QWoyOXZZR0grei8vUFBQQzBzZm0xZitESHBLaDlMT2xMQTNRK0ZkRUJBQXdVckFzVlFSSEVyWW8wNVRrNTZhaVpoRnRqRkNyVUdqRnRGb3NvMFZHclVHOGI5dEFNVC9HU2hFVVFRUlJBUUVVWlI4Q3JUbEFLTE9jYkpqUkJFUXNvdkYvL1lMMlg5VVZnSVdRdlkralFnVy94bEZOR29SZFQ2c0lpZUlHbzVtcWlsRi91U0VWM2g5Y0xTeXdMSUFKcG1DSUdCdnBXSmN6UkpZV1Foc0NucEs1Z3YrcWJVUXNpZnEycGVGSU9pOC82OGNBY0VpZTRLZlhXYWdqckZqL3l2VGJsdGFnSldsQlphVzJSTi95LzhNQUphVzJaTitiYm5WZjl0V0tyQzBCRXVWaFZUZjBsTFFxU00vM2twbjIwb0ZLcFh3MzczVnVaYi8zbXZMTGY0elhnalpGZjZySnorRy8rckZKNlRqNHZSR0RNRmVHaUdSR2Z5eE01b25DUVdqQlpFWEk0U3hGWHJkTWRISmt5ZU42blU5RDAyYU5KSGU1eFNtek9reGJBemRlbzBiTiticzJiUDgrdXV2c294aGdpQlF0MjdkUEMyZ21NcWljZWJNR2NrSTBhaFJJMnhzVEQ5VG5aeWNaSFZPbno3OXdySk92QXpLbENuRDhlUEhjWEJ3NFBQUFB6ZmI2K1h6enorWGRDMXlNbkxrU09iTW1jUERodzlwMXF3WllXRmgrZGxsQlFXVHZERlB3QTBiTnRDd1lVUCsvZmRmN3QyN2g3Ky9QNEdCZ1FRSEJ4TVNFbUl5cENDM2xZcTR1RGk5VlcvSXRybytmdnlZdi8vKzI2UjY4S1pObTVnK2ZicWVjRTFlVUt2VmVmNXhYYlJvRVQxNzl1VENoUXRNbkRqUmJCY3NaMmRudmF3V0FRRUJlVHIzeTZSang0NjBhZFBHTERmSm5KWmc3WVBXeHNhRzY5ZXZzMkhEQnJadDJ5WkxyV2xuWjhlb1VhTVlPM2FzVWMrU3RMUTB5Ukw5Nk5FamhnMGJ4dXJWcTZYOWh0U3pyMTY5eXFoUm8weXFacjlzL0pQUytTY3NuaThyRjgzekNwNWdJV0JwYjRtbG9Wam8vNHdLZ2dnaVdtUERmOGVSL1Y3SXVUWXBHb3J1RUdWdkJmVGIwYTJwdDlxcFUwZk0yZDR6a283SUNvbzlkenNLcnljT2xnVVgzMXZVeG9veE5VcGlZUTBIbytJUkxmNjNZcTlkeWRmOXExTEpWL05WRmtMMmZzdi92QUMwZFN5eUorWFM4UllDRnFwc3c0QzJEY3YvamxXcFFDVm82NExLVWtBbDZOVDViNEt2RXY1clU5dUdoYkZ0QVFzTGdUeisvTHh5aElXbDRPRm1TeEZGR3lKZlNFNVZzMlpmRE5mOFVncXNEN3BHaUl5TURLWlBuMjZ3bnF1cnExbVp3V3hzYkNoVHBvekJmY25KeWMvc3ZldnI2eXU5ejZrTm9ic3ZPRGpZYUlweVhTUEVzNmE4ZkI3YXRtMmJhNTBIRHg3ZzZlbEorZkxsYWQyNjlXdTkwcTgxUUdqMUxRNGVQTWpzMmJNWlAzNThydWxSUjQwYXhjcVZLMlZ6QkVFUW1ETm5EaU5IamdTeU00MGNQWHFVWnMyYXZmUnNKd3B2TG0vTTArL1BQLzlreTVZdFJsZmU3ZTN0cVZTcFVyNm5ZN3g4K1hLdStZMURRa0k0ZnZ3NHJWcTFBckk5Tng0K2ZFaElTQWlob2FHRWhZVVJIUjFOZEhRMGJtNXVyRjI3bHZQbnoxT3paazFKUU5PVUNKRXhOQm9OVFpvMHlmVUhMQ2VHWWdFZlBIaVE1L09yMVdxOWZ0dmEydWFiS0krTmpRMnJWcTJpWDc5K1hMdDJ6YXhqY2w1SDVjcVZzYmUzcDJUSmtuaDVlZUhqNDRPUGp3KzlldlZpNzk2OURCa3loSkVqUjFLaVJJazg5VzNObWpWVXJseFo1cTZuSlNrcGljR0RCN05wMDZaWHpsTWtUUzJ5NDFFYzdjdTRVTXpXdUtCcG52blBhd0xoZjhZRzNUbUdzZm1HZnJucEVuUG1MZms5dDNtMmdDY0ZoZWNuV3pUV2txbTFTdEczcUF0aEx1bEd2UlVFQVN6SU5oYkt0b1ZzNzRYL2VUUG9leVVvSVFWNVI2MkI0SkJFcWxWMlJxVlN4Q0dlbDB0M2sxaTZQWktDWE9qV05VSkVSMGN6ZWZKa2cvWG16NTh2cGRJMFJZTUdEWXg2Nks1ZHU1WXZ2L3lTc0xBdy92MzNYeXBWcWlSbHE4Z05VNkVVdXZzc0xTMjVmZnUyd1hyYVRCZ2hJU0V2UFh1YUlBajA2TkZEMmw2d1lJRjByME5DUWlRRFQweE1qRXc4dkhidDJuenl5U2NHMnpTV29oUGcrKysvTnpoT05qVStHejkrdkVtdmpyeU83WW9XTFNyTHRDY0lBai8rK0NQdnYvOCtuMzMybVVuRFFkV3FWZkgyOXBhMElSd2RIVm0zYnAyZU4wN0ZpaFZwMnJRcDI3ZHZ6MVBmRkJTZWxUZkdDR0ZoWVVIWnNtVXBYNzQ4RlNwVW9FS0ZDbFNzV0pIS2xTdFRxVklsS1N0Q3MyYk44dlc4WThlT05jdXc4ZjMzMytQazVNU3RXN2YwMUlKekVoUVV4T25UcDBsSitaL0YzNWkxT2pkeU0wQVltbHpYclZ0WHI4emNPRUpkOXU3ZCswS3pZNVFvVVVMS1RtSk1IZG5SMFpFeFk4Ymc2ZW1KcDZjbjgrYk5Jekl5VWxvZFVLbFUxSzlmWDgvdEx5UWtoTU9IRHhzVS9RUzRjK2VPMGR6YVdsYXZYazJ2WHIzMFFqNGNIQnpvMTY4ZjkrN2RNOXQ0OGpMeFMwam5aRVFpWGN1N1lxRk1QaFFVWG5tc05DcXFQclhIMWNtQytHSlppTXEvN1N0QlhGd21UK016S09wbVc5QmRlYTJKVDh6aTEwMlJ4TVlYYkVwTzNaVGV4a1NyODV1RkN4ZXljT0ZDRGh3NFlKWjNRSDdScEVrVFJvOGVUWVVLRlV6V3UzTGxpdGxHU2t0TFM1bitBY0NLRlN2MDZqVnIxb3l5WmN0SzI3dDM3eVl1TGc1M2QzZVpoMGx3Y0xEQmRKeUdNSmFpRTdJOUNmSzZXSmZmM0xoeGd6cDE2ckJseXhacHdSS3k3OFhWcTFmcDJyVXJseTVkTW5yODNMbHoyYjkvUCs3dTd1emN1Vk12N01iWDE1ZWVQWHZLQlBFVkZGNDBiNFFSWXN5WU1majQrSmkxd203SW9tc3FEU1BvYXpQb291dTJid3BqMW1aRG5EcDFpbHExYWtucFBJRjh5MUNSbHBZbWEzZkFnQUhzMmJPSG16ZHZJZ2dDYjczMUZxTkdqWklkazVDUWtPOTZHcytDcnBVNEowNU9UdXpZc1VNdjIwV3hZc1ZrR1RFV0wxN014WXNYWmRaeVF5S2c5KzdkNCtEQmczcEdpSlNVRktaT25jcml4WXYxd2xzc0xTMXAzTGd4N2R1M3AzMzc5bmg1ZVFGdzd0dzVHalJvSUF2SGFkV3FGVmV2WHVYbzBhT3NYTG1TM2J0M3k0eE9CVWxpbG9aOW9mRTBLK0dJaDQwaXJLYWc4RHBnbGFtaTJDTTdSSXRVNHQwenM5MFlGQW9VdFFaQ1FsTndjN2JHUXZHR2VDWXlzelQ4ZVNTV3MvOFdqQmlsRmlzcks1a25Rbng4dkV6d0ViSzlQM05iWkhvWjVPV1p2V3ZYTG9QbE1URXhqQmt6Umk5TG15N0ZpeGVuZE9uU1ppK20yTnJhNm1rWEdESkNEQmt5UkhxZmtKQWdwVGZWWGRESnlzcktkMzBEdFZxTldtM2EwSlZ6bnBGYmZXUG5NVVJNVEF4dDI3WmwxcXhaVWhnRlpJZEk1NmFQNGU3dXpxNWR1NmhSb3daT1RrNnlmV3ZXckdIWXNHRWtKeWZudWE4S0NzL0RHMkdFQ0E4UE45dkYzNUJIZ2JtVzFQekcwOU1UT3pzN25qeDVRa0pDQWlrcEthaFVLdDU5OTEyV0xGa2lxNXRmTVhsQlFVRXlDMm01Y3VXNGNlT0d5V055ZThBWWN6c3pSNWd5THk1cnVlV0NOaVFZbVpPc3JDeE9uRGdoTTBJTUhUcFVwaXdjRUJCQWJHd3MyN1p0NCtlZmY1YjZ1VzNiTm43ODhVZUNnNFAxaERxTEZTdEdURXlNUWUyUXBVdVhNblhxVkRadTNLZ25iTldxVlN0YXRXcEZXbG9hWjg2Y29XL2Z2a1JHUnVaNkhTK2FrNUdKM0h5U1FxdVNUcmxYVmxCUWVDV3d6TENnZUpBdElKSlFWSzE0Ukx3Q0pDWmw4VGcwbWZMbEhNai9ZTERDalNpS1BIaWN4cHdORWNRbkY2emdZTTVuZDlPbVRmVVd0VzdldkttWHRodVFyZXJyTHVoY3VIQ0I3dDI3Rzl4bkxqa05Edm05b3ArVmxZV05qUTFWcTFiVjg0cUlpSWhnOSs3ZHJGbXp4cUFIYlU1eXk1WXhZY0lFcWxhdFNyZHUzYVF5SnljbkRoOCt6SUFCQTJUbmVQRGd3VE1aQUV6UnRXdFhrL3VuVEpuQ3BFbVRwTzFUcDA3UnZIbnpmQTJyVmF2Vi9QREREOXk3ZDQ4bFM1YVFrcExDUng5OXhJVUxGNmhjdWJMUkVDQ0FEejc0UUxhZG1KZ29oZjRxS0JRRWI0UVJRbGRveHhqaDRlSGN2My8vbGNsQ0FObFpNMmJObW1WVzNYLysrU2RmenJsdjN6NnoxWkcxYk4yNk5WL08vYndNSERoUXJ5d3dNSkIvL3ZtSG9VT0htdDNPcmwyN21EZHZuclNkYzNCeDh1UkpJRHZrSWpBd0VGOWZYOGFQSDgvMTY5ZWxPamxGTUsyc3JBd2FJQ0Q3SVg3dzRFRzh2THlZTzNldXdjd290cmEyUkVSRXZCSUdDSUJVRGZ3Wi9KUm1KUnl4VWp3aEZCUmVHeXd6VkJRTHRFZERDb251V1lwSFJFRWpRRWhFQ2k0dTFqZzdLUmwwOGtKMFhDYVRsNGNTRkpaUjBGMHhLek9HYmdZelhVSkNRZ3lXcDZlbkc5MW5EbTV1Ym5yblRFbEpvVUdEQnB3L2Z6N1g0M1dOSXpuNTZhZWYrT0NERDZoZXZUb1ZLMVkwS3F5ZW5wNU9odzRkK09xcnIvTFcrZi9RMVZXWU1HRUNqUm8xMGp0WDgrYk51WG56cGt4NFVwdVJ3NURYeDg2ZE93MW1KOG5JeU1ETHk4dWcwSHJwMHFWTmVwQ1VMMStlc1dQSFN0dHF0WnJKa3lmcmVkL21CVk9mL1lvVkszajQ4Q0VKQ1Fra0pDU3dldlZxK3ZidGE5QXpKVEV4VVU4djVNcVZLL1RzMlpPSER4OCtjLzhVRko2WE44b0lrWm1aaWIrL1AzZnYzdVhPblR2NCt2cHkvLzU5N3QrL2IzWm1pSmZKaFFzWHpLb1hHQmpJNXMyYjgrV2NzMmJOb2tlUEhrWVZtWE55K1BCaGcrNXlCY0h4NDhkbDZhR09IVHRHOSs3ZHNiZTNaOGlRSWJJSFNHWm1KZzhlUE9EdTNidjQrdnB5Nzk0OS9Qejh1SDM3Tm1scGFSdytmSmpXclZzYlBNKzJiZHVrOTQwYU5US28rV0dPRzJCS1Nnb1hMMTZVeERDam82UDUvUFBQV2JKa0NaTW1UZUxqanorVzZrWkdScHFWM2VObGNpRW1tUXZSeVRRdTdxaXMzeWtvdkVaWVpRcVVDTElEaTFRU1hkWFpDcFFLQllaR0l4QWFua3FSSWxaWUttRVpacUhXaUt6Y0ZjMytzL0g1a01QbytYa2VJNFJXWUR3bktwWEs2TDdjS0ZPbURLdFdyZEtiL09kWFdHZTdkdTFvMUtoUnJ2WHlPMXh6NDhhTlRKdzRrWW9WSytMcjYwdVZLbFZRcVZUWTJkbkpSRFdONlNNTUdqVElhSHBVYTJ0clpzeVl3V2VmZmFhMzcrSERoN21HUE9paVVxazRkdXlZMmZVTmtkdTlpNCtQWit6WXNYVHQydFZrZHIzdnZ2dE9sbzBOc3NmdXIzSldPNFUzZ3pmQ0NKR1FrRUQxNnRVSkNBZ3craEF3eGJPbTZIeGVidHk0Z1NpS0pzOGZFUkZCNTg2ZDgrM0JFaFVWUmNPR0RaazllemFkTzNlVzZVUG9jdS9lUFZhdVhNbUNCUXR5ZGU5cjBhSkZ2dlR0K1BIakp2ZnYzcjJiaFFzWDh0MTMzN0YyN1ZxKy92cHJzckt5ZVBMa0NiTm56eVlwS1lrN2QrNXc3OTQ5SGp4NFlQSzdNR3JVS002ZlA2K1hjdlBNbVRNY09IQkEyalltT3FyTmwrM3E2aXFWWldSa2NQNzhlWTRkTzhiUm8wZTVmUGt5R1JuNkt6Z1hMbHlnWGJ0MjFLNWRtNisvL3BwZXZYb3hjdVJJNHVMaVRGNy95eVkyWGMyR2dGanFGUzJDclRKd1ZsQjRqUkN3eWxCUk1zQU9qV2NLS1M0YUpUU2pnSWxMeUNCT0VhazBDN1ZHNVBUMUJGYnRpU0V0NDFVd1FXU24zamEwVURCbnpoeHA4bXBzekdGTUo2Sng0OGJQckNGeDhPQkJuSjJkOVhRcERJMFZ0Y0xpbHBhV2VrTFp4Z2dLQ3NyVkNISDkrblZPblRwRjdkcTF6ZXgxN21Sa1pPRGo0OFBTcFV2cDBLRURIaDRlYk5pd1FhL2ZodzRkMGp1MlVhTkcvUHJycnliYjc5NjlPMTI2ZEdIbnpwMzUxdWY4UkJBRTJyVnJ4NGdSSTJRQ2xhWllzMllOSFRwMGtJV1RqQnMzanBvMWF6Smd3QUFpSWlKZVZIY1ZGRXp5UmhnaDRObXlOeFEwaVltSkhEeDRrSExseWtsV3pxeXNMRkpUVTRtT2p1YmN1WFA4L3Z2dnhNYkdtbXduT0RpWTBhTkhtMzNla0pBUWV2WHFoYlcxTldYTGxzWEJ3UUZCRUJCRmtmVDBkTUxDd2toSVNEQjYvSzFidDJRdVlTZE9uREQ3M0tZNGUvYXM3QnlHR0QxNk5FRkJRZno2NjYreU9Md3hZOGJrNlZ3M2I5NmtjZVBHK1BqNDBLUkpFMFJSWk0rZVBYejMzWGRteGZmRng4Y3piOTQ4dnZubUcvNysrMi8yN3QzTHNXUEg4aVQ4YytQR0RZWU5HOGJJa1NNTkdpc0tHZzF3NVVrS3QrTlNxZU5tcndoVUtpaThacWd5TENnWllFZEV4VFNTWFJXTmlJSkVyWWFneDBtNE9GbGphYWtZZFUwUkdadUp6K3B3Z3NKZm5lZGlVRkNRUVJIek9YUG1TTzkxdGFWZU5HKzk5UllhalVZU3dOWmlLT1JZRzRKYnBrd1pzM1VuQWdNRHBmZWlLSEwvL24yc3JLeW9WS21TVlA3ZWUrOUo3Ly92Ly82UExWdTIwS0JCQTlhdVhVdS9mdjMweGxJT0RnNTZSaGRENDRyMTY5Zmo2T2pJdzRjUGVmandJYlZyMThiZjMxL0s1bmJuemgzdTM3OHZPOGJMeTRzOWUvWklDMnM1TTVoRlIwZmo0ZUVCd0twVnE3aHg0NGJzR2dzYVIwZEh2TDI5K2U2Nzc0eW1XTDF6NXc1TGxpemh0OTkrMDlzM2NPQkFhdGFzU2RXcVZhV3lEaDA2Y08vZVBYNzY2U2RXckZqeFRJdTBDZ3JQZ3dDdmhDZmJLNFZLcFpMOThPVzIwcC9YK2dwdkJsWldWcWpWYWpRRm1iajhKZkI5OWFJTXIxNENPMlhncktEd1dwSnByU2EwYWlvcHpnV2I0bEFCU2hXM28ySjVCeXdVclE2RHBHZG9tTElzbExtYkkzalZINjBxbFVvMkh0eS9mei90MjdkbnpabzFmUEhGRjgvVjl0cTFhMlhwTEk4ZVBVckxsaTMxNnYzOTk5OHlvZTB2di93U1B6OC9tU2FFZHZ5YTB3aFJ0bXhaRmk5ZUxFdWJycTNidW5Wcm1qUnB3dG16WjdsNDhTSnhjWEdTQjJqT3VvNk9qdmo3KzB1cHp3SG16NTh2eS9BQTVoc2hjdEs1YzJlWjU4S0VDUlB3OGZHUnRtdlZxc1dCQXdka0tlZGJ0R2doODY1ZHNXSUZqUm8xa293MkR4NDhvRW1USmlhOUJPclZxOGZKa3lkbEdmSzZkKy9POXUzYmpSNHpZOFlNMmFKWVRFd01qUm8xMGpPYWFLbGN1VElqUjQ3RTI5dGJUOWRCaTUrZkgxT21UT0hQUC8ra1dMRmllaDY2dXAvdnlaTW5aWVlpTGNIQndjeWVQWnNOR3phOFV0cDRDb1ViWmRaZ0FMVmFUVlpXbHZUSzcvb0tid2FabVptRjNnQUJzQ000anNDa2w3ZkNvNkNna0w5WVpWaFE4cUV0UmVKVXlySkVBUk1WazBwQzBxdXp3djhxb1JGRkRsNklaODIrbUZmZUFBSDZXZzlwYVdsQXR0aGl6Wm8xRGI1MHVYTGxpbFQrd1FjZnNHREJBdjc5OTE5cTFhb2xFMndFREU0c2x5MWJwaWRVYUVnSFFCUkZSRkhNVS9hTnc0Y1BNMm5TSkE0ZVBKaHJxR2hpWWlJLy9mU1RyR3pFaUJHTUdESEM3UE1adzkzZG5RVUxGa2piU1VsSnN1eHh6Wm8xNCtUSmt6SUR4Sm8xYS9ROGROVnF0VXhZMHRQVGsyUEhqbEcrZkhtRDV5MWZ2ank3ZCsrV0dTQWlJeU9wVktrU3JWdTN4czNOVFZhL1NKRWlMRisrWEdhQVNFbEpvVU9IRGtZTkVBQWxTNVprNk5DaEJnMFFRVUZCOU92WGo3ZmZmcHZObXplajBXaE1HbTFDUWtKbzJiSWx3Y0hCQnE5bjhlTEZSRVJFMEs1ZE82TnRLQ2prSjRvUlFrRkI0YmtJU2MxaWM5QVROUG1ZaGtwQlFlRmxJbUNUcXFMa1ExdnNFaFJEUkVHU3BZYXc4QlN5MUsvQkxQc2xJb29pUWFIcHpOa1FUblRjNjdIWW82c0pCVWpobUtHaG9keStmZHZnSzJmOTI3ZHYwNmhSSXc0ZlBzenc0Y09wVmFzV3RXclZJalEwVktyWHNtVkx2ZlNZR3pkdVpOU29VVFJwMGtSV1hsQmloS3RXcldMbXpKbXlzamx6NXRDMGFkTm5ibE9sVXJGeDQwYktsU3NubFMxWnNvU25UNThpQ0FLalI0L215SkVqTXMyMmh3OGZHaFg1L3Z2dnY5bXlaWXUwN2VYbHhlWExsL1cwTCt6czdQajc3NzhwV2JLa3JMeDQ4ZUxNbkRtVFE0Y09FUnNieS8zNzkxbTNiaDJqUjQvbTVzMmJmUDMxMTFMZGlJZ0ltamR2enNXTEYwMWVZMDRkTXZpZlVIbTFhdFZZczJhTkxCVnB6dTlCVG9LRGc2bGJ0NjdSakhxUEh6L202TkdqSnR0UVVNZ3ZGQ09FZ29MQ2N5RUMvNFFsY09OSlNyN213MVpRVUhpWkNGaW5XVkl5d0JiN0JHVm9VSkE4amN2Z3lSUEZHMEtYeEJRMXN6ZEdjT0dXK2JwS0JVM09GSmZQSXpLcHU4STlkZXBVcksydHBlM0F3RUJaaHJlREJ3L3k1WmRmMHIxN2Q5a0tla3hNak1ITVhYNStmZ1pmbVptWkJsTStQaXMvL2ZTVE5NRVZSWkhaczJmTHRMNTB3elhBZEdpelNxVmkwNlpOdEczYlZpb0xDQWhnNnRTcEFBd2ZQcHhaczJiSitwK2Fta3FQSGoxTVpzTWJObXlZTE5Xbmg0ZUgzc1ErTlRXVmV2WHFVYjkrZmI3NTVoczJiTmhnMEl1a1NwVXFlSHQ3TTJ2V0xKbW5TbFpXRnNPSEQ1ZWxkVGZGaEFrVGdPenZ6NlJKazZoY3VUS0xGeS9XeTRoUnNXSkZQVU9Qb1hzWUV4TkQrL2J0R1R0MnJKNE94UERodzErcWRvbkNtNDB5MGxCUVVIaHV3bEl5MlJUMGhGUmw5VTVCNGJYR0ppVTdhNFp0Z29YaUVWRkFhRVNCZ0VlSnBLZS9IaXYrTHhxMVdtVHp3VmcyL2hQenluNGxCVUhBeXNwSzJuWndjR0RRb0VHeU9yb2k0cGFXbGhRclZnd3ZMeThhTjI1TXAwNmQ2TisvdjZ6K2UrKzloNysvUDNmdTNKRmw2cXBRb1lLczdjREFRSDc4OFVjZ1c5QzZXN2R1WkdWbE1YRGdRRmw3cDA2ZE1yaFFVTDE2ZGFwWHI4NDc3N3hEdzRZTmVlZWRkNmhSb3daRml4YWxRWU1HVWozZEZmZG5RYVBSMEx0M2IzeDlmZW5hdFN0ang0NlZ0Wm16djhheWp4VXBVb1R0MjdmTFVtbHFOQnI2OWVzbmVadXNYTGxTRm5ZZ2lpTGUzdDVjdlhyVlpCOWpZMlBwMUttVDFNN1RwMC9ac1dPSFhyMk1qQXd1WDc3TWtpVkw4UGIycGs2ZE9uenp6VGRtZVpwWVdscnk1NTkvRWhjWHg4R0RCeGszYmh3ZmZQQ0I3UHVqeTlXclZ4azRjQ0NlbnA3ODMvLzluOVMzdTNmdmtwV1ZSVkpTRXNuSnlRUUVCT2g1dmtSRlJSbHNVeFJGWnM2Y2laZVhGMXUyYkVFVVJRNGZQbXpVUTBKQjRVWHd4bVRIVUZCUWVIRm9nQ05oaVhRdG04cjdIa1d3VURKbEtDaThsZ2dJMktSWVptZk5xSnhLcXFOaVdDd0lNak5GZ2tOU3FGekJBZFVibkFKWkZFV3UzRXRpMGRaSVV0TmZWUk1FMk5yYUVoY1hoMHFsSWowOUhWdGJXNzJWNm9jUEg3Smp4dzQrL1BCRG5KeWNjbTNUMGRIUnFCamhtREZqV0xac21iUnEvZnZ2di9QKysrOHpmdng0a3BLUytPS0xMM2ovL2ZkbHgyaUZHTVBDd3BnN2Q2NWVtMlhMbHVYQmd3ZEcrNk1iQXZLc1JFVkZVYU5HRFh4OGZCZzllalFKQ1Fsa1pHUlFybHc1YXRXcUphdDc3OTQ5dmVOTGxTckZnUU1IOVBRelJvd1l3YWxUcDZUdHhNUkUrdlhyeDlHalJ4RUVnUjkrK01HZ01jRVFXa1BPcmwyNzJMeDVzNlRsMGJadFcwcVhMbzJycXlzbFNwU2dUSmt5bEN0WGptclZxdUh1N202MHZheXNMQVJCUUtWU3ljcUxGQ2xDbXpadGFOT21EWkN0RVhIdTNEbldyMS9QdW5YclpIV1hMMSt1MSs3Um8wZjUrdXV2S1ZLa2lORnpuejU5MnVTMVBuejRrRjY5ZWpGejVreFNVMU5OMWxWUXlHOFVJNFNDZ2tLK0VKR2V4Wi9CVDZqbFpvZTlwU3IzQXhRVUZGNVo3SkpWbEhoZ1IxalZGTkx0eGV4Y1dnb3ZsZGluNlhpNDIrTHFZcDE3NVVLSUtJcEVQYzFpK3BwdzdqOTZ0VjNFVTFOVEpmMEFYYThGWFU2ZE9rWGR1blhOTWtEa1J1blNwZW5mdno5TGx5NEZzdStWTmx1R201c2I4K2JOazlVWFJWSFNGbmowNkJHalJvM1Nhek1nSUlDRWhBU2ovZE1OblhnZTFHbzFqeDgvcG1IRGhpYnJHWnA0eDhYRjZZV0l6Sm8xaTRVTEYrclZQWDc4T011WEx5Y3dNSkQ1OCtmbnFZOEhEaHpnazA4K2tYbXZmUG5sbC9UczJkUHNOaDQrZk1pS0ZTdFlzMllObVptWmRPellrUzVkdXRDNmRXdVpvS1VXZTN0N1B2endRMWF1WEdsVyt5ZFBucFRwVE9Ra016TlRMenpER0RkdTNEQ3Jub0pDZnZMbW10Y1ZGQlR5blFOaENWeC9rbExRM1ZCUVVIaHVCR3hUVkpTNWI0OXRzcUNFWmhRQVdWa2lvUkhKYURSdjVzMVB5OUN3ZEhzRUI4N0g4enJJRFowN2Q4N292aFVyVmhBWUdNaWxTNWZNYWlzeE1SRmZYMStPSERuQzZ0V3JtVEpsQ3BNblQ1YlYrZkhISC9XOExRQ2VQSGxDOSs3ZFpRS0RSNDhlTmVubEFObUdpanQzN2hqY0Z4a1p5WlFwVTh6cXV6bmtKc2k0YnQwNmc1NExLU2twOU96Wms0eU1iTTBVSHg4ZldjYUpuQXdiTm93Wk0yWThVeDhQSFRva0M5LzQrKysvVGRaWHE5V2NPM2VPU1pNbVVhOWVQYXBVcWNLTUdUT0lpSWdnTmphV05XdlcwS2xUSjRvV0xVclhybDNac21XTG5qN0Y3ZHUzMmJwMXExbjlNL1ZkdW4zN05tM2J0alZiZDBKQm9TQlFQQ0VVRkJUeWpZUk1EY3Y4WTZqbGFvK0RsZUlOb2FEd09pTWdZSjJpb3VSRGU4SXJwNURtOEJyTUJBc1pjWEdaUkVhbFVMS0VjWmZyd3NvLzUrTDU0NjhZWGhlcG9UTm56dEN6WjA4RVFVQ3RWcE9Ta2tKa1pDUTdkKzdrdDk5K0ErRENoUXM4ZVBDQThQQndJaUlpQ0E4UEp6dzhuTEN3TUVKRFE2V1hJUkZMUVJBWU5HZ1EwZEhSYk55NGtVMmJOaGxOQTM3czJER09IVHRHNDhhTm1URmpoaXh0cFNuMjd0MHJwWnRQVFUwbE5qYVdHemR1c0hIalJpSWpJNS85NXVUZzFxMWJaR1JrWUdscFNYcDZPa2xKU2NURXhQRGd3UVBXcjEvUGpoMDdqQXBkMzd4NWt3a1RKdkQwNlZOV3JGaGg4anc1aFJkMTBVM3RhWTZYWGVINmJRQUFJQUJKUkVGVWh6YTBJVE16azdDd01CNDllb1NmbngvWHIxL24rdlhyM0x4NVU5SnJNRVZLU2dwLy9mVVhmLzMxRjNaMmRyUnIxNDdQUHZ1TTl1M2JNMm5TSkxOVHUvdjcrek5reUJBMEdnMXBhV2trSlNVUkZ4Zkh3NGNQRGFiaFZGQjQxUkJRMWpjVUZCVHlFVGRyRlhQcWxPYWpVczZLTm9TQ1FxRkFKTFZJRnFGVlU4bXdWNFlNTHh0TEZienp0aXRGN0EwTDF4VTJSRkhrUVVnYS9hWUVjdkhPNjVNTjQyWGc0ZUZCZEhSMG5vOFRCRUhKWHBVUGxDeFprc2pJU0xNTkJYbkJ6czZPdExRMDVYTlNlR05RQVpNTHVoTUtDZ3FGaDFTMWlDaUtmT0Rob0doREtDZ1VDZ1FzTXkyd1MxR1I0cGlGK3MyWUM3OHlhRVJRYTBUY25LMFJMQXEvWVRjeFdjMmtQMEw1NTF5OHNrcVdnNVFVSmR5eElFbEtTbnBoUmdKVEtVa1ZGQW9qaWlhRWdvSkN2ck0vTklHYlQ1WEJrb0pDWVVGQXdEN0JpcElCOWxpbUZYUnYzanllUE1rZ0ljbTRhM2xoSVN0TFpQMC9NV3c2R01zYktvV2hvS0NnOEVhZ0dDSE13TUhCQWVFNTNjby8rK3d6b3lsODNOemNEQ29WbTRPRGc0TmUycC9jZU9lZGQvRHc4SkMyQlVHZ1FvVUtPRGc0UEZNZjhodEJFT2paczZmUjFGVDVoWVdGQlM0dUxucmx0cmEyUnZNMW0wdU5HalZNcG13cTdHUUJxeDdFa3Y2NkJQTXFLQ2lZUlpGNEZhVWYyR09kcWd3ZlhpWlphcEdneDBtRlhxVHkvSzFFRm15SklGTlpGRlpRVUZBbzFCVHFVVVQxNnRWbGJsTXFsWXJxMWF1YmZCa3lOaVFtSmxLdFdqVWdlNEpjb2tTSlhGKzZob0V5WmNxd2FkTW1Qdm5rRTRQOUxGYXNHTE5uenpaNUxaNmVuZ1pkd0NaTm1zVE5temZOdWg5YU5tL2V6S1pObTZSdEd4c2JBZ01EVGFZZUtsNjh1Rm5YYmV3RjJlbUhObXpZUU8zYXRVMzJUNlZTc1huelppcFdyTWl4WThmNCtPT1B6YnF1bko5M2JsU3RXcFduVDUvcWxROGRPaFIvZjMrOU5GQjU0ZGF0VzNoN2U1dGRmL3IwNlFhRm82eXNyTGg0OFNKZmZQSEZNL2Vsb0xqOEpJWDlvZkZLZktPQ1FxRkNvRWk4SmNVZjJtS2xlRVM4VkJJVDFZU0dKYVBPS256R1hWRVVlUlNlemk5cndnZ0tML3dlSHdvS0NncHZPbTlVZGd3UER3L3UzYnRuc281V0dNWVk3dTd1aEllSDUzb3VMeTh2ZkgxOUFSZzBhQkFSRVJGczNMZ3hieDNPQlZ0Ylc3NzQ0Z3UyYjk5dTlqRjE2dFRocmJmZVl0S2tTYm5XZFhaMkppc3JpK1RrWklLRGc3R3hzWG5tdmdxQ1FHWm1Kc1dMRitmbzBhTzBhdFhLYUY1aXJlQlBVbElTZS9mdVpjK2VQWHo5OWRlc1diTUdhMnRyeXBVclovQTRiYm1ucDZmUmZ1U1dvc3JTMHBKdnZ2bUdjK2ZPVWFaTUdiMzlLU2twUkVWRm1Xd2pyOWpZMkRCdzRFQ0R1YUhidG0xTC9mcjF6ZnE4WGpYaU16VnNDSHhDNDJJT0ZMV3hmRzV2SWdVRmhWY0ZBY2Q0S3dpd0k2SlNLcG0yQmQyZk53UUJIb1dsWUdPdHdzUER0bEQ5cGlhbXFKbTVMb3lqbHhJVkhRZ0ZCUVdGTjRBM3lnaWh4ZFhWbGJpNE9GbFpoUW9WQ0F3TU5MdU5zbVhMRWhJU1luQ2Y3c3B2a1NKRkdEcDBLRk9tVEpIeUdsZXZYbDFXdjJMRmlnYkxuejU5YWpJbFVyOSsvU2hXckJqbnpwM1RPMVpMWUdBZzZlbnAwdmFJRVNNSUNncGk5KzdkSnE0dTIyaXdhZE1tU3BjdVRaMDZkU2hldkxqQkFjOEhIM3pBdm4zN2FOMjZOVmV1WERIWlptWm1KcDkrK2lubno1L253SUVEMUs5Zm4wZVBIdW5WMDcxLzgrYk5JeW9xaWhNblRnRHcxbHR2NVpyMzJOL2YzK1IxbWVMTEw3K2tVcVZLVktwVWlWNjlldW50Mzdkdkh4MDZkRERaUmw2b1hyMDZIMzc0SVc1dWJodzVja1Q2SEFNQ0Fzakl5R0RBZ0FFOGZmcVV4TVJFR2pSb0lEdjI5dTNiZWptbVh6V3V4YVp3TVNhWmRxV2RLVHpEWlFVRkJRQ0hwMWFVOUlld2FtbGtXU3RUeDVlQlJnUGgwYW00dXRsZ1pWazRmbFV6TXpXczNCM05objlpRlFPRWdvS0N3aHRDb1RSQ3hNWEY0ZXpzTEcxcko3VWxTNVkwdTQyY1JnbXRCNFd1bG9JNURCa3loSXlNREpZdlg0NmJteHNhamNhb04wYk84dDkrKzQyaVJZdlNvMGNQcVV4N0xRNE9Ea3lZTUFHQURSczJHRDEvclZxMXBIQ044dVhMMDZOSEQ3Ny8vdnRjVlhqbnpwMUx1M2J0OFBiMlJxMVdFeDhmYjdCZXIxNjlPSDM2TkVlT0hESFpucGJFeEVTNmRPbEN0Mjdkc0xTME5PbXEvL0RoUTlsMmx5NWQyTFZybDFGRFF2WHExYmwzNzE2dWhvWXpaODdRcUZFamFWdmJCM2QzZDN4OGZIank1QW4xNnRVaklDQkFxdE83ZDI4MmJ0ekkrdlhycFRJbkp5ZEtsU3BsOUR6RmloVXphaHpTZXNub2Z1WUhEeDZVM250NWVaR1ptVW1IRGgyd3NMQXdtTU82UVlNR1hMeDQwZVMxRmpTcEdwRU5BVStvNzI1UE1UdnJndTZPZ29KQ1BpSWdVQ1RCaWhJQklsRVYwc2hRUENKZUNvbUpXWVJIcGxDdTlLdWg0L1E4cURVaXAyNGtzblJIRkNucGlnbENRVUZCNFUyaFVCb2gzbm5uSFN3c0xPalRwdy9UcGsyVFBBMjBHTklCeUVsb2FDaGVYbDVBOWtTeFhidDJNcVBFNDhlUGMyM0R4Y1dGc1dQSE1uWHFWRkpUVTVrN2R5N05talhEd3NKQ052azJOWG5XaWxZMmJkcVVqUnMzVXJac1dTQmJDOExkM1owYU5Xb1FGeGRIUmthR1h1NW9qVVlqODRLWVBuMDZscGFXWEwxNjFXUy9KMDZjeUlnUkkvajU1NThsQTRldHJTMnBxYWxHanpGbFRMQ3lzcElaUGZ6OS9aaytmVHBXVmxiU1BjN0oxYXRYNmRHamh5eDhRdXQ1Y3VQR0RXclZxcFhudm1qdmIrL2V2YkczdDZkcDA2Yjg4Y2NmVWgrV0xsM0tvVU9IdUhidEdqdDI3S0JaczJZa0pDVHc2YWVmc25yMWFuNzU1UmYrL1BOUHFiMVBQdmxFWnBUSXliaHg0eGczYnB6SnZrQjJpTXo5Ky9lbDdjVEVSQ0Q3Y3dnUEQ2ZEtsU3F5ZTErcFVpVWVQbndvKzJ4ZlpjN0hKSE02S29sUHk3c3AzaEFLQ29VTUFRSEhXQ3ZRQ0lSN3BxSldiSTB2SEJFSURVL0Z6Y1VhaHlKVzhKcitzb3FpU0hCNEd1T1hoaEFZbGxIUTNWRlFVRkJRZUlrVVNpT0Uxc1cvWWNPR0FBUUZCUUZJQW9sdnYvMDJDUWtKc21QS2xDbkQrZlBucGUzTXpFeHB0UnF5d3hwOGZYMHBXclFvQU8rOTk1NmtEYUZTcVhCMWRTVW1KZ2FBTld2V2tKU1VoSStQRDVtWm1menp6ejgwYmRxVUFRTUcwS2RQbnp3SjlUMTU4b1FuVDU1UXMyWk5JSHNpN3VIaHdiQmh3eGcxYWhSMzd0eGgrZkxsTkc3Y1dEYWh0N2EyUmhBRVNkL2lndzgrTUJoZW9Jc2dDTXlZTVlNeFk4WXdlL1pzcGs2ZHFsZW5mdjM2UEg3OG1MSmx5M0xwMGlVcVZLZ2dUWWFkbkp6dzgvUGpuWGZlSVRvNm1nb1ZLc2p1YVV4TWpKUXhRcXVab1h1UGRVbE9UaVlpSXNMZy9zNmRPMk5ycTcva1ZyRmlSZmJ2MzIvVXNLRkYrLzM0K3V1dnBldCs4T0FCam82T2ZQbmxsOFRFeE5Da1NSTk9uanpKa1NOSEdEbHlKTC84OGdzVEowNDAySjRoNDVFb2lvd1lNWUpmZi8xVlZ0NjNiMTg5dzBWS1NvcGVXRVc5ZXZYdzl2Ym1xNisrMGpQK2FFVlB0ZUU5cnpycEdwSDFBVTlvV2NJSlY1dEMrWk9qb1BCR0kyQ0JZNXdWNG44ZUVZcEd4SXNuSzFNa0pDeUZLaFdkVUwybVlSbFBFcktZdkN5VWE3NUtPbWNGQlFXRk40MUNPeU1vWHJ3NGJkcTBBYkoxRU9iUG55L3RDd3NMMDlPRXlHc21oT2pvYUNJaUlvQnNUNFpidDI1Sms5R1BQdm9JeUE3ZEtGR2lCSGZ1M01IS3lvcURCdyt5ZGV0V1JvMGFaVEFiUms3amhPN2t0bXZYcmdEOC9mZmZmUEhGRjlTc1daT0FnQURjM2QzcDNidTMzb3E3VmtReVBUMGRPenM3VnE1Y1NVaElpRUd4UlMyVEowK21WS2xTakJzM2poa3pacGk4YnEwUklESXlVakowYVA5cTYrUk0rZG1nUVFNc0xTMXpGUWNGU0VoSU1KcWlVMnRVTW9ZeHc0WXVGaFlXVXBqTHFWT24rT0tMTDJqWHJwMjBmL3IwNlp3OWU1YmF0V3R6K3ZScDVzMmJsMnViK2NtVEowLzQrZWVmdVg3OU9wVXFWWktGaG1qVGg3NHVuaEFBdCtQVDJCTVNoM2NsOTBJbHBxYWdvSkNOSUFvNHhsb0RBaEdWRkkrSUY0NEFUNTVtRUZjMEhYZFh1NEx1VFo0UVJjakswckJpZHhRN1Q4U2hKRkJTVUZCUWVQTW90Q2s2di9ycUsxSlNzcTNybzBhTll0Q2dRZEsraWhVcjR1bnBLWHVWTDEvZVlEdmFWV2NmSHgvV3JWc25UYUFlUDM2TUtJcUlvaWhOcXJYYjJ0Zmp4NCt4dExTa1Q1OCtwS1NrOE0wMzN3Q3dhdFVxdkx5OGNuMXBhZGl3b1JTR1lXVmx4Zjc5K3lVRHlMQmh3NGlQajJmWHJsMTg5ZFZYMGpGYUkwUmFXaHBUcDA2bGZQbnlEQjgrM09BMTFxOWZId0JIUjBlNmR1MXExQUJoQ0dkbloxeGNYSEJ4Y1pIcGNCaml3WU1IZWdhQ25QZE1GRVZPbkRoQmJHd3NibTV1ZW0wWXFwL2I1NkQ3MG1vMHRHL2ZYaktTZUh0N3Mzbnpaanc4UENoZXZEZ0xGaXpnN05tem5EbHpoakZqeHZEV1cyOFJFaExDdW5YcitQVFRUeVZ2bVB6Q3hjV0Zva1dMU2kvSTFzT1lObTBhQ3hZczRQRGh3eFF2WGx5cXJ6V1l2VTVHaUtRc0Ric2V4eEdXb3FSZVUxQW9yRmdnNFBURWloS0J0cWlVZi9VWGpsb0RvV0VwcU5XdlY4cE90VWJrK05VRWxteUxKaTFEc1VCbzZkNjl1NTRBTlVESGpoMXpIVis5TEpSRkJJWEN4TEJodzZoYXRXcEJkK09OcFZCNlF0amIyL1A5OTkremJ0MDZ2djMyVzdwMTY4YkJnd2VsQ2ZDMWE5ZHliYU5zMmJLTUd6ZE84a0JvMkxBaHYvenlDL2IyOWtDMjRLTTJwS055NWNvY09YSkVUM3NpUGo0ZVYxZFhGaTFheExoeDR5U2hSVzJJaGJtTUdqV0t2WHYzMHExYk4zcjI3TW5seTVmcDM3OC82OWV2Wi9qdzRmejAwMDg0T1RueHh4OS9jUDM2ZGE1ZHV5WXpRb1NGaFRGOCtIQ1o3Z0JrNjAxTW16YU53WU1IQXpCbXpCaisrdXN2cy9zRlNNYVFaOFdRN2taS1NncUxGeStXd21kMHFWS2xpc0YySms2Y1NQZnUzVWxQVDJmNDhPR2NPM2RPdHQvWjJabjQrSGlDZzRNQm1EQmhBbHUyYkdIdzRNRWNPSENBQVFNR01HdldMSHIxNmtWZ1lDQzllL2VXVXA4dVhicVV3WU1ITTNUb1VMeTl2Vm0wYUJIZmZmZWQxTGFMaTR2QlB0bloyZW50MDM1L2RORU5XY2xKang0OXVIVHBFbnYzN3FWcDA2YWtwcVppYloyOXhQZzZHU0VBcnNTbWNEWXFrYTdsM1ZCWktBTVpCWVhDaUNBS09NWllvN0dBcUFycHFLMlVTZWFMSkNGUlRXakU2eVZTNlJ1VXlyQTV3WVRGRkU1TGxaV1ZGVTJiTnVXVFR6NGhMUzJOTVdQRzVIck1lKys5eCtiTm01azJiUm9YTGx5UTdkdTJiUnNOR2pTUTBwcTd1Ym54MVZkZk1XL2VQTlJxTlJZV0ZzODFrZkwzOTBldFZnUFpBdDBuVDU2a1ljT0drajZWN25WZHZueVpDUk1tc0hmdlhwTnRXbGhZWUdscGliVzFOZGJXMXRqYTJtSnJhNHU5dlQzMjl2WTRPanJpNk9pSWk0c0xycTZ1TEYrK1hBcEw3ZHUzTDRNSEQ2Wng0OFpTZTlXcVZUUExBS0lkNTFlcVZJbERodzdKVXJaN2VucHk0Y0lGYWJHblFvVUtCdHZJemR2MldYaVc3d1RBdDk5K1M5ZXVYZm5xcTYvMHhOcU5ZVXdRM1JDNm4vMkxwa2FOR3B3NGNZTG16WnR6Ky9adGszVWJOMjVNN2RxMVdieDRNWkM5K0dab1RtQUlZNWtMRGJGbzBTTDY5T21qTno5U2VEa1VTaVBFeUpFamdXeHRobSsvL1piejU4L1RxVk1uU2VUUTFkV1ZEei84a0VXTEZsRytmSGt5TWpLd3NiR2hTNWN1MUs1ZG13c1hMdURwNmNtUUlVTzRjK2NPeFlvVm8xV3JWdHk3ZDQ5NjllcVJsWlhGN2R1MzBXaXlWeCswb1FrNWY3Z0VRZUR2di8vR3o4K1BKVXVXNE9ucFNaVXFWVGg0OEdDdUR3eHRpc2IzM251UFRwMDYwYUZEQjdwMTYwWjhmRHdmZnZnaElTRWhUSnMyamFpb0tGYXNXRUZXVmhZN2R1eGc1c3ladEc3ZFd1cFRlbm82UzVZc0lUMDluUm8xYWdEWkQ0ZEpreWJ4d3c4L0FEQjI3RmhtenB4SlptYmVCd1IyZG5aU0dJYUxpNHRab3ArNkdOTGRnR3hQRTBNUENGMmhTc2kreDlPbVRhTm56NTU4K3VtbjFLNWRteSsvL0pKMTY5WUJVS3BVS1g3Ly9YY3FWNjVNL2ZyMXljek1wRStmUGxTdlhwM3Z2dnRPTXNENCt2b3lkT2hReG84Zno4NmRPOUZvTkxMemI5dTJqUjA3ZGxDeFlrWEprS0hGMkRYLzhzc3YvUExMTDduZWc0WU5HOHF1UzFkZ05ESXlrcTVkdTNMdTNEbldyRmxEang0OVpBYW0xNGtNRWRZR1BLRk5LV2RjRkcwSUJZVkNpd1VDcmxFMmlDcVJ5QXJwaUlYVzU3TGdFWUd3aUZSY25heHhkSHoxWTJBaVlqTDQrWThRQWtOZkQwMmp2TEo1ODJZKy92aGp5WE5CVjh6YUdQYjI5bXpjdUpGOSsvWXhaY29VcWxXcnhvd1pNK2pkdTdkTUU2cG8wYUo4ODgwM2pCdzVrb3lNREk0ZlA4NlZLMWR3Y25JeUs4elZHQjRlSHBLbW1aV1ZGVysvL2Jia0Jad3poUGZ5NWN0TW5UcFZNb2hvaVlxS0lpTWpnM0hqeHVIajQyUFNZSkNhbWtweWNqTEp5Y2trSlNXUm5Kek0vdjM3OGZQekE2Qk5telo2aXpOMzd0eVIrbVFLN1htdHJhMnBYTG15YkorbHBhV2tTd2JJeE9ZTnRaRWJBd2NPNU1NUFA4VGIyOXZrb3RDemZDY0EzbjMzWGViTW1ZT2xwU1ZUcGt5aGI5KytaaDJYbCs5Q3laSWxUUzRtV2x0YnMzNzllbzRlUGNxeVpjdk1idGNRMnZ0dlR2aTdzN016OCtmUEp5WW1oaTFidHVEcDZXbjJkV2svUDJQNmUzLysrU2M5ZS9hVXRyVnpPWVdYVDZHYkNhaFVLa2FOR3NYNDhlT2xjQXlBNDhlUHk2eG91M2Z2WnQ2OGVRd2FOSWpGaXhmeitlZWZNM3YyYk02ZVBVdjc5dTN4OWZYbDQ0OC81c0NCQTVJclAyUmJHSU9DZ2loV3JKalVsdGFxcXR0K1pHUWsvZnYzcDBPSERvU0hoNU9ZbUlpTmpRM0hqeC9uL1BuenVmNHphWVViUjQ0Y3lhNWR1MlNUMUVlUEhsR2pSZzFHakJoQnQyN2R5TXJLd3NiR2htWExsbkhreUJHYU4yOU9kSFEwYVdscGlLS285K09vMFdnb1diSWthOWV1WmRxMGFTUWtKREJ6NWt5RC9SZzhlREIzNzk3bDBxVkxCdmM3T3p0TEJvKzh1Z3VXTEZrU1MwdExnNWxHN3QrL3o0Y2ZmbWp5ZUE4UEQ5YXVYY3ZISDM5TWl4WXRPSEhpQk1lUEgyZkFnQUdNR2pVS1VSU1pOR2tTZm41Ky9QREREeVFuSndQWm9UcXpaczJTcFIyOWVmTW16WnMzUnhSRjVzeVpZL1NjWGw1ZWVvWVFRNmxmdzhQRG1UUnBFc3VYTDVlVmQrM2FWYkxzYW9tTGk1TUdBSWE0Y3VVS28wYU5va2lSSXFoVUt1enNzdU4vVFdVcmVWVzVsNURHWDQrZjB0OHpiNmx1RlJRVVhqOWNJMndRUkF1aXlxV2l0aXJvM2hSZU1qTkV3cUpTOGJTM1JLVjZkUzArcVdscUZtK0w1TkRGaE53cnY2YTBhdFdLWGJ0MnNXZlBIc21iMGhRV0ZoYXNYcjJheE1SRWV2ZnVqU2lLaElTRTRPbnB5ZWpSb3lXQjhGOSsrWVVXTFZvUUZSWEZ6ei8vekxKbHk2UXhibHhjbk5HSmMvLysvWmsvZno0REJneGc2OWF0ZWI0ZVk1bmdjcFkzYWRLRU0yZk9zR3JWS3Z6OS9XbmV2RGxMbHk0bExTMk45UFIwUm80Y3lhVkxsOWk2ZGFzMDZXdldyQmxmZi8wMTMzLy9QYkd4c1VEMlJMVjkrL1pTWmpndEZTdFdOTnREWWNXS0ZWSjRzcUdKcUNpSzB2MXEyTENoNUhtaXpWUm5EdlhxMVdQeDRzVjgvUEhIdVhxbDV2VTdBZG5qMiszYnQzUG56aDFtekpqQm4zLyt5Y21USi9YR2xNYnc5dmFXc3RzWjRzTVBQK1R3NGNPNXRwT1JrY0dTSlVzNGZQZ3dOMjdjTURvWDBNWEt5b29pUllyb2xXdDEzclFlTURsSlNrcVNNdW50MjdlUE1XUEdzSHIxYWdJREE2WHh1bFlURGJLOUphNWV2U3FOaGF0VnF5YnpzREFtVXEvMVl0Y2F0VjZXSjRpQ1BvWE9DS0ZXcTVrNmRTcS8vLzY3VWRkOXlNNStNWEhpUkJZdVhFaWZQbjBvWGJvMHc0Y1BsMWJRdzhQRHBld1h1bWkvOUliMjZaWTVPanB5L2ZwMXBrNmR5cjE3OS9EMTllWCsvZnVrcEtSSS8zekdMSkM2UDVyNzl1M2p5cFVyZW5YbXpwMkxyYTB0Mjdkdng4YkdCa0VRRUVXUnpNeE0vdS8vL284UkkwYVlYQ2tmTW1TSTlONVFwZ2t0L2ZyMUl5d3N6R2htaldjTng5RCt3STRlUGRyZ1ErN2ZmLytWdWF0MTZkS0ZxMWV2OHVqUkl5d3RMUmt5WkFoVHBreVJmanhPbkRnQlpHZWE2TnUzTDhlT0hTTW1Kb2ErZmZ1eVo4OGVXZHRUcDA3bDNMbHpWS3BVeVdEZmF0V3FaZEExSytlay8vVHAwL1RxMWN2b1BVaE1UTlRidDNmdlh1bGhteGNXTGx3b3ZTOVNwQWhaV1ZteXRLZXZDeWxxa2MxQlQybGYyb1hpZHNxc1JFR2hNQ09JQWk0UlZtUUpHbUxLcFNNV3VoSEhLNElBVDU5a2tGQTBFMWRubTRMdWpVRXlNalhzT3ZXVXBUdWlDclVPUklrU0pmSzBzcnB4NDBZNmQrN01tREZqK09LTEwzQjFkY1hWMVpXb3FDaCsvUEZIZnYvOWR5QjdrY2ZiMjV1ZE8zZWlWcXY1N3J2dktGMjZ0RkczZmtkSFIrYk9uVXZ2M3IzSnlzb2lNVEdSZGV2V01YLytmSzVmdjY1WHYwR0RCakx2QTYySHB5QUlOR2pRZ09uVHA5TytmWHZaNHQ2eVpjc0lEdy9uNTU5L2xzb2lJeU81ZGVzV3ExZXZ4cy9QajBXTEZnSFppMmRMbHk3bDVNbVRoSWVIVTZSSUVWYXVYTW10VzdkazRja2ZmL3d4eWNuSjlPclZpNE1IRDByamVLMWh4aFRCd2NGa1ptWXlac3dZTm0vZXJCY21iU3gwT3E4SWdzRFNwVXZac1dNSFI0OGV6YlYrWHI4VExpNHUvUFBQUHpnN085TzZkV3NDQWdKbzFLZ1JTNVlzSVNvcWl0MjdkejlQOS9QTXlaTW4yYnAxSzB1WExxVnUzYnE1WnZocjM3NDlPM2Z1TkxyLzFLbFRCc3M3ZHV3b0MvT1pOMjhlSGg0ZXNybU03cmozK1BIajBvSXQ2QnNUakluVW56bHpoa2FOR2tuYk9ZMXpVNmRPbFgybkZWNGNoWEpJWUc0bWcwMmJOdEd0V3plYU4yOU96Wm8xYzdXeVdsbFowYmx6WjhhT0hVdVBIajFrWDM0dEpVcVVrSXdSMTY1ZGsrbFBPRGs1MGFKRkMrN2V2V3YydFd6ZXZCbEE3OGQzL1BqeHJGaXhndURnWUVsaklpNHVqb1lORzlLcFV5ZWNuWjFsRDR0bnBYTGx5cHc1Yzhiby9yeUdZMWhZWksvU2JOMjZsYkN3TUQyWE94c2JHeXBXck1qbHk1ZHhkM2VuWnMyYTNMcDFpN0ZqeDdKLy8zNlNrcElZUG53NHBVcVZZdEdpUmF4ZnY1NnJWNi9LMnJoNzl5NzkrL2RuMWFwVnRHdlhqdlBuejhzOERiUUdDMk5rWkdTWUZlb1FIQnlzRjVyeElvN0ppWk9UVTc1OHRnWEZnOFIwL2dtTnAwOGxONndzWHQxVk93VUZoZWRIUUtCb2hBMkNJQkpUTmgzTmE1cE84bFVuVXkzeTZIRXlUZzVXcjZRM3hNWGJTZnowV3dnSnlZWGI5VG12cnQxUG56NGxJU0dCZ1FNSEVoMGRUVXhNRERFeE1WeThlSkdVbEJSKy9QRkhBTDc1NWh0WkNFVGx5cFdOcnZTMmE5ZU9KVXVXOFBUcFUxcTBhTUdsUzVkd2QzZkh5c3FLSzFldXNIWHJWbjc2NlNkWk9NS05HemZ3OHZLaWFOR2luRDU5bXZyMTYwdWFFRGR2M3FSTW1UTDg5dHR2OU92WEQ4aGUzZS9mdno5dDI3YlZPNytmbngvRGhnMmpUcDA2VXRtaVJZdW9VcVVLUllzV0pUdzhuTjkrKzQzNCtIajY5dTBybTlRT0dqU0luVHQzU3FuVWRUMVAvZjM5VGQ1TDdaZzhOamFXME5CUVFCNG1iU2gwMnMzTlRmSmlObGQwdkUyYk50U3BVNGYrL2Z1YlZUOHYzNG5TcFV1emQrOWVLbGV1VEpzMmJhVE1hQ05IanFSTW1USnMzNzZkb1VPSG11MFJrVjlNbno2ZDI3ZHYwN1p0V3c0Y09HRFdNUlVxVkpCNWlUUnUzSmh0MjdaUnUzWnRJaU1qcFhJbkp5Y3BGQ2NuMnN4L3Vqb1h1dDhYcmVmS3YvLytLd3V4TUVYdjNyMnh0N2ZIMXRhVzY5ZXZNMmpRSU1rd3NuZnYzbWNLVFZkNE5ncWxFY0lZV3Zjckp5Y24rdmZ2ejdCaHczanZ2ZmM0ZnZ3NHg0NGQ0N1BQUGpQb2RhRGxxNisrd3Q3ZW5oMDdkckJxMWFwY3o5ZXlaVXZxMTY5UHJWcTFlUGZkZDZsU3BRb0JBUUUwYTlic3VhL2x5cFVyQnZ0Njl1eFp6cDQ5Uy9mdTNjM1daMGhQVHljdExZMFBQdmlBZGV2V2taR1JnU0FJZE96WUVYZDNkeTVmdnZ6Yy9kVlNzMlpOQUdKalkyVUdJSUFEQnc1UXBrd1o3dCsvejF0dnZjWGh3NGZwMTY4ZkkwZU9wSGp4NHZqNysxT25UaDJ1WExuQ2hBa1R1SHYzcnZURFpHVmxSZHUyYmVuYnR5K2RPM2VtZE9uU3RHN2RtdlhyMTlPM2IxKzJiZHZHbmoxN09IejRzQ1IrOUtxUTExak84dVhMNjZXWWZaMUlWWXRzQ25wQ3l4S09sSE40TlZmdEZCUVU4ZzlCQlBkd0d3UUVvc3FsSStZZTJxM3dEQ1FtWnhFV2tVcVpVbllJd3F0aGlCQkZrYUR3ZEh4V2hSRWFwUXp1Y3pKMDZGQ0dEaDFxY0YreFlzV29VS0VDbjMvK09mWHExWk1Xdlp5ZG5XbmV2TG5laW5LZE9uV1lPWE1tTFZxMFlPN2N1VXljT0ZGeWdZK0lpS0JYcjE0c1dyU0lSWXNXY2UvZVBlYlBuNCtQanc5SlNVbWtwYVhoNitzclRjajkvZjFKU2txU05DR21UWnVHdTdzN1pjcVV3ZHJhbXBVclY3Smt5Ukw4L1B5a09zN096bnFDZzk5Kys2M2U5ZXFpT3g2clVxVUtKMCtlTkRuSnJWR2poc0VKcTdHSm82NFJROWVWWDh1K2ZmdU1uc3NZZmZ2MjVlYk5tOXk4ZVRQUHg1cWllZlBtYk5xMENXdHJhMXEzYnMzRml4Y2xZYytrcENSNjlPakI2dFdyV2Jac0djMmJOMmY0OE9GR1EzblhyMS9QK3ZYcjg2MXZkKzdjNGNhTkcvVHAwOGRzSTBSa1pLUnNRYy9Pemc2TlJzTzllL2ZJeVBpZkprek9SYjhiTjI1UXExWXRBSU9MdmE2dXJrQzJBYTkrL2ZxU3VHYnAwcVhONnBmV3dLWDFTZzhJQ0pET29mVW9WM2c1dkZGR0NPMkUxZGZYbDlEUVVLWlBuMDU4ZkR3dFdyUmd4NDRkWExod2dSVXJWakI1OG1TU2s1UHAwS0VESGg3WnNlc2VIaDVNbno2ZCtmUG5TL0ZFdVUwZUJ3OGVUTGx5NVRoMTZoUWJOMjdrd29VTHhNVEVTRjk4UXlFZHowS1pNbVdvV2JNbVVWRlJKQ1VsNGVibXhnOC8vR0F5NjRJdW9pZ3lhOVlzSms2Y0tGbTV0Unc5ZXBSZHUzWkoyem1GZkF6cEVwaTZMcTJ3WTVzMmJmRHc4R0RidG0zNCtmbXhhZE1tYnQyNnhhMWJ0L2ozMzMrQjdKQ1QvZnYzYyszYU5jcVdMWXV2cnkrYk5tMlN0ZmZ1dSs4QzJUOTJ6czdPbkRoeGdxRkRoeElmSDgvSmt5ZXBYcjA2dzRZTlkvRGd3YlJyMTg1a2lJNlc1eEY0ZWhhMFdVRU1uZC9UMDVNV0xWb1FHUmxKY25JeXBVdVg1cnZ2dmpQN3MzMVZ1Um1YeHVId0JMNnFvbWhES0NnVWZnUUVVY0F0d2hyUlFpU21kQWFhTjJyMDhYSVFSUWlQVE1YTjFab2k5Z1Z2aEJCRmtjUVVOWE0yUkhEaVdpS0ZOd2pqK1REbDNpNElBdlBueitlUFAvNlFDUU9HaG9ieXh4OS9BTkMwYVZOKy92bG5XclpzeWFWTGwyalFvSUcwZUtRMVFtZzVkKzRjOWVyVjQ5dHZ2MlhhdEduMDdkdVhRWU1Hc1gvL2ZyMXpWNjllblZ1M2Jzbks1czZkSzczLzl0dHZaVVlHclk1WGx5NWRqTHJDRytMdHQ5K1d0QkptejU0dG5kc1FhclU2VDZHb3Vxdmo1Y3VYMTlOa2FOQ2dBUmN2WHBUT2FjNzRyMlhMbHMra3IyR01Ja1dLTUhYcVZMNy8vbnZ1M3IxTGx5NWRKT1BKcEVtVEdEOStQSUlna0pXVmhiZTNON2R1M2NMSHg0ZjI3ZHN6Yjk0OGxpeFpvbWVNR0RWcWxFa0RTOE9HRGMxYVROWGwyTEZqOU9qUkkrOFgrQjkxNjlZbE1EQlFab0F3Uk9mT25iRzF0VFg0V1RnNEdNNENsRk8wTkxlUUVUczdPK2wvUTZzWEI5bENuTG4xVHlIL2VLT0dBUlVyVmlRdUxvNnhZOGV5Y3VWSzZZY3NMaTZPMXExYk0yclVLTnEyYlN1Sm82eFpzd2FOUnNPYU5XdHdkWFhsMGFOSHNtd0hPYk1hUUxibCtzNmRPd0I4OXRsbkp2dlRwRWtUZzFiTXZFNkNpeFFwd3Q2OWU2VlFoOHpNVEU2ZlBzM2t5Wk5sOVJJU0V0aTllN2ZCOUtBLy8vd3pDeGN1cEdqUm9wTEhTSHg4dkdSUXNMR3hJVFEwbEk0ZE81cTAraVI1QUFBZ0FFbEVRVlJ0UE5HNmp1bitHT3phdFl0VHAwN3g1TWtUSWlNamNYQndNQ3JxYy96NGNXYk9uTW42OWV1NWYvKytaSnpRSlRJeWt1RGdZRmFzV01IYXRXdjE5Q1ZTVWxLWU5Xc1dzMmJOb21qUm9ub3Bwd3lSMHlpZzVVVVpKM1N6Z3VSRXBWTHBLUkwvKysrL2pCNDkrb1gwNVdXeUxpQ1dUdVZjS0dxamFFTW9LTHdKQ0JvTDNNS3NFZFVRWFRFRGxNaU1mQ2NqUTBORVpCb1Z5NnVrTVVGQmtaa3BzbkpYTkd2MnhxQXUzRkVZejQxMlJWZExsU3BWSkJIQTZkT25zMkRCQXR6YzNJRHNNVjUwZExUazVxL1JhQ2hldkRpOWV2WGl6ei8vekhVQ3B0Rm9XTEJnQVR0MzdtVFpzbVVHeDJCOSt2UWhQVDFkSm5qWnUzZHZiRzF0alU1ZXRZYURvS0NnUEJraGRDZVdPZnV1M2ZiMjlqYTdQVjEwUFlaMXZTNXl5NkJnREJjWEYwcVZLaVdOOC9PRG8wZVA4djc3Ny9QNzc3L3p3dzgvNUJwdU8ydldMSTRlUGNyeTVjdVpQSGt5Qnc4ZWxHVTNnZHcvZzV4WlQ4emg3dDI3bEM1ZEdrZEhSN1BHMHJwWVcxdlR0V3RYU3BjdXpZd1pNeGczYnB6UmUyOHFOUDdBZ1FNeVBRZGRvVXpkOENUdGV5Y25KODZlUGN2bzBhTmxIaHpwNmVuUy81T3VTTDJWbFZXdVFxTUsrVWVoTmtJRUJRWFJzR0ZEYVh2VnFsWHMyYk5IbGdKUmkwYWprU2FyV3JTcEVMVWNPWEpFY2h0eWRIUWtPVGxaNzU4b05qWVdSMGRIa3k3LzZlbnAvUGJiYi96Nzc3OEcvNUYvKyswM3ZWQ0tvS0FnbzJJNmZuNStxRlFxYkd4c1VLbFVwS1dsR1l4QmUvVG9FWjA3ZHpiYXI5allXS09paWVucDZYbiswWXFJaURDWVpsTnJCRkdyMWJtcTBrNmVQSm1WSzFjU0d4dHJzTzZ4WThlb1ZLbVNXVEYzT1EwK2p4OC9wbVBIanJLeUxsMjZjUHIwYVlPZlg1Y3VYY3pPUDl5eFkwZXpIbElWSzFhVVloZTE2RDcwL2Z6OHNMS3l3c0hCQVd0cmE5TFQwMlUvbUs4emoxSXlXZU1meS9kdkZjTlMwWVpRVUhnanNOQ29jSSt5QVN1SUxaV0JSZ25OeUZkRUlEbzJEWStpTmpnVllNcE90VWJEd1l2eHpOOGNRVWFtNGdPUkc0bUppYkl3UzkyeDRaRWpSK2pYcjU5c2thVmN1WElrSnljVEd4dkxtVE5ucUZHakJvNk9qbFNyVmsydmJlMkVMS2QzUVdob0tCOTk5QkVBWmN1V3BVK2ZQclJyMXc3SUhudnBaazF6ZG5abXdZSUZSak9wUWZhWWI4aVFJZGpZMkpnOXVlL1ZxeGRIang1bHlKQWhSRVZGU2Q2cTc3MzNIaXRYcnBTOFhiVWkzM2xkRERMV0QyMmF5THl1ZW11OW82T2lvdkowbkNuR2p4K1BScVBoK1BIalpoOXo5ZXBWNnRhdFM1TW1UU1JQRHNoTzl3cThrSEdpZHU1azdvS2VMcE1tVGFKRWlSSU1IRGlRMmJObjQrbnBTZCsrZmZPY2FyNXg0OFpHOStsK3Y3VUdtSUVEQjVLY25Nd2ZmL3loNTdsZHZueDVBTm00M3NyS1N2R0VlSWtVYWlORVdscWFsSHBIaXlFRGhMbm9XaWVOR1JsRVVjeFZjeUExTlpWaHc0WVozVzlvWDFaV1ZxN0NtWVhWZW1jc1JaU1daODN4bTV5Y0xGUGlCV1NoSnpreHRTOG5PZHMxaGprcHA3S3lzbDVyRFFoanBLcEY5b2JGODBrNUY2bzZHYy9Rb3FDZ1VMaXdVRnZnRm1JRElrU1hVd1o4K1UxbWxzakRnRVRlcWVGYUlDS1ZvaWdTRXBuQjFCV2hoTWUrZmxtY0NnSlRrK3RXclZwSkticGJ0bXpKa0NGRCtPU1RUNWcvZjc3TUs3SjkrL2FTbUxrNTlPclZpeTFidGdEWm5yMWp4b3lSc2oxVXExYU5xbFdyNmszaVo4K2VMWVZNNUVRUUJINy8vWGVzckt6dzh2SmkxYXBWUEgzNmxCOSsrRUd2N2c4Ly9FQ1BIajI0Y3VVSzBkSFJVaFlRYmJoejNicDFpWTJOcFZ5NWNodzdkZ3pJOW56dDNidTNGTk92eTVrelp3eUdhV2oxQTBEdVhhSk5kVzRvVTRncFhrUmFSM015YkJoQ285Rnc4dVJKV1puMmVzMUp2L2tzNXdQeTdHRTFiTmd3ZnZycEozeDhmRmkrZkRsWHIxN2w4T0hESEQ1OFdHOGgwQmk2eGdGRGhpVmpJcTJEQnc5bS9mcjFwS2Ftc21EQkFyWnQyeWFKN2IvenpqdUVob1pLM3puSU51TGsxVENpOE93b3k0OEtDZ29GeHYyRWRJNUhKSkNoK09vcUtMeFJxRFFXdUliYjRCUlRxTmRDQ296a05EWGhrV21JejJpa2Z4NGlZak1adGZBeE4vMzFOYU1VRE9QbDVZVWdDTklyNTZScXlwUXBoSVNFc0c3ZE9rSkRRMm5Zc0tIUnNFemRkb3k5Y3JKLy8zNktGeTh1TFlKcE5CcEpqMHViNXJONTgrYVVMVnVXc21YTFNoNFV6Wm8xazhxMFpHWm00dXZyUy8vKy9XbmF0Q210V3JYQzE5ZFhlclZxMVlvdnZ2aUNQbjM2NklVMGE2bGZ2ejZpS0hMa3lCRmF0MjROUU92V3JmbjQ0NDk1OE9DQjdOV3hZMGU4dmIybHRyUmlqcEM5R0tsOWFSZnFiR3hzY0haMkJxQlNwVXFVTEZtU2tpVkwwcVJKazF3L0o2MkhnVmJiN1ZXalFvVUtpS0xJdSsrK2k1ZVhsOUdYdVprOWROR0dMeGdLNlRhRXU3czdhOWV1WmRHaVJXellzSUZKa3lZQjJaa0RXN1pzeVZ0dnZjWHg0OGROWmlXeHNMQmc0c1NKVksxYVZiYUlYTDkrZlNtZHJUR2FObTNLdSsrK3k5S2xTd0VvVmFxVUxFeStjZVBHc25BT1FSQ3dzN016cUhXbjhHSlFudjRLQ2dvRmhnWllGL0NFdHFXY3FhQmt5bEJRZUtOSWMxQ1Q2cEIvSzRvSy8wTVVJVElxRlhjWEsreGVva2hsUnBhR0JWc2kySFdpOEhudjVSY3VMaTZTOXBpVzNNSU1ZbU5qK2ZUVFQ3bHc0UUtpS05LalJ3L2F0bTNMdEduVDhxVlBoang0TXpJeVNFaEl3TWZIaDBPSERuSCsvSGtwZTlyeTVjdlp1M2V2WG9ZT1hYeDlmZmwvOXM0N0xJcXI3Y1AzTGl3ZFFZb1ZpVFFCeTB0c2lQRXpFVFV4WWlDS2lZbzlsc1FTamIzRUdFdEVZb3dTdTJLTnZVUVRhMnl4eFlvYWExVHNDaXBWZWx0MmQ3NC9lSGRlbHQybG1HSWtjMS9YWGpKbnlwNlp4ZVdjMzNtZTN4TVdGc2FPSFR1b1ZLa1MzMzMzSGJObnoyYmd3SUgwNk5HRDNidDNHenhQSnBNUkVoTENraVZMcUZXckZyTm16ZUxRb1VOa1oyY3piTmd3cmw2OUtsWitlTzIxMTVnMWF4Wmp4b3dSVi8ram82UEY2Z3FHSnBUWjJkbjgzLy85SDgrZlA5ZngveXFMc0JBZkgwOVdWbGFaVE01ZkJvMGFOZUxSbzBjNjVWd044U0tlRUhYcTFDRWxKYVhNbGZlbVRKbENqeDQ5bURKbENsOTk5WlZPQk1PVksxZG8xNjRkZS9mdXhjUERRKzljYmFUSzl1M2JxVktsQ2l0WHJ0VHh1Q2lldm1TSXlaTW5jL2p3WVc3Y3VBSEFzbVhMV0wxNk5jT0hEOGZPem82MzNucUxFU05HaU1kYldWa2hrOGtrRWVKdlJCSWhYbEhNemMwSkRBelVLNVZqWm1aRzY5YXR5MVJDeDl6Y0hGdGJXNk1sZnY0dFZLMWFsY1RFeEhJYkZQMVp5T1h5RjA0cHFRZzh5bGF5OWRGenh0U3RodHpBQ28yRWhFVEZRcEFKNU5tcWlIZkxvOEJDOGd2NHE4ak5WeE9mbkllYjY5OWovbHVnMHJEMVVBcnI5aG4ybHZvM1VIUlNBNFVUTjIzYmQ5OTlCOERWcTFmWnRHa1Q0OGVQRjQ4clhvcXdlS1dHK2ZQbjYrejM5dmFtWThlT2Y1b0lZWXljbkJ3bVQ1N01tREZqaUkyTkpTb3FDZ2NIQi96OS9XblVxRkdwNSsvWnM0Y1BQL3lRN2R1M00ySENCUEx5OGdnTURPVDA2ZE5HendrSkNjSE56WTF0MjdhUm1KaklyVnUzQ0FrSllkZXVYY3lmUDUvWnMyZXphOWN1MHRQVCtmTExMN2x4NHdhTEZpMFN6Mi9UcGcwS2hZSTZkZXJnNU9URTZkT25zYlcxSlNRa2hBMGJOaUFJQXFHaG9RYkwzSmVHSUFpY1BuMjZURkVUV3NyeU8vRm4wYkZqeDc4a0ZRTUt6ZlMxcVF4bFllTEVpU3hac3NSb3lzdUZDeGZ3OFBBUS9UbUtFaG9hQ2hTbTU3UnIxNDV0MjdheGE5Y3VjWDlwb3QzNDhlTnAyN1l0SDN6d0FSNGVIbFNyVmcxSFIwZWNuSnhvMUtnUnpaczNSeTZYNjFSTHNiYTJCblNyWlVqOHRWUklFY0xhMmxvMGoza1J5cEtuZi8zNmRZS0RndzFXVWZpem1URmpCbGV1WEdIYnRtMWltN096TXovLy9MTmVXSjJEZzRQQmRrUDA3ZHVYcFV1WFltbHBXYTRjcUQxNzlqQm8wQ0NESm8yQmdZRk1uejZkRHovOFVEUVNLczZ0VzdkbzM3NDlEeDQ4d01LaTdGNEFlWGw1V0ZwYTh0VlhYeEVaR2FsbjZLaFNxZWpaczZlWTQ2ajlJMTdTczdDMnR1YlVxVk5jdW5TSkR6LzhzTXg5MGVMaTRzTFNwVXQ1NzczM3hMYlMxUFNNakF4UmRMQzN0K2ZVcVZPRWg0ZXpjZU5HWkRLWm5pR3FJZkx6ODErYWFQSm5veEpnVjJ3NklTNzIrTmhadnV6dVNFaEkvSVVJTW9GY0d4WFAzSE5SV2xXTTc3Qi9Lb1hSRUhsVWRiTEF5dXF2RlNJRVFlREdnMXdpVmo4ak1mWGY2d01SR1JtcHM5MndZVVBSWEZFNzRVeElTQ2ozNGsveFBQd3FWYW9ZTmNwK2tWVnVZNmhVS2paczJNQ0dEUnVZUEhreTA2ZFBCK0Q4K2ZQVXIxK2Z1TGc0Zy80SUppWW1CQVFFOFA3Nzc0dnBISGZ2M3FWaHc0Yk1uRG1USFR0MmNQVG9VVzdjdUtGenZxMnRMWFBuem1YYnRtM2krTHBUcDA3aXBQUHJyNzhtTmphVy9QeDg2dGV2VCsvZXZXblpzcVhPTlZKU1VxaGF0U3ByMXF3aEpTV0ZnSUFBdkwyOW1UcDFLbTV1Ymd3ZlBweU9IVHZ5ODg4L3Y5QXoyYnAxSzB1WExxVmF0V3BHeDdsRktjdnZ4SitCMXFoeXlwUXBwUjZyblhDWGRRR3NSbzBhdEdqUmdqNTkrcFM1UDluWjJhVjZibVJsWllrcEZVWEh0RWVQSG1YNTh1VU1IejZjd01CQUdqZHVMSllIVmF2VkJBUUU2S1R5WkdSa1VLZE9IWEg3L2ZmZkJ4QkZCclZhVFVKQ0FrbEpTWFR1M0puZXZYdXpZY01HSFROKzdkaTl2S2FiRWk5T2hSUWhnb09EeTJYT1V4enRwUFh5NWN0aVNKY2g3dCsvWCtvMXlqdFJiTnEwcVo0NjYrcnF5b1FKRXpBeE1XSExsaTJZbTV1TEUxWHRKRjZsVW1GcWFxclhYcEs0b0MzbFUxQlFVSzQrZHVqUXdXaXQzbE9uVHZIOCtYTjY5T2loVTArNktON2UzbUkveXhQMnBLMlRIQmdZU01PR0RXbmJ0dTBmbm9ndlg3NGNWMWRYZXZic0NjQ2FOV3RLL1pJdEttclkyTmpRb1VNSG5mMmxoYW9WWGZGSVMwdGo0OGFOckYrL0hrZEhSODZjT1NQVzl5N3JOU29DRDdLVi9QQW9qWEgxekRGN0NVWnFFaElTZnowQ0FrcExOVSs5Y2xGYVNnTEUzMEdCU3VCUlhBN2VuclovYWNuT0owbEt4c3g3ek8zWWltbVFYVmJLc2dEVXRHbFRvL3RjWEZ6SXpNeWtSWXNXWXU1OWVubzZJU0Vob2pHZmxaVVY3N3p6anM0cWJsRktNL00yaEoyZEhlN3U3dFNyVnc5QkVNakp5Y0hVMUpTNmRldlN1blZydW5idFN0T21UVm03ZGkyclY2K21UNTgrN05peGcrVGtaTmFzV2NQS2xTdHhkblltS0NnSWYzOS9XclJvZ2EydExUZHUzR0R4NHNXc1hMbVNoSVFFV3JSb3djY2ZmOHkwYWRPWU4yOGV1Ym01eE1URWNQLytmYlp0MjBiWHJsMnhzN1BUaVI2NGNPR0MzbGh2L3Z6NTRzOW56cHdSZno1dzRBRDkrL2ZuMEtGRFpHUmswTDU5ZTlScU5jZVBINmRseTViODhNTVBkT3ZXamViTm00dVQyb0NBQURJek0rblFvWU9PU2FFeE5tN2N5SXdaTXhnMmJCaVRKazBxOWZpeS9FNzhVY3pNekZpeVpBbm56NTgzV21XalY2OWU1T2JtWW1KaXdwZ3hZOGpNekN5enY4Tm5uMzNHMDZkUGRSWkQvd2lOR2pWQ29WQ1FsWlVsVnJ3bzJwZW5UNS95OGNjZjQrcnF5c3FWSzFtMmJKbTRRRncwY3FKdTNicms1K2RqWldWRml4WXR4TFNpdm4zNzBxQkJBMkpqWTRtTGl5TWhJUUcxV2kyV0NIVndjR0Q2OU9sVXFsUUpQejgvMHRMU0dEaHdJQ3FWcXNTNW5jU2ZTNFVVSVRadjNpeXVobXNwdmlwZWxsWHk1czJiaTA2NHhjbk16S1J4NDhiY3ZuMjd4TDRVTlJmcTFLa1RNMmZPcEVHREJub3V2b01HRFdMUW9FRThldlJJN3hwOSt2UWhQajZlZGV2VzRlRGdvQk4ycHAzRVQ1czJUVWY5MUxhWGRIOW1abVpvTkpvLzVQSmJQR1JRUzBoSUNOOSsrNjFPbTZtcHFkZ2ZFeE1UOGRtV05xRXUraDRGQlFYMDdObVR5NWN2TTNqd1lCWXZYcXlqK2pzNE9JamJWYXRXQmY2M0twQ2VucTZqY0g3OTlkZUVoWVhScjE4L3NZckt4SWtUK2ZycnI4djNFQXhnN0o0TWlTYmg0ZUVJZ3NBSEgzekF1blhyakpaaTFmSjNSTi84M2FnRjJCbWJTdnVhdGpSeXNQNWIvbWhMU0VqOGZRZ0k1Tm1vaUhmUFJTbWxZUHl0cEdVb1NjOHNvTExkWCtPN2s1MnJadDdtZUU1ZUxya3ltRVRwTEYyNmxMcDE2NUtabWNtb1VhT0F3dkhkMUtsVGlZaUlBQXBYcnk5ZHVpUWE3aFhIMXRhMjFQY3B2dHJyNE9EQWI3LzlSa0ZCQVlzWEwwYXBWTEpzMlRJR0RCakFsU3RYK09tbm4ramF0YXRZbWVMWXNXTk1talNKVWFORzhkbG5uNUdabWNtSkV5Zm8wNmNQNTg2ZFk4S0VDUnc4ZUZEUGVQTFVxVk9jT25VS1UxTlRtalZyeGh0dnZFR2pSbzJvVTZjT1o4NmNRUzZYRXhFUm9SZGhZS3o2UVhHeXNyS1lPM2N1bVptWnZQdnV1enFMUXBjdlg4YlgxNWU5ZS9jU0VSRWhlZ29zVzdhTS8vem5QK1RsNVpVcGlpQTNONWV4WThleWJOa3lWcXhZOFk4WWt3VUdCdUxuNThkYmI3MWw5SmlKRXllS3p6RTVPWmxQUC8zVVlFV1I0bmg2ZWpKczJERDY5dTM3cDVXdjdOV3JseWcwcWRWcXRtN2RxbE5xVkV2SGpoMTUrdlNwVVJQV1diTm0wYUZEQjJReUdYbDVlY3ljT1JPQTI3ZHZHNXlmMmRqWTBMMTdkMGFOR3NYRGh3K3h0YlhsbDE5K1FhRlFrSnVieXhkZmZGRWhxOUg5VTVGUldGYTZ3dkdpSytTVksxZlcrUVhjdjM4LzdkcTFLOWMxakUyZ0JnOGV6TUtGQy9XRURSTVRFKzdkdThmUm8wZjU2S09QakY2M1pjdVcvUHJycjBCaHFhRXJWNjZJTllHMStQcjZjdTdjT1NwVnFxVFRIaHdjTExvQmErblFvUU1mZlBCQmllOTU2OVl0TVRLaitETk5UMDhuSUNDQW16ZHY0dXZycStkdElKUEpFQVFCTnpjMzl1M2JoMXF0MXJuMzQ4ZVA4OVpiYitIbjUxZWltRk9uVGgydVhMbWk4MXhuekppQmpZME5JMGFNS1BOblBYbnlaR2JNbUlGY0x1ZmJiNzlsNU1pUmZQNzU1M3p6elRmWTJOaVVxNjd5b0VHRERBNEF0UGVjbHBabVVOeHhkSFRVRVNnRVFSQzN0ZWVXUnRGektocmRhMWZtNjRZMXBXZ0lDWWtLaFlEU1hFT2NUdzU1TnY5ZS81dVhTUlVuY3p4clY4TEU5TThUZUFVQlZHcUI3VWVlTS96YlI2Um1TaWFqTHhOSFIwZTh2THowU3RNYjR2WFhYK2ZodzRjbFRyZ2NIQnhRcTlXbGpvMnNyYTMvVVhuMGxTcFZRcTFXRysyVHA2Y25EeDQ4MEJtam1abVpVVkJRVUs2NXcrclZxL0gyOXFaVnExWi8ydVM4T0s2dXJyaTZ1cGJKaThITHk0czdkKzZVZUl4Y0xrY21rNVY1OGRIYzNKd1RKMDV3L2ZwMSt2ZnZYNlp6Ykd4c2NIRnhJU1ltcHRUbmFXSmlna2FqS2ZFNEd4c2JnOGFwNWIyT2xxSnpLUzMvZG0rMmwwV0ZGaUg4L2YzRi81RGErc0RhM0tQaTIxV3FWQ0VtSmtaUGhGQW9GQWFqSVhKemM0MU9ubzJsUUV5WU1JR1pNMmRTbzBZTkhaVzNTNWN1Yk5teWhZWU5HK281Mm5wN2UvUE9PKyt3WU1FQ29GQWwvK1NUVC9TdW5aMmRMZVo0RlVVN2NiOTE2eGJlM3Q0RysxVVNjK2ZPRldzOCsvajRBSVdHTUVGQlFkeTlleGVWU3NYUFAvOU1nd1lOK1BISEg5bTdkeTlMbGl6QjN0NmVnd2NQTW1IQ0JPN2R1OGVXTFZ2bzBhTUhNcG1NTzNmdTBLNWRPMzcvL1hlak9ZMkdLQ3BDRlAzQzBLYUdwS1dsMGI5L2Y3WnYzdzRVaWhjWEwxNFVWd1h5OC9NcEtDaGc3Tml4ekpvMWk3Rmp4ekpuemh4R2pCakJwRW1UYU5DZ1FabnkrNkR3ajF5VktsVndkM2Zud0lFRG9sUHkzYnQzRVFTQlZxMWFjZS9lUGIzelltTmpqWW9RWmFVaWl4Q1Z6ZVFzOG5lbGRiVktwUjhzSVNIeFNwQm5xU0xlUFk4Y2UybVMrckpRbU1xbzUxMEpXOXMvTHhwQ0VBVE9YcytpMjZTN1BFMzY5L3BBU0VoSVNFaVVud3E5M0tndDRaS1dsaWFHbmhuYk5wUUhabU5qZzdtNU9hYW1wbm92d0dDN3Fha3BOalkyQmowVEhCMGRrY2xraElXRjZiU1BIRG1TYTlldWtaZVhoNCtQRHpWcTFCRDNlWGw1TVh2MmJGYXVYSWxDb1dESWtDRW9GQXEyYmR2R2xTdFhjSEJ3UUtGUVlHZG5oNFdGQlZldlh1WFlzV05FUmthS25nOVFLQ0FVcnhQOTdiZmZrcENRWUxTT2RFcEtpbzZnb3EzeERJVXBBWGZ1M09IQmd3YzBhTkNBelpzM0V4Z1l5TVdMRjRGQ2s1Z0xGeTZ3Yjk4K0dqZHVURUJBQVBmdTNSTkQ4eDQvZml3YVN4cXJqNjNkdHJHeElUZzRHQ2dVWlh4OGZLaFRwNDVZQnpvcks0dXNyQ3d4SEV1N25aT1RvN05mNjMyeFpjc1d1blRwd3B3NWM2aFpzeWJUcGszamh4OStLTE1Bb2IyL3UzZnZpcUdKMm5yVlduSnljc1QzTGZvcUNSOGZId1JCTVByNk41Q20xTEFrSnBFTXBUU2dsWkNvQ0JTWWE0ajN5Q0hIVGhJZ1hpWUZLb0hZcHpsb05IL08zeEpCRUhqMExKOUppK01rQVVKQ1FrSkNvdHhVYUJIQzF0WVdlM3Q3N08zdHhkVndZOXZGMHhmczdlM0p6TXcwK2dLNGVQRmlxY2NVcFhyMTZnaUN3TUNCQTNWVzlRTUNBbWpRb0FFM2I5N2s1czJiekpzM1Q5eTNaODhlT25Ub1FMZHUzWmc2ZFNvYWpZWU9IVG9RRWhKQ1VsSVNKMCtleE1YRkJVRVFtRGR2SG5LNW5BOCsrSUJPblRyaDZ1cGE0dk54Y25MU2NZWXRqcm01ZWFuR2taVXFWV0xmdm4wRUJ3ZlRwVXNYb3FPamdjS2N4U0ZEaGhBWkdjbldyVnYxaEJkcmEydGF0R2doYm1zbjRNWFJobUZwSTBSKy8vMTM4VG01dTd2ckhWK1d5ZnJqeDQvNTRZY2ZrTXZsckZ1M2pydDM3ekp5NUVpbVRwMWFvZ2hRa2lBZ2s4bEVvUVFLNjFTbnBxYnF2Y3FDcjYrdnppc29LS2hNNTFVRUJPQlNhaTc3bjZhamtrTGpKQ1JlYVpRV2F1TGRjOG11SkJUR1hVcThWTkxTQzBoTCszT01JL1B5QlNJM3hYUDJ1dVFESVNFaElTRlJmaXFrTVNVVStoV2NQWHRXencyNitFUlF1eTBJQXVucDZlSUVNeTB0VFJRSzVISTUzYnAxWThLRUNady9mNTZJaUFoeDFWc3VsOU81YzJjKytlUVRoZ3daVXFLM2dZZUhCd2NPSEtCSmt5WjA2TkNCUFh2MkFQOUxNNmhXclJvUEh6N1VjN2I5NVpkZmFOZXVIYmR1M1dMa3lKSE1taldMNGNPSHMzejVjcjcvL252R2pCbkRmLzd6SHl3dExXblhyaDBwS1NsRVJFVHc4ODgvMDZGREJ6MWpJQzIxYTljdTBVWFp3c0tpUkJIQzA5T1Rqei8rbU5hdFd6TnQyalR1M2JzbnBteG9XYlpzbWVqYXUzZnZYakVhNGZqeDQremZ2eDhvRkN6SzZ0cXRqVUxSZms2ZW5wNWltMXd1cDNyMTZtSWZ0QWFQUmZ0VU5JVWhQRHljd01CQU9uYnNTRjVlSGdzWEx0UXpOSVhDOUpPcFU2ZXlaY3NXdlgwT0RnNEFYTHAwaVl5TURIYnYzczIwYWROWXVIQ2h3UkpjVTZkT0xiVTBWMFZNc3lnUFdTcUJWZmVlODRhekxTN1daaSs3T3hJU0VpK0FTcUhtbVZzdTJRNXFTWC80aDZEV1FIeFNIdmIyNXNqbEwvNnBLQXMwYlB2bE9kL3ZUYUZBQ29MNDAvand3dytKalkzVjgzUUlEZzdteElrVDVmS3QrcXNvcTNmVlg0V2xwU1VhalliOC9EOHVwbWxMb3VmbDVXRmhZZkZDcGM5bE1obGR1M1psNzk2OTVTN3RXS2xTcFRKVjQvaXJjWEZ4NGZuejUrVGs1R0JpWXZLSHpPb2xKTXBEaGZXRUtFNzM3dDJaUDM4K2ZuNStZaHBBV1JnNGNDQ1RKMC9HMHRLU2pSczNrcFdWUmFWS2xhaFVxUkoyZG5aNGVucnkyMisvc1h6NWNqMmprNktZbUppUWxwYkdnZ1VMRUFTQm9LQWdHamR1ckdPRU1tZk9ISHIyN0ltYm01dVlTbEFVTnpjM1RwNDh5UmRmZkNIV045WldtZmprazA5WXVuU3BUcm5OMGFOSHMzbnpaakZGb2loeXVaeVVsQlJXcjE0dE9qQVh4ZFRVbElLQ0FvWU9IY3JpeFl2RmRnOFBEKzdldmN2OSsvY3hOVFhGMzkrZjZ0V3JHNjBGZk9YS0ZWNS8vWFdhTkdsQ1VGQVFuMzc2S2M3T3pzeWJONDlaczJieDlPbFQzTjNkTVRjMzUrYk5tMWhhV29wR2xKYVdsbGhiVzVPY25FeXRXclYwL0NPMHZnakhqaDBUcTJDVUJhM2c4K21ubjRvK0c4SEJ3YUlnWkFoQkVCZzhlREJMbHk0VjI5cTJiY3UwYWRObzNydzVNcGtNYjI5dnJLeXNTcTJKWEx3dlJmMGRqRlZzS2Q1ZWtUMGh0TWlBTHh0VVk3QjNsWmZkRlFrSmlYSWhVS0RRa09pV1I0YVRDa0ZTSVA1UldGdVpVTS9iRG5QekYxdURFZ1E0Y2o2ZDdwUHY4VHhEbXF3VTU3MzMzbVBZc0dINCsvdGpaV1hGclZ1M2lJaUlNTGpBVVpSR2pSb1JIUjNOakJrem1EcDFxczYrdkx3OEFnSUN4SWhRQndjSCt2ZnZ6OXk1YzFHcjFjamxjdXJVcWZQQ2ZiNXo1NDQ0OFhSMGRPVDQ4ZU0wYjk1Y2IxS3RVQ2c0Zi80OFgzenhSWWxqSmlnY1k1cWFtbUptWm9hWm1Sa1dGaFpZV0ZoZ1pXV0ZsWlVWdHJhMllyUnk1Y3FWV2I1OGVha3Bxd3FGZ3Q5Ly81M3QyN2N6Y2VMRVV1L3JrMDgrb1YyN2RvU0doaHJjWDNSc2RlTEVDYzZmUHk5Nm9GbFpXUkVWRmNXMzMzNnI1OVZXRk8xWTJjL1BqKysrKzQ3WnMyZUw0L09TOFBmMzU4aVJJN1JwMDhaZ1ZRZ3QxdGJXT0RzN2wzbzlZMmpMV3BhRU5rSjd4WW9WN042OW05emNYSVlPSFVwU1V0SUx2NitFUkZtb2tKRVFKU21aWlRGQzFGWlJnTUw2eE45Ly96M3g4ZkZrWldYUnFsVXJnb09EU1UxTlplWEtsUXdZTUlEazVHUU9IRGpBNmRPbm1UWnRtc0ZyTm1uU0JCc2JHNktqb3psKy9EaERoZ3hoeUpBaExGeTRFSUQ2OWVzemJOZ3doZzhmYmxDQTZOeTVNeXFWQ25kM2Q5emMzSGoyN0puZU1aOS8vcm5PZGtsbER0OTQ0dzNzN2UyTkNpZmFxaHRhZDJFckt5dWlvNk9wVzdjdVVPZ0t2R0xGQ2hJU0VrUmZDUzJlbnA1ODk5MTNCQVFFaUtrbGx5NWQ0c2NmZjJUNTh1Vjgvdm5uTEYyNlZQeWpsNW1aaWJsNW9WbFcwY2lMMGxKQm9EQjZCS0JkdTNiczM3K2ZtalZyOHZUcFU4QjRHZFpodzRZeGYvNTh3c1BEeTFUajJSQmVYbDdjdUhHRFdiTm1zWFBuVG03ZnZvMUNvYUJXclZxMGFOR0NhOWV1a1pHUmdZZUhCOGVPSGFOV3JWb3Y5RDcvVmdSZzQ4UG52RjJqRXA2MkZpKzdPeElTRW1WRVphSWhzWFllR1k2U0FQRlBwS0JBSUYrcGZpRVJRaEFFN2ovSjU2dFZUeVVCd2dEQndjSHMycldMWDMvOWxjaklTT1J5T1QxNjlHRFRwazBJZ21Bd21oSUt4MWNiTm14Zzc5NjlUSnMyRFc5dmI3NysrbXU2ZCsrdU13NXljbkppNk5DaGpCbzFDcVZTeWRHalI3bHc0UUtWS2xVeVdDcTlyRGc3TzRzUm1ncUZnbnIxNm9tRzdFVkxvQU9jUDMrZTZkT242MDNNRXhNVFVTcVZUSnc0a2ZEdzhCTEhuN201dVdSblo1T2RuVTFXVmhiWjJkbnMyN2VQbUpnWW9IQnhUV3YyWFp6ZHUzY3pldlJvOXUvZlQwSkNndDcrOVBSMGNYemNzV1BITWxXVmdNTHlsVnBqOWJ0MzcxSlFVRURWcWxYNTVaZGZhTk9talZFaFFydVFtSldWeFo0OWU5aTllemNEQmd4Z3pabzFKYjdmK2ZQbk9YMzZOT3ZYcitmMTExODNXc2tqT0RpWVRaczJsZWtlREZIZWN1ZFRwa3hoNjlhdFhMbHloVmF0V3BVWTNTMGg4VWVwa0NLRU5nd2ZvRm16Wm16WXNJRXRXN2JvVFRoOWZIellzMmNQMDZaTlk5MjZkV0o3MFpTTkJ3OGVjUDc4ZVVKRFEybmJ0aTM3OSs4WHY5aTBwb2sxYTlaazNyeDViTjY4bVNwVnF2RHBwNS9xQ1NFOWUvWkVxVlJ5NU1nUk1qSXltREJoQW5Qbnp1WDQ4ZU04ZXZTSUxWdTJjUGJzV2FLaW9nemUwNkJCZ3dEWXVYT24yR2JzeTBVNytTNkprU05Ia3BtWnljR0RCdzN1MTFiYTBINHg1dVRrc0dyVktuYnMyTUdEQnc4TUdqbks1WEpHang3TjFLbFRXYmR1SFo2ZW5tS2xFYlZhamJ1N093VUZCYUpZVXJObVRWUXFGYW1wcWFTa3BHQnBhUW1nRXdsaGFtcEszNzU5Uy9WVDZOcTFLN2R2M3hZRmlKSlFLcFZNbmp5WnBVdVh2ckFJb1MzUFdUVFZvNkNnZ0hKek5NY0FBQ0FBU1VSQlZKeWNIRFp2M2t6ZHVuV0ppNHNURFVyTFV3V2tlRXBMMGQvbmZ4TVBzNVNzdUpQRVZMK2FXRWdsT3lVay91RUlxRTJLUkVCSS8yWC9rYWpVYXBUNUF0Z0tsTWVvUXhBRVVqTlZmTFAycWVRRFlRUkJFT2pjdVRNN2R1d1EyK2JQbjgrZE8zZVlPSEdpUVJGQ0xwZXpldlZxTWpNejZkNjlPNElnRUJjWGg2ZW5KMlBIam1YNjlPa0F6Snc1azhEQVFCSVRFNWt5WlFwUlVWSGlnbFhSOU9IaTlPdlhqOGpJU0FZT0hNaldyVnZMZlUvR1VuYUx0N2RzMlpLVEowK3lhdFVxN3R5NVE2dFdyVml5WkFsNWVYbms1K2N6YXRRb29xT2oyYnAxcXpoeGYrdXR0eGd3WUFBalJvelE4U2VyWExseXFXUFlZOGVPR1d6Ly92dnY2ZHUzTHk0dUxyejk5dHU4Kys2N3pKZ3hneWRQbmhBZkgwL2p4bzMxemlrNlh0ZFcxSlBKWklTR2huTG16Qm4yNzkrUHY3Ky9hRVJ1N055NWMrZVNtSmlvMDdmYXRXc2J2WWR2dnZtR2dRTUg0dXJxYW5EUlRhbFVzbm56WnIwb211SUxiTVlXM0lyaTVPUmtkQjhVK3E4NU9UbngrUEZqMnJkdno1QWhRMGhQVDhmSnlRbU5Sc1B6NTg5TFBGOUM0a1dva0NLRU52ekl5OHVMUllzV0laZkxpWW1Kd2RiV2xtdlhyZ0dGWHd5TEZpM2k2TkdqaEllSEc2d1BhMnBxeXNXTEYwVUR4SHYzN2hFWUdFaHdjRERXMXRaWVdWbVJsSlFrR2xGZXZueVp6cDA3STVmTEdUeDRzSGdkWjJkbmV2ZnV6YzZkTzhYOHIyWExsaEVVRk1TZVBYdDQ5T2dSam82T3RHL2YzbWcvbWpkdlRrUkVoRTY3dmIyOXdmdlhtbTRhSXpRMGxORFFVR2JNbUdGVWZiV3pzd1BRQ2NlYk8zZXUwV3RXcVZLRnpaczM4OXBycjlHdVhUc2Q5VmtyVGtSRlJlbmtOSHA3ZS9QNDhXUFVhalVxbFlwNjllb1JFeE1qMWx2V1Z1Wll1SEFoZVhsNStQbjVpVXA1VWZ6OS9lblZxeGRqeDQ0dDhiNjFMRisrSEkxR1UrcVg4b3ZnNWVXRlVxblVLODlaWEpScTBLQUIxNjlmTjNpTlA3S2lVWkVvRU9EQTAwdzYxc3FobVpOMXVSVjlDUW1KdncrVmlVQ2lhejdwa2dEeGowYWprWkdicDBMQXZGeGVIY29DRFhNMnhMTjJYd3BTeXJoaERLVW9QSC8rbkpNblQvTHV1KzhhUEdmRGhnMTA3TmlSOGVQSDA2ZFBIeXBYcmt6bHlwVkpURXhrM0xoeFlocW9uWjBkdlhyMTRzY2ZmMFN0VmpOOCtIQnExcXpKK1BIakRWN1gxdGFXT1hQbTBMMTdkMVFxRlptWm1heGR1NWJJeUVpRGFhTUJBUUdjT1hORzNOWXUvTWhrTWdJQ0FvaUlpS0JEaHc0NmticFJVVkU4ZS9hTUtWT21pRzBKQ1FsY3UzYU4xYXRYRXhNVEk2YTlQbjc4bUNWTGxuRDgrSEdlUFh1R3RiVTFLMWV1NU5xMWEwWW51RjVlWG5xZVpuNStmb3djT1pJaFE0WVlqQnJXTW03Y09BNGVQTWp3NGNNQlVLbFVDSUlnTG5aQjRRTFB2bjM3eElwc3hjbk16S1JUcDA1ODhNRUhtSnFhbGhobFhYek0xNmxUSjM3NjZTY2VQSGhnOUJ3dFhicDBNZGorKysrL1U3OStmYVB2Vzd5OStIYmx5cFhGaGNEU1Vpc2lJeU9Kakl6VWFSc3hZZ1JRR0YxaWJMNGhJZkZIcUpBaWhCYXRHaHNVRkVTSERoMllQSGt5ejU0OTQvRGh3N3ovL3Z0Y3YzNmQwTkJRZ3hOL0tQelM2dHExS3pWcTFLQlNwVW84ZS9hTW1KZ1lzckt5Y0hGeDRkcTFhMVN0V2hVN096dmVmUE5OZHUvZVRZTUdEZkR6ODlPNXpzeVpNN0d4c1dIbXpKazY3U05IanVUbXpadTR1cm95YnR3NGd5b3JGS1p5V0Z0YjZ5bS9aYTIyVUpSMzNubUg5ZXZYYytYS0ZiMytGRVdiZzZiOUFpdUoyclZyYy9Ub1VTNWZ2c3pycjcrdWwwZFlwVW9WdnZubUcvYnYzeStLUUFBdFdyVGd5cFVyUUdINFhVbVRURk5UVTNGL1VaSGwvLzd2LzlpK2ZUdVhMbDFpMGFKRnBmWVZNUHA1L3htOC9mYmJLQlFLMnJScG81TVhXTGx5WlozakRKa1JKU2NuRXg0ZXpoZGZmUEdYOWU5VjQxbWVpdlVQVXZDeHM4RGVyRUovWFVsSXZMSUljZzBwdFhKSnE2NlNxbUM4QW1UbnFoRTBJQ3VqV0tRczBMQjJiekpSUHlhaGtnU0ljbU51Ym03VTd5QTFOWldNakF3Ky92aGprcEtTU0U1T0pqazVtWFBuenBHVGs4TzRjZU1BR0RwMHFFNUtnSWVIaDlISmMxQlFFSXNYTHlZMU5aWEF3RUNpbzZOeGRIUkVvVkJ3NGNJRnRtN2R5dWVmZjY0elFiNTgrVEsrdnI0NE9Ubng2NisvNHUvdkw0N2xybDY5aW91TEM0c1dMZUtqano0Q29FMmJOdlRyMTQ5MjdkcnB2WDlNVEF5ZmZ2cXBUdFRCZ2dVTDhQTHl3c25KaVdmUG5yRm8wU0xTMDlQcDJiTm51Y3dnYTlXcVJaOCtmUmd4WW9SUkVjTGIyNXRQUHZtRTRPQmdIUkZESnBPSlViN3d2N1RqNHBHcVJSZm43dHk1UTBSRUJBcUZ3dWp6dm5qeElsMjdkdFY1TCswMWk0b2VSWW1NakdUUW9FRjA2ZEtGM2J0M0d6eW02RmpWMzk5ZmpOTHc4dklpT2pwYUhGY1czNjVTcFlyZWdsMUp2aEpKU1VtTUhEbVM5ZXZYbDlvUENZay9rd28vcXI5Ky9UclhyMTluOSs3ZDlPN2RtOUdqUjlPMWExY1VDZ1YrZm41RVJVV3hjK2RPOXUzYlozQmllUG55WlFJREE1azZkU3JmZmZjZHYvenlDL0EvTHdJby9ISll2MzQ5WjgrZVplalFvVHIva1R0MTZzU0FBUU5ZdUhDaHpoK1F6cDA3czJEQkFwNDhlY0tkTzNmNDVwdHZhTktrQ2RPblQrZjMzMy9YNlVOd2NEQTVPVGxpK1VzdDVVbkhrTXZsakJremh2RHdjTzdkdTBkUVVKQlJ6d1c1WEU2L2Z2M1FhRFJHSzJzVVpjMmFOWnc3ZDQ2d3NEQ0RmMHc4UER3S2MwbnYzOWQ1ai9mZmY1L1pzMmVYZXYyaVdGcGFzbnYzYnBSS0pVT0hEbVhPbkRrY1BueVl6ejc3VE1lVUV3clRJeDQ5ZWxTdTZ4ZEhvVkFBWlN2OUtaZkw2ZDY5TytmUG4yZkxsaTEwN3R4WkRGa3NpNWlUbkp4Y3FnQ2hyU0x5TXQycC8yNzJQOG5rM2VwWnZGZExVdUlsSlA1cGFFd0VFbDN5U2FzbUNSQ3ZDam01QlJRNjc1VCtnYWsxQW1ldVpmTDEybmpTTWlVRm9yelkydHJTb2tVTHNScFljYlQrWUlhb1VxVUt0V3ZYcG5mdjNqUnQybFEwbzdhenM2TlZxMWFjT0hGQzUvakdqUnN6YTlZc0FnTURtVE5uRHBNblR4WVhiZUxqNHdrTEMyUEJnZ1VzV0xDQW16ZHZFaGtaU1hoNE9GbFpXZVRsNVhIcjFpMXhiSHZuemgxeHdRMWd4b3daT0RvNjR1TGlncG1aR1N0WHJtVHg0c1hFeE1TSXg5aloyZWxGZUE0Yk5renZmb3RTVkp3eEZQbGdEQzh2TDRQVktHSmpZNmxmdno3WHIxL24vdjM3ZUhwNkFvWENncDJkbmNGSTArTFhxVldyRnBjdlg4YlIwUkZBTkFJM1pnYWVuWjFOZkh5OHdmM2FpTjZpdEczYmxvOC8vcGpZMkZqYXQyL1B0bTNiZFBhYm01dGpiVzJ0RXlHU21aa3BqaU8xL1RXMmJXR2g3Nk9Wbkp4TVFFQUFRNFlNb1gvLy9ucmpaUjhmSDczS2JaTW1UZUxNbVRNY09YTEU0SDFMU1B4UktxUUk0ZUhod2Z2dnY0K3JxeXQxNjlibDlkZGZ4OG5KaWVqb2FNYVBIOC9xMWF2RjBwcGhZV0ZzMkxBQmxVckZrU05IeEM4R0tCUUt3c1BEVVNxVmRPclVpYmk0T0JvM2JreHViaTZob2FGaWFzR2hRNGZ3OXZabS92ejVYTDkrblJrelpoQWVIazZUSmsxWXQyNGRWNjllWmR5NGNjamxjdHEzYjgvRWlSTnAwYUlGNjlldlo5aXdZYVNscGRHM2IxOW16SmpCdFd2WE9IWHFGTnUzYitmQWdRUGN2SG1Ua0pBUVRwNDhxZmVsVWRhSmFMMTY5Vmk1Y2lYTm1qWGo4T0hEZE92V1RTZi9ya09IRHF4YnQ0NjB0RFJ5YzNOeGRuYkcyZG1adFd2WDZoeG5aMmNucXJvcTFmL3Fjdm43KzdOMTYxYjgvUHowdm5BZEhSMlpPWE1tRnk5ZXBISGp4cUp3RWhRVVJQWHExZG0rZmJ0NGJQRS9Ec1h2ejhURWhLMWJ0MUt0V2pXYU5HbkNvVU9IZU8yMTExaStmRG5WcTFlbmN1WEtLSlZLbEVvbEtwV0t2THc4V3JkdWphK3ZMK2JtNXBpYm0zUHAwaVV4M2NNWWI3NzVKbjUrZm1Sblo5TzBhVk1BdlhCQkp5Y25uSnljYU5La2lhakc5K3ZYaityVnEvTi8vL2QvakJzM2p2Mzc5NHRwS1hYcjFpVS9QeCtaVElaQ29jREN3cUxNMVMyc3JLeHdkSFFrT3p1YmxpMWJBdWg4TGhXZExMV0dwYmVUYUZIRmhzb3Y2T2d1SVNIeDU2T1JhM2hlVFVscWpYeUVQMUR5VWVMdlJhMHVXMWswalNCdzdXNE93MlkvNG5GOHlYODNKUXd6ZmZwMHJLMnRTMXh3S1drc0o1UEppSXlNWk5teVpUcWVZVStlUEdIWnNtVkE0WmhseXBRcHRHN2RtdWpvYUFJQ0FqaC8vanlnbjU1Nyt2UnBtalp0eXJCaHc1Z3hZd1k5ZS9ia2swOCtZZCsrZlhydjdlUGpveE85Q29WVjNMUU1HelpNUjJSbzI3WXRVTGo0VnA3cVhmWHExZU9ISDM0bzgvR0EzcUtjbHZidDI3TjkrM1l1WHJ5b0UrbXhkKzlleG93WkF5QWFoUmMzRHJleXNoSWpDQUlDQWpBMU5TMVRlbXhHUmthcGFkQmF2THk4Mkx4NU16dDI3R0R0MnJWczNMaVJ6ejc3VEJRUzdPenMyTGx6SjdhMnRqUnIxa3djYTJzcmlXaC9Cb3h1VjZwVXllQjdwNmVuRXhJU3dxcFZxK2pWcTVmT3ZuNzkrdkhOTjkrSWk0WGp4bzFqeG93WnJGaXhRaEloSlA0eUt1U0kzdDdlbmtHREJuSDc5bTB1WGJyRTBxVkxPWFhxbEo2VDd2TGx5MW0rZkRrMWF0UWdMQ3lNaGcwYjZvUmxoWVdGTVdQR0REWnUzSWhHbytIcnI3OFc4KzlTVWxKMFBBamk0K1BwMHFVTG9hR2hOR3ZXREVFUWVPT05OOGpJeUNBa0pJUzh2RHlPSFR2R20yKyt5ZW5UcDJuVnFoWEhqeDhYejErelpnMmJOMittUjQ4ZURCNDhtTWpJU0VKRFEzbjQ4Q0VxbGNxZ0NVLzE2dFVOM3IrbnA2ZE8xWXZNekV5cVZhdkdxRkdqbURkdm5sNW8xYVZMbDlpMmJSdG1abWFZbXBxU241L1A2ZE9uK2Y3NzczV09PM3YyTEQ0K1BqeDQ4RUFuZGVTTEw3NFE4eG1MVTFCUXdJVUxGL2pvbzQ5WXNXSUZUWm8wWWR1MmJadzllNVlWSzFhSVJwTEYweFdLazV5Y2pDQUlWS3RXamREUVVHN2N1RUd6WnMyWVBuMDZVVkZST0RzN2kyN094a2hLU3RLSllER0d1N3M3OCtmUEJ3b0hCMGVQSG1YdjNyMDZ4NFNFaEJBVkZVVldWaFp6NXN6QnhjV0Z1WFBuTW1USUVKNC9mODZFQ1JQWXUzY3ZRNGNPNWZIangxeTRjQUVMQ3d0UmhIbisvSG1aK2dKUXRXcFZuU2lTNzcvL1hrK3hydWpjeU1oajg2UG45UGQwd2t3dUpaeExTTHhzTkhJTnoyc29TYW9sQ1JDdkdtWUtPZkl5UkVIRXh1Y3pZVUVzTngvbS93MjlxbmlFaG9ieTJXZWY4ZTIzM3hxZE5Hc3BHbTRQL3d1eEI0aUlpR0RldkhrNE9EZ0FoZU9xcEtRa2NTeW4wV2lvV3JVcVlXRmhiTm15cGRRRktvMUd3N3g1OC9qeHh4K0ppb29pUDEvLzgrM1JvNGU0Y0tLbGUvZnVXRmhZc0dyVktvUFgxWnBxUDN6NHNGd2loTmJBdXp3VTlUc3d4TU9IRC9IMTlkVXpjSVQvcFVvVU53NHYyZzlERVJtR251dng0OGRKU1VrUlA1dVNjSGQzNS9EaHd6eCsvSmgrL2ZxaFZDckp6YzFsMEtCQnpKNDlHemMzTjNidDJvV3JxNnZvNVFHRjRzSFpzMmZGU0ZndHhWT3l0ZHVDSUpDZW5xN1gzNXMzYnhJV0ZzYmV2WHU1ZS9ldVRqVS9FeE1URmkxYVJQdjI3Wms2ZFNwVHBreGg3dHk1b25BaklmRlhJS05zZ3JqRWY1SEpaTWpsY3JHOFpHbFVxMVpOckNMUnNHRkRMQzB0T1gzNmRLbm51YnU3NjB3OHpjek14QlY4R3hzYjJyWnR5MDgvL1dUd1hHdHJhMXEyYktrVC9tZGlZbExtUGh1amR1M2FXRmxaY2YvK2ZZTWhadVZGSnBPVk82M0F4c2JHYUc2bFhDNUhvVkNnVUNoMEJBbEJFQkFFQVpWS3BaT0NvdlZ1dUhqeG9wNXBqMXd1Ri90WDFudzRSMGZIVWlNVUZBb0ZNcGtNdFZxTldxM0cxTlJVSjZyRUdGV3JWc1hFeEFTbFV2bXZFeUMwZU5tYXN5TGdOYnp0cEpLZEVoSXZFdzBDcVRYelNYSlJvakdWaGhDdkdzNE9adFR4dEVOdVJEd1NCSUdNYkRVVEZzYnkvZDVrQ2tyL0V5VlJqQll0V25EbzBDR09Iei9PZSsrOVYrTDRTeEFFTWVSZlM5R0tCNGNQSCthamp6N1NxVWpoNnVwS2RuYTJ6cGpEMXRhV21qVnJscm1QVDU0OEVWZmdhOVdxUlk4ZVBRZ0tDcUpseTVZa0p5Y3phOVlzdnYzMlc2QndoZjd1M2JzNmJjV3h0N2VuVzdkdVhMcDBpYk5uejVhcEQyRmhZZnp5eXk5MDd0eVpqUnMza3BHUlFaVXFWVWhJU01ERHcwTm5IQXp3M252dnNYdjM3aEpGQ0Z0Ylc2cFdyWXE3dXpzSERod1F5MzJXTmJLaFZxMWFvakJSOUxQUmloZzNiOTRrS0NpSUJ3OGVrSk9UdzhLRkN6bHc0RUNKdm1UTm1qVmo1ODZkVksxYWxXclZxb21Mb3RPblQyZklrQ0VNSFRxVXhZc1hrNUNRUUdob2FJa2lUdmZ1M1prL2Z6NStmbjQ4ZWZLazFQc3B6dVRKazRtUGoyZjU4dVZZV2xxU2s1TkRWRlFVQXdZTUlEbzZHbjkvZjhhTUdhTm5WQ2toOFdjamlSQVNFaEt2QkRKZ3NKY1RFeHRVUXlGRlEwaEl2QlFFbVliVWFrb1NhK1dqVWJ6czNraThDRFdyV2VMbWFvUE1pQWlScjlTd1lHczhVNktlb2l5UWhvamx4Yy9QaitQSGozUHo1azNhdG0xcnRBcVpsdExTTWJRVDRUdDM3dEM2ZFdzR0R4NU1TRWdJa1pHUk9oRzUzYnAxWTlPbVRXWHVaMWhZbUZqK3NVdVhMaXhidGt3VUJCd2RIYWxUcDQ1T3hZelMwRVljS0JRS1BEdzhXTFZxRmFtcHFZd2VQVnJ2V0swL1c2TkdqZlNpRG1yWHJzMkRCdzl3ZG5iR3hzYW1UQlVtaXI1LzM3NTlXYjE2dGQ1K2JXU0UxbUN5ZUhVTUt5c3JMbDY4YUZTRTBGSzhiZEdpUmVUazVCaXMwQ2FYeXhreFlnUVJFUkZrWldYaDRPQ2dFMTFpWjJmSHZYdjNjSFIwWlAzNjlRd2FORWpuOStXUCtuOU5uanlaR1RObTZMWExaREo2OU9qQnpKa3pxVldyRmdNSERzVEx5NHR4NDhieDFWZGY4ZVdYWC82aDk1V1FLQXZTU0Y1Q1F1S1ZRQUMyeDZaeEtjV3dvYXFFaE1SZmk0REE4NnFTQVBHcVkyRWhOK3BKcVZZTGJQc2xoZkJWenlRQjRnWHc4dkxpd0lFRFBIandnUGJ0MjVjcVFHang5ZlZGSnBPSnIrS1ZHS1pObTBaY1hCeHIxNjdseVpNbk5HL2UzR2haOHFMWE1mWXF6cjU5KzZoYXRTcWZmdm9wVUppeThkdHZ2MUdyVmkweE5hQlZxMWJVcWxXTFdyVnFpU1ZIMzNyckxiRk5TMEZCQWJkdTNhSmZ2MzY4K2VhYnRHblRSalIydkhYckZtM2F0S0ZQbno3MDZOSERZTnBEMWFwVlVhbFVPbDVjZm41KytQcjZHbndGQlFYcG5MOW16UnFkWjFqOG5yWDkwSW9iMnUzYnQyOGIvWHlxVjYrdWM0OUZ1WDM3dGhnbFVSUS9QejlPblRyRm5EbHpPSERnQUIwNmROQTdKajA5blZHalJnRnc3Tmd4dmQ4WE56YzM4ZFd0V3pmVWFqVWJOMjdVYVhkemM2TjkrL2FvMVdxKy9QSkxuWFp0aWRTaXZQMzIyMXk4ZUpFMWE5Wnc2TkFoc1gzU3BFa2NQWHFVMGFOSDA2Wk5HNlBQUWtMaXowSVNJU1FrSkY0Wmt2TlVMTHVUUkdhQjVOSXVJZkYzb3BFSlpEZ3JTWEZSU2dMRUs0eGNKcUF3TmNGUWNTMk50aExHbW1kazVVcGwrY3BMelpvMU9YVG9FTStmUCtlZGQ5NHhtaTVnYjIrUHFhbXVKZHZObXpmRjFGRkJFUFRTQmxKU1VnZ05EYVZHalJvTUd6WU1kM2YzUDdXY2QxWldscDVwdDFLcEpDTWpnL0R3Y0E0ZVBNaVpNMmVJaTR2anlaTW5qQmd4Z2oxNzluRGl4QW5pNHVMMHlseEM0ZVErTEN5TXlNaElKazZjaUtXbEpRc1hMbVR1M0xuMDZOSERhR2xLcmZkWTBWVFkyN2R2NndnWlJWOWxqWlRRVXZ3WmE3Y05WZHVBd3ZLV2h3NGRvbjc5K2diM1g3bHlSYWNjYWFkT25YQjFkU1UvUDUrYU5Xc3lZTUFBUWtKQ2pQNCtyRjI3bHJWcjE3Smt5UkkrK09BRG5YMFBIejdrNGNPSEtCUUtGaTFhaEZ3dUp5WW1CbHRiVzNFZkZFWmpIRDE2bFBEd2NMSDk0Y09Ib29FK0ZLWUlIVDE2bElNSER4SVhGMGVEQmczbzM3Ky91RitsVXRHeFkwZXVYNy9PenovL0xBcFNFaEovRlpJSUlTRWg4Y3FnQm41Tnl1S1haNW1vcE5yVkVoSi9Dd0lDbVk1S0Vtcm5vVEtYVnNkZlpSUUtlV0VrUkxGUUNJMGdFSnVZeitoNWo0bDVMQmxSdmdqYWlsMTc5dXloUjQ4ZWpCZ3hRdWVsNWVyVnE0U0hoK3VjVzFva3hQejU4emx6NW93WW51L3Q3VTFvYU9oZmZrODVPVGxNbmp5WkdqVnFFQnNieTFkZmZjWENoUXZ4OS9jdjB5UjF6NTQ5ZlBqaGgzejExVmZFeDhmejRZY2ZFaGdZcUZlV3NpZ3RXN2JrdDk5Kyt6TnZBejgvUC9IbjRoRVUydTJpUWdMOHJ5VDYxcTFieWMvUDEwdE5NVGMzeDhmSGgvUG56K1BvNkVpREJnMEFtREJoQXIxNzkrYldyVnU0dTd1emN1VktvLzJxVXFVS0ZoWVdEQnc0a0dQSGpyRmx5eFltVEppZ1owSjU1ODRkV3JWcXhZUUpFMmpUcGcyLy9mWWJqeDgvWnRXcVZWeThlSkc0dURoQ1EwTU5lcGc1T0RodzZOQWhUcDQ4S1paM0RRa0pNZWlQa1pHUlFaczJiVGgwNkJBTEZpemd3SUVEZUh0N2wvUm9KU1JlbUFwWkhVTkNRcUxpa2xHZ1lYNU1JcjUyNW5qYldiN3M3a2hJVkdnRW1VQ21mUUdKcitXak1udlp2Wkg0bzFpWW0yQnBvVjlKNmxtU2t1R3pIM0VwUmtwM2UxRzB3b0d4TkludnZ2c09nSVNFaEhJYlRCZWZsRmFwVXNWZzlBR0FpNHRMdWE1ZEVpcVZpZzBiTnJCaHd3WW1UNTdNOU9uVEFUaC8vanoxNjljbkxpN09vT21taVlrSkFRRUJ2UC8rKzJJNng5MjdkMm5Zc0NFelo4NWt4NDRkSEQxNmxCczNidWljYjI1dVRzZU9IY1ZLZEZxc3JhMzFva2UwV0ZsWmxYZ1AwNmRQWitEQWdRUUdCZ0xvbVQ1cXQ0dFg2ZENLQ2lrcEtYend3UWUwYXRWS2JOdS9mejh1TGk3Y3ZuMmJ1blhyY3VqUUlUNzY2Q05HalJxbFU5SE1rUEc0WEM2bmJkdTI5Ty9mbjQ0ZE8rTHA2VWxzYkN6QndjR3NXYk9HaUlnSU9uVG93T2pSbzNXcXFseS9mcDNyMTYremUvZHVldmZ1TGZwcUtCUUsvUHo4aUlxS1l1Zk9uZXpidDQrTWpBenh2TlRVVkZRcUZRTUdER0QxNnRVNlFvWDJtUmIxbnNqS3lpSTRPSmp4NDhjemJkbzA5dXpaUS8zNjlRMVdVWkdRK0NOSUlvU0VoTVFyeDQzMFBKYmRTZWJyaGpVeE01RUN1aVFrL2dvRU5PVFlxVW4weUtOQWlvQjQ1WkhKd003T0RGTlRYUkVpTzFmTm5BM3hIRHlYd1IvMHdmdFhZOGhyd1JCTm16WTF1cy9GeFlYTXpFeGF0R2doZWlLa3A2Y1RFaElpcGt0WVdWbnh6anZ2OE1NUFB4aThSdEVxR21YRnpzNE9kM2QzNnRXcmh5QUk1T1RrWUdwcVN0MjZkV25kdWpWZHUzYWxhZE9tckYyN2x0V3JWOU9uVHg5MjdOaEJjbkl5YTlhc1llWEtsVGc3T3hNVUZJUy92ejh0V3JUQTF0YVdHemR1c0hqeFlsYXVYRWxDUWdJdFdyVGc0NDgvWnRxMGFjeWJONC9jM0Z4aVltSzRmLzgrMjdadG8yYk5tbGhZV09qZDI0dFVCZE5HUC9UcjE0OHVYYm9ZUGE1NjllbzRPRGlJdmc3YUttcHVibTQ4ZXZTSWQ5NTVCMmRuWjdadDIwWk1UQXdiTjI3azJyVnJYTHQyalN0WHJnQXdaODRjOXUzYkovcG9HS3B1b1JXcEhqOStUTTJhTmJsKy9Ub1RKMDRrTVRFUmdQejhmTUxDd3ZqMTExK1pOV3NXa3lkUFpzU0lFYnovL3Z1NHVycFN0MjVkWG4vOWRaeWNuSWlPam1iOCtQR3NYcjBhdVZ4TzU4NmRDUXNMWThPR0RhaFVLbzRjT2NMSEgzOU1iR3dzZ2lEUXZuMTdzUi8yOXZaMDZ0U0oxTlJVbWpkdkR1aVgrOVJvTkVSRVJQRGpqeitpVUNna0FVTGlMMEVTSVNRa0pGNUo5ajFKcDRtREZWMXJPMkJpeE9WZFFrTGl4UkFReUttazVvbW5sSUpSVVpETHdhbHlrWEFXUVNDdlFPRDdQY21zM3AyRVNyTGFlZWtzWGJxVXVuWHJrcG1aS1JvV1RwczJqYWxUcHhJUkVRRVVUaEF2WGJyRWtpVkxERjdEMXRhMjFQY3A3bi9nNE9EQWI3LzlSa0ZCQVlzWEwwYXBWTEpzMlRJR0RCakFsU3RYK09tbm4ramF0U3VQSHo4R0NrMFVKMDJheEtoUm8vanNzOC9Jek16a3hJa1Q5T25UaDNQbnpqRmh3Z1FPSGp5b1p6eDU2dFFwVHAwNmhhbXBLYzJhTmVPTk45NmdVYU5HWWlXT2tTTkhFaGtacWVObEFPRHA2V2wwSXV6aDRjR3hZOGYwMm1VeUdjZU9IYU5MbHk0a0pTVVpOSThFOFBmMzU2ZWZma0tqMGJCbHl4YXg3T2xQUC8zRWlSTW5lUDc4T1FrSkNkalkyQmp0dzlHalI1azFheGJyMXEzajl1M2JvamhSbEVxVktwR2ZuOCtSSTBkWXZIaXgwVEttaXhjdlp1Zk9uZVRtNXVMbTVzYWdRWU80ZmZzMmx5NWRZdW5TcFp3NmRVb3M4YWxsK2ZMbExGKytuQm8xYWhBV0ZrYkRoZzJOUnNyazVlV3hZc1VLTWJybXlKRWovUHp6endhUExhbFVxSVRFSDBVcTBTa2hJZkhLNGx2Sm5NWCtydmpZV1pSNUZVcENRcUprQkFSeTdWUThjOHNsMzFvYUlsUVVLdG1hOHArNmxjWHZTbzFHWU92aEZENkplRWhPbnZRNXYrbzRPanJpNWVWbGRISmJsTmRmZjUySER4OGFOVXVFUW1GQ3JWYnJDUUxGc2JhMkxuTVZrTktReStXWW1wcUtVUjhtSmlZNE96c1RIeDl2OUp5U2pwSEw1V0w2Z1ptWkdlN3U3Z1luMXRxMEJFUHBFK1doVnExYXBLU2trSk9UbzdkUEpwTlJyVm8xbmoxNzlvZmU0OC9BeXNvS1UxTlRWQ3FWd2I1S1NQd2RTQ0tFaElURUs0c002RjY3TWxQL1V4MWJNeW13UzBMaWo2TWh6MGJEa3pvNTVGc0lSa3M1U3J4YXlPWGcvcG90MWFzVyt1Z0lDSno4TFpQQjN6d2s1cEVVYWkwaElTRWg4ZmNpSlZOTFNFaThzZ2pBenJoMGRzZWxvNUdTbVNVay9qQzV0bXFlZXVTU2J5a0pFQlVKYXl0VEhCMjBxUmdDeVdrRlRGb2FKd2tRRWhJU0VoSXZCVW1Fa0pDUWVLWEpVbW40N2xZaVo1S3lYblpYSkNSZWFmS3MxRHoxeUNQUFdpcC9XNUdReTZHcXN3VUtVemtna0phaFl0ZzNEemg3L2M4Sm9aZVFrSkNRa0NndmtnZ2hJU0h4eWhPYlU4RE1hL0ZjUzgzUktUVWxJU0ZSRmdSeXJWVThjODhsMzBvalJVQlVNS3l0VEhCeU1FY21nN3g4Tll1MnhyUDlxRlFKNDUvR2h4OStTRUJBZ0Y1N2NIQXdkbloyTDZGSCtramVTN3JJWkRLNmRldFdKalBRNGpnNU9XRmlvbDh1VjBMaTM0SWtRa2hJU0x6eUNNREYxRnpDcjhXVHJwUXMzaVVreW9QU1FrT0NleDY1ZG1wSmdLaGd5T1ZRMjhVR2hVS09VcW5oZVBSekZteExmTm5kcXJDTUdUT0dTNWN1a1p1YlMzWjJOa2VQSHFWbHk1YWxudGVvVVNNMmJkckV1KysrcTdkdjI3WnR1TG01aWRzT0RnNk1IVHRXbk1ESzVYSjhmSHhlK0ZWMEl1em82TWoxNjljTlRxb1ZDZ1dYTGwzaXZmZmVLL1YrNUhJNVptWm0yTmpZNE9EZ1FJMGFOWEIzZDZkKy9mcjQrL3ZUcGswYk9uYnNTTisrZlJrNWNpUTJOamFsWHJNODlPclZpOXExYSt2MXYzbno1cGlibTFPblRoMnlzb3hIVDFwWldiRisvWHBlZi8zMUV0L0h4TVNFVFpzMjRlYm14cEVqUjNSS1lXcHAwcVFKRmhZV2V1MUpTVWw0ZVhtVmVyeTd1N3RlbFJGUFQwK2RzcVcxYTljMitKS1ErQ2NqR1ZOS1NFaFVHTXpsOEtHclBaUC9Vd003eWFoU1FxSkVCQVFLTE5URXUrV1JiYTlHa0pZbEtoUnlPVlN2WW9sYmJSdnk4elRjdVpmT2xGVUo3RDR0cGE3OVZhU21wckpqeHc1dTNicEY5ZXJWNmR1M0wxWldWZ1FFQkhENThtV0Q1MWhaV1hIeDRrVnUzNzVOeDQ0ZHFWT25EbDkvL1RYZHUzY25OemVYdkx3OEFnSUNpSXVMWStqUW9Zd2FOUXFsVWtuNzl1MjVjT0VDOXZiMnBLYW12bkNmbloyZHhRbXR0bnBENWNxVlNVdEx3OFhGUmVmWUtWT20wTGh4WTBKQ1FuVGFFeE1UVVNxVlRKdzRrZkR3OEJJakpyUUNUWFoyTmxsWldXUm5aOU83ZDI5aVltSjQrUEFoMWFwVk0zamVyVnUzOFBQek0zcGQ3WHVhbUpodzh1UkoxR28xYjc3NXBsZ2RvMzM3OXV6YnQ0K0FnQURTMDlPNWVmT20wWDRxRkFyMjdkdEhvMGFOYU5PbWpkSFBUaTZYbzFhcjhmRHdvR1BIam56enpUY01HRENBTld2V2lNY0luRUhvSXdBQUlBQkpSRUZVZ29DdnI2OWVWWTZ5dHZ2NCtPajF0WGlic1FoUUtYSkY0cCtNTkVxWGtKQ29NT1JyWUh0c09yVnR6T25uNllTVnFSVHFLQ0ZoREpXWmhnUzNQTElxU3hFUUZRMlpES280bWVOYTB3cFZnWWJmcnFleDlNY2tEbDJRQklpL2tycDE2K3FVWU55MWF4ZEhqeDdsbzQ4KzRyUFBQdE03WGk2WHMzcjFhakl6TStuZXZUdUNJQkFYRjRlbnB5ZGp4NDVsK3ZUcEFNeWNPWlBBd0VBU0V4T1pNbVVLVVZGUlltbkZ0TFEwbzVQTmZ2MzZFUmtaeWNDQkE5bTZkV3U1N3ljMk5yWk03UzFidHVUa3laT3NXcldLTzNmdTBLcFZLNVlzV1VKZVhoNzUrZm1NR2pXSzZPaG90bTdkS29vQ2I3MzFGZ01HREdERWlCR2twS1FBMEtGREJ4UUtoYzYxMzMvL2ZVYVBIczJ5WmN2NDhzc3ZDUXdNMU5uZnQyOWZCZzhlTEc2cjFXcjY5T25EbFN0WEdERmlCSFBuemdVS295TXlNakxJek13VUkwdDhmSHgwcnZYdzRVUHk4dklvS0NnZ05EU1VNMmZPc0gvL2Z2ejkvWG44K0xIZWN5ZzYrWjg3ZHk2SmlZa2NPM1pNNzdpaWtTeGxhZGV5WXNVSyt2ZnZyL2RlUmQ5Zis5azNiOTVjTE0rcUZTa2tKUDdKU0NLRWhJUkVoU0pYTFREdlZpS1ZURTNvNnVhQXVZbTB2Q3Nob1l0QWdVSW9GQ0RzSlFHaW9xRTFvcXhkeXdhbFVzM2k3UWtzMkpMQTB4VEpjUFN2cHFnQUFYRHExQ2tBbzU0T0d6WnNvR1BIam93ZlA1NCtmZnBRdVhKbEtsZXVUR0ppSXVQR2pXUHAwcVhpK2IxNjllTEhIMzlFclZZemZQaHdhdGFzeWZqeDR3MWUxOWJXbGpsejV0QzllM2RVS2hXWm1abXNYYnVXeU1oSUxsMjZwSGQ4UUVBQVo4NmNFYmUxa1JVeW1ZeUFnQUFpSWlMbzBLR0RLSHdBUkVWRjhlelpNNlpNbVNLMkpTUWtjTzNhTlZhdlhrMU1UQXdMRml3QTRQSGp4eXhac29Uang0L3o3Tmt6cksydFdibHlKZGV1WGVQNTgrZmkrVStmUHNYYjIxdWNURU9oQ0hIejVrMXUzcnlKZzRNRE1URXhPaE55S3lzcnZYU0YyN2R2ODlWWFh4RWNITXpjdVhOeGNYR2hjK2ZPbUptWjhmdnZ2NHZIRlorb0Y1M0laMlptMHFsVEp6NzQ0QU5NVFUxTDlKdTZkKytlem5hblRwMzQ2YWVmeE8xOSsvWVpQTTlZdTVieDQ4ZXphZE1tRGg4K3JDTlllSGg0NkxWSlNMeHFTQ0tFaElSRWhTTlRKVERyUmdKeU9YUjV6UUV6U1lpUWtQZ3ZBZ1ZtR2hKZnl5UFRvUUJCTGlrUUZRbVpURU0xWnl0ZXEyVk5abzZhVVpHUFdMLy94VVAxSmY0WTJ2U0JjK2ZPR2R5Zm1wcEtSa1lHSDMvOE1VbEpTU1FuSjVPY25NeTVjK2ZJeWNsaDNMaHhBQXdkT2xRbkpjRER3d05mWDErRDF3d0tDbUx4NHNXa3BxWVNHQmhJZEhRMGpvNk9LQlFLTGx5NHdOYXRXL244ODg5NThPQ0JlTTdseTVmeDlmWEZ5Y21KWDMvOUZYOS9mekl6TXdHNGV2VXFMaTR1TEZxMGlJOCsrZ2lBTm0zYTBLOWZQOXExYTZmMy9qRXhNWHo2NmFjMGJ0eFliRnV3WUFGZVhsNDRPVG54N05rekZpMWFSSHA2T2oxNzl0U1ozSC8wMFVkOC92bm4xS3RYajRTRUJBRHExNi9QdFd2WHVILy9QbVptWnJpNnV2TG8wU1B4blByMTYzUDE2bFc5ZnN5ZVBaczVjK1lBaFdra0dvMkdHalZxOE96Wk00TXBEb2E0YytjT0VSRVJLQlFLbzgvNzRzV0xkTzNhVlVjSWlZdUxFMzh1YjByRW1qVnJTRTlQQnlBbEpZVW5UNTRBaFZFYVdyU2VFVVhiSEJ3Y3hGUVdKeWVuY3IybmhNVExRUEtFa0pDUXFMQTRtWmt3MWE4NklTNzJraEFoSVFHb1REVWsxTTRqbzBvQmdxUS9WQmhrTWxBb3dNYkdBamRYYTNMejFYeStLSTUxUDZkUW9Iclp2ZnYzb0ZBb3FGbXpKbFpXVmpScDBvVHAwNmR6Nzk0OTJyZHZqMUtwTE5lMXFsU3BRdTNhdGRtelp3K1RKazFpM2JwMVFHRlV4TUdEQnpseDRnVERoZzBUajIvY3VER3paczBpTURDUU9YUG1NSG55Wkd4dGJVbEtTdUx0dDkvbThPSER2UEhHR3l4WXNJQjY5ZW9SR1JsSmVIaTRqa0ZqVVUrSXJLd3NjVkxicGswYkhCMGQyYnAxSzJabVpodzVjb1JkdTNieHpUZmZpT2ZhMmRseC9mcjFGMzUyWGw1ZVBIandnSFBuemhFYkcwdW5UcDJBd29uMmpCa3pXTGx5cFNoYzdOcTFDeWowZjBoTFMyUHMyTEZpMUlpM3Q3YzQ4YjkvL3o2T2pvN2N2SG1UWmN1V2laRWpwWWtReWNuSk9EbzZBaGowYlNoS1ltSWlRVUZCWExod1FXK2ZtWmtaN3U3dTVYNFc5Ky9mRjM5ZnRIMHRHbTJoVUNod2RYV1ZQQ0VrWG1ta1NBZ0pDWWtLUzdKU1RmaTFlR1RJNkZqTEhoTnAxVmZpWDR6YVZFTkM3Vnd5bkFzUXBNRnB4VUVBVE9VNE9Gbmg0V0xCMVR1NWZMc3hucTJIbmt0bE9QOW12TDI5dVhidG1yaDk0TUFCZXZYcVZhSUFVVktZdjB3bUl6SXlrbVhMbGhFVkZTVzJQM255aEdYTGxnSHc1cHR2TW1YS0ZGcTNiazEwZERRQkFRR2NQMzhlUUsvS3hlblRwMm5hdENuRGhnMWp4b3daOU96WmswOCsrY1JnV29DUGo0L092UUJpWkFIQXNHSERkRVNRdG0zYkFvV3BDQ1ZOMm90VHIxNDlmdmpoQjZEUXoySEFnQUdjUDMrZXJsMjdjdUhDQlY1NzdUVk9uRGlCSUFoRVIwZlRzbVZMVVlSbzNydzVOalkySEQxNlZMemU3Ny8vTGxiODhQWDFKUzh2ajdadDI2SlNxZkQwOUFUQTFkVVZRTnd1eXQyN2R3a0lDTURVMUxSTXZnb1pHUmxHUzNTNnU3dS9rRGVESWVHalc3ZHU0cyt2dmZhYStNeTBCQVFFaUJFM2tpZUV4S3VBSkVKSVNFaFVhSjdscVpoeTlTbUplUVYwcTEwWmV6UFRVbGNIdElOQ2FSVkJvcUtnTnRXUTVKSlBaaFdWSkVCVUVGUXFEY2xaVUtPYUpYVmVzeVE3VitEYjlmR3MzcDNNdlNmNWtnRHhFbmowNkJHZE9uWEN5c3FLLy96blAvVHYzNThiTjI3UXVuVnJ2UWw5VWZ6OS9ibHo1NDY0N2VYbFJYUjBOQUFSRVJITW16Y1BCd2NIQUFvS0NraEtTaElOSGpVYURWV3JWaVVzTEl3dFc3YVVLR3BvajU4M2J4NC8vdmdqVVZGUjVPZm42eDNUbzBjUDh2UHpkZjRHZHUvZUhRc0xDMWF0V21Yd3VscVR4NGNQSDVaTGhDaGVudlB5NWN0ODk5MTNMRml3Z0ZXclZuSHYzajF1Mzc0TndNR0RCK25idHk5ang0NEZvRXVYTHNURXhCQVRFeU9lYjJwYU9MWFJQb2V6Wjg5U3RXcFZnKzlkOUpscmtjbGtlaDRUUmE5WGxPUEhqNU9Ta2lKK05zYVF5V1E0T2pxaVZxdEpTMHZUMjkrMGFWT3VYNzlPYm02dTBjK3ZhS1JGMGVpVjBxSWhKQ1QrcVVqeHlSSVNFaFdlNUh3MUVkZmpHWHN4amtzcE9hakw4TWM2UnlXWnVFbFVETlFtQWtrdWVhVFdVS0tSOUljS3diUG5LbEx5VEdqZDNJSEdkVzA0ZURhREhwUHZNV25KRSs3R1NRTEV5eUl6TTVPZmZ2cUpqUnMzTW1IQ0JQejkvYkd5c21MZXZIbWxucGVXbGlhK3RINE1BSWNQSDhiUjBaRzR1RGppNHVKSVNFakF4Y1ZGVEJjNGVmSWs5ZXZYWisvZXZYaDdlK1BqNHlPK25KeWM4UFgxSlM0dVRxZmR4OGVIMU5SVTNuMzNYWDc1NVJkcTFhckZoQWtUeEFvYVU2ZE94ZDdlWHV5RG5aMmRqaEJpaVBqNGVBWVBIb3k1dVRtQ0lKVHAxYTFiTng0OWVzVGd3WU5KVEV3VXJ6Vmx5aFJ5Y25JWVAzNDhtemR2RnR0LytPRUhmSHg4YU5hc0dUWTJOdlRxMVl2dnYvKyt4R2RiclZvMVpESVpNcGtNWjJkbkFDcFhyaXhPM24xOWZjWDlKUzA4K1ByNmlyNFFRVUZCK1ByNjBydDNieElTRW95V0ZTM0ttREZqdUhuekpxR2hvVHJ0M2J0MzU5ZGZmOVVyZTFxY29zK3RhSlNEVm5RcGI3cVBoTVRMUm9xRWtKQ1ErRmVnRkdEdjAwd3VwZWJ4bWJjem5WenRzVFExd1VTbUgvRWdBS2xLRmRZS3FjU254S3VNZ0VZdWtPeVNUMm8xeVFQaXIwUWpnRVl0b0JFRU5CcFFDNkRSRlA0c3R2MzNaN1VHQkkzdzMrMy9IaWVBUnYzZjg0b2NMMmdFMVAvZDFnRG1DaE9xT0ZzUTRGY1pKM3NGbDIvbk1HZGpQS2N1WjVLV0pRbW4velFlUEhqQThlUEg5Y3BLRnFlazBQazJiZHBnYlcyTmlZa0pyVnUzWnZEZ3dZU0VoQkFaR1NsR0JFQmhlY3RObXphVnVXOWhZV0hpQkw5NTgrYU1IeitlWDM3NUJTaE1LNmxUcDQ3ZTZ2cnMyYk9aUFh1MndldkpaREtXTGwwcW1qaXVXcldLMU5SVVJvOGVyWGZzNk5HanhYU0xwS1FrMGM5QlMwNU9EblBuem1YZXZIbGN2SGhSYkw5Ly96NC8vL3d6WDM3NUplZk9uY1BFeEVRblRhVTBxbGF0aWthajBSRjV0SGg2ZW1Kalk2TmpBRnFVb3RFZER4NDhFTGRqWTJPcFhidDJxZTg5Y2VKRUhqeDR3Sm8xYStqYXRTdkRoZzNqMDA4L1pjeVlNZlRwMDRjdFc3YVVlSDdseXBYRm40dEd5bGhhV2dJWXJIb2lJZkZQUmhJaEpDUWsvalVJd0pQY0FpWmZmY2F5TzhrRU9GdlR6TWthWHpzTDNHek1zVGFWSTVQSkVJQzBBalV1TDd2REVoSi9BTFdKd1BNYVNsS3JLeEgrWlhxYUlJQmFMYUJVYVZDcUJBb0tCRlFhS0NnUVVLb0ZWQ29CcFpyQ2ZTb0JWVUhodjBxMWdFb3RvQ3dBbGJxd3JVQWwvUGM0L3J1dG9VQU55Z0xodjhlQXFwamdvQkZBMEc0TC94TWJCT0cvNGtLUjQvU1BMZHduQ0lqWGRMWTMvZi8yN2p5K3hqdmZBL2pubkt5Q2lCQUpTVWpTSkJKaVM0dEVGMUZxSDd2YXJsSjBSa2UxMDZnUlc5RXlHRmRIeDdUQzFWdFhHYTNHVmtzWjdkRFlhbWxyS3hLVkRVbklKb2tzenZhOWY2VG5tWnljYzdJUUoram4vWHA5cDg2em5kK3pIT1AzZlg0TGZ2ZENZN3crdkNsYWVqb2k4VVlwMXU5S3gvcGQyY2d0ME5mMTVhWksyTnZibzZTa3BOSnRLbzRCVUxGUC82SkZpL0RDQ3k4QUtHc05FQmtacVl6N1VGRjF1aEZXVEM3czI3Y1BucDZlY0hkM3gvRGh3MkV3R1BEamp6L0MxOWNYenovL1BEWnUzSWhldlhvcGd5TzJiZHNXKy9mdlIvZnUzWkdVbEdSeUxLMVdpeXRYcm1EU3BFazRmZm8wZXZic2lZOCsra2haUDIzYU5FeVlNQUhEaHcrMzJPMEJLQnR3Y3ZMa3lkQm9OSmc3ZHk1Mjd0eXBsSG5ldkhrNGZmbzBldmZ1alhuejVpRW5KNmZLOHpXS2pvN0cyYk5ub2RlYi8yYWlvcUl3ZS9ac1BQWFVVMmJybWpkdkRudDdlMXkvZnQxc1hXSmlvakllUmxYV3JWdUhnd2NQWXVQR2piaCsvVHBLU2tydzRvc3Zta3hKV3A2am95TWNIUjBCQUtXbHBjcHlZeGNhSnljblpmclhnSUFBNVRrTERBekVrU05IcWxVbW9yckNKQVFSL2ViY013aXVGV2x3clVpREwxUHo0RlhQQWMyZEhmQ1VxeE02dU5WRCs4YjFrS3ZWSTZ5dUMwcDBud1FHNUxiUUlNZjdIZ3hXRWhER1NyR3g4bXRTRVRaV3BFMHExUUlEb0ZTa0srNXYzQTdsSzlwS0JieHNlNDNPVUZhWjE1ZU5hYURUQWRwZksvczZnMENuQSs0WmwrdWtiSjFlbE8xME9vRldEeVU1b1BzMVFhRFRsMXV1RitqMFplVVFsUHV2OGRxVSt5Qy9McEJ5Q3l4dEs4ci9XRDdtdzZCU0FhNHVhcndRN29yeC9ackNwWjRhWDN5VGcrUG43aUlsNHg3U01qWFFzL0hESTZOOSsvYTRjdVdLU2JQNERoMDZvSHYzN3RpMWE1ZXl6TTNORFhmdjNvVk85NTlwUzZvYVJEQW5Kd2ZEaGczRDk5OS9EeEhCcUZHajBLZFBIeXhldkxoV3lsNStqQUVqalVhRGdvSUNMRm15QlAvNjE3OXc0c1FKYURRYXFGUXEvTS8vL0EvMjdObUQrUGg0cThlOGN1VUt4b3daZyszYnQ4UFYxUldyVnEzQ2loVXI4TnBycjJIY3VISFl2WHUzMVgxbno1Nk53TUJBOU96WkV3Y09ITUM0Y2VPd2FkTW1BTUN0VzdlUW5aME5UMDlQcTVYM2lyeTl2YkZpeFFxTUdUTUdRNFlNTVRuSEZpMWFJREV4RVpHUmtSYkhzdkR3OEVCY1hCeG16cHhwTVFseDd0dzVaZFlOb0d4Z3poOSsrQUZwYVdrV3k5S3FWU3Q0ZTN2amwxOStRWEJ3TUNaUG5veUxGeTlhdkFlblRwMVNwbm0xbE1ncUtpckNjODg5aDl6Y1hKTXBWOHQzcFNGNlZERUpRVVMvYVJvQjBvcTFTQ3ZXNGt4ZU1YWmN2d01uZFZsckNDZE82L21iczNsK0N6ZzUxTTU5dDlPcDBPcDhmZGpyYlBzY2FXSEFHWDBoRGlVVUlQK1NBVnFkUVhsanI5V1h2ZUhYNlF6US9abzAwT3Z4bnliL3Z5WUw5QVpBYjN4enI1ZGZ1eGRVNkZwZ01IWWxNRzcvbjY0RnlwK1ZiZ2cydlFSUEJFOTNlL1RxN0Fwbkp6WG1yNzJCNUp2M29OUHpXajZxaGcwYmhrbVRKaUV1TGc3cDZla0lDQWpBK1BIamtaK2ZqNWlZR0dXNzgrZlBZOHVXTFNZVjE2cGFRdno5NzM4M1dkKzZkV3NNR1RLazFwSVExaFFYRjJQKy9QbDQ1NTEzY1AzNmRheGJ0dzd1N3U3bzBxVUx3c1BEcTl4L3o1NDlHRGx5SkxadDI0YVltQmlVbHBhaVI0OGVPSDc4dU5WOVhuenhSU3hZc0FEUjBkRTRldlFvbGl4WmdzV0xGMlByMXExbzBhSUZ2djc2YTl5NWN3Y25UNTdFcmwyN01IejRjS1ViaVpHeGJDNHVMcGc2ZFNyKy92ZS9RMFF3ZGVwVWs0UlFYRnljc205cGFTbEdqaHlwckZPcnkvN2UzcnAxSzlMVDAzSGl4QW1UNzNCeWNvSy92ejlPbno2TkprMmFvRjI3ZHJodzRRSmlZbUt3ZS9kdXMzdlR1SEZqTEZteUJGT21UTUhpeFl1eFpNa1NkTzNhRlpzMmJjSzVjK2Z3WC8vMVgyYmYwYk5uVHpnNE9DQTRPQmhObXpiRjhlUEgwYkJoUXd3YU5BaWJOMitHaUdEWXNHRVdwd2NsZXRReENVRkU5Q3U5QUNWNlFZbisxMy9sYS9tYThiY21yVUFMRmNyZWdJdjhwN205cHR4YmQ2Mis3SzI4c2t4cmJMNXYrRS9UZlQzZ3FGTmhzVmM5TkxLM1hSSkNaekJnVTNJT1Z2eDhDL2s2UTUyOHdhZmFVVndxMlBwdEhqUmEzckhId2U3ZHU5R2xTeGRNbkRnUnJxNnV1SFhyRnJadTNZcUZDeGVhdkVFM3ZzbXZDV09GMktoWnMyYTRjZU9HeFcxOWZHcXZJNkZPcDhQbXpadXhlZk5teko4L0grKzk5eDRBNFBUcDB3Z0xDOE9OR3pjc2RtMndzN05EUkVRRUJnOGVqTEZqeDBLbjArR1hYMzVCcDA2ZDhKZS8vQVhidDIvSG9VT0hjT25TSlpQOXc4TENFQmNYaDkyN2QyUDE2dFVBeXFZRmRYSnlRdCsrZmJGKy9YcGtaV1doVDU4K3lNcktRbHhjSFBidjM0L0ZpeGRqNmRLbDBHZzBhTmFzR1hidTNJbmMzRnk4Ly83N0dEdDJMSUtDZ3ZEeHh4OHIzVW1NeG8wYmh4a3pac0RKeVFsWldWa29MaTVXMXJWcjF3NUFXU3VVRVNOR0lDb3FTbG0yZi85KytQajRJREV4RVczYXRNSEJnd2Z4NnF1dklqbzZHcDZlbm1aZFZEcDI3SWlEQnc4aUpTVUYzYnAxVTVJR3g0OGZSOGVPSGJGMjdWcnMyYk1IclZ1M050a3ZKeWNIbnA2ZTJMQmhBM0p5Y2hBUkVZSFdyVnRqNGNLRjhQZjN4NXR2dm9raFE0Ymc2NisvdnEvN1MxU1htSVFnSWlMNjFmUVBNOHZlL1AvNnB0K2srbWVsTG1pdGl1am1ZSWQzKzRqTi9wLzJudDZBcmFtNStPRFNiZVJxbUVCNzNCVVVjYXlIeDhrUFAveUEvdjM3VjdsZDU4NmRyYTd6OGZGQllXRWhubjMyV2VUbTVnSUE4dlB6TVdqUUlLV2JoNHVMQzNyMzdvMjR1RGlMeDdEVVphQXFqUm8xUWtCQUFOcTJiUXNSUVhGeE1lenQ3ZEdtVFJ1OCtPS0xHRFZxRkRwMzdveU5HemZpMDA4L3hZUUpFN0I5KzNaa1oyZGp3NFlOK09TVFQrRGg0WUgrL2Z1alM1Y3VlUGJaWjlHd1lVTmN1blFKSDMvOE1UNzU1QlBjdW5VTHp6NzdMSDcvKzk5ajBhSkYrUERERDFGU1VvS0VoQVFrSlNWaDU4NmRXTHg0TWE1ZXZZcng0OGNyWld2V3JCbUNnNFB4N3J2dll0ZXVYWmc0Y2FJeXplWFFvVU94YXRVcUxGeTRFSU1IRDBhM2J0M3c1WmRmNHRhdFd4Z3laQWppNCtPeGUvZHVmUERCQjdDM3Q0ZWZueC8wZXIzU0ZjYlIwUkVPRGc1d2NIQkFZR0FnSEIwZGNmNzhlV2cwR3ZqNyt5TTFOUlc5ZS9lR2g0Y0h2dnp5U3lRa0pPQ2YvL3duTGx5NGdBc1hMdURjdVhNQXloSWwrL2J0VThiUnFOaXQ0OXk1YzNqdHRkZncxVmRmS1ZPcmxyZHExU3FzWDc4ZVhidDJCZkNmOFIrOHZiMXg4T0JCRkJRVW9GKy9mdERyOWZqdXUrL3cvUFBQSXk0dURxTkhqMFprWkNSR2pSb0ZBSWlJaUVCaFlTRUdEQmlBZ29LQ0dqOEhSTGJFSkFRUkVkR3Zpa3NmejdmT0dyMEJlMi9ld1Y5L3ZvV3NlNnk4RWoyT1ltTmowYVpOR3hRV0ZpSTZPaHBBMmFDVUN4Y3V4TktsU3dFQUJvTUJQLzMwRTlhc1dXUHhHQTBiTnF6eWV5ck9EdUh1N280ZmYvd1JXcTBXSDMvOE1UUWFEZGF1WFlzcFU2YmczTGx6MkxsekowYU5HcVdNYzNENDhHSE1uVHNYMGRIUmVPdXR0MUJZV0lqNCtIaE1tREFCSjArZVJFeE1EUDcxcjMrWkRUeDU3Tmd4SER0MkRQYjI5dWphdFN1NmRldUc4UEJ3QkFjSEl6NCtIaSsvL0RJU0V4TlJWRlNrN0ZPL2ZuMUVSRVJnOHVUSitOLy8vVitUNCtsME9yenh4aHY0OTcvL2pieThQR2cwR3RqYjIrUGxsMS9HelpzM0VSRVJnUVVMRm1EMTZ0WHc5dmF1Y3RETzFOUlUrUHY3QXdCMjd0eUorUGg0NU9ibTR0YXRXMmpRb0lFeUlHUkZodzRkd3ZMbHkvSFpaNThoTVRGUlNVNFlpUWgyN3R4cGNWOFhGeGRsYkF1RHdZQTllL1lnTlRVVkFQREJCeCtnc0xBUWZmdjJSVjVlbnJMUDJiTm5FUm9haXIxNzkyTHAwcVZLVW1idDJyVm8zNzQ5U2t0THNXREJna3JQbGFpdXFjQ1dtVVJFUkxYT3pjRU9SL29FdzhQWjRhRitqOVlnMkh2akR1YWRUVWUyaGdrSW90K2lKazJhSUNnb3FGcUROWGJzMkJFcEtTbEs1ZFVTZDNkMzZQVjY1T2ZuVjNxcyt2WHJteVFOSGdhMVdtMnhCWUVsenM3T0pqTkpsRCtHbzZNajdPenNZR2RuQjVWS0JiMWVieFlQd3RmWEZ6azVPVXEzRGtkSFJ3UUVCRmdjOExJOGUvdXlkOElHZzhIa1BGMWRYYUhYNjYxZTM4REFRQ1FuSjV1VTI5SFJFVnF0MW13R0ZLSkhEWk1RUkVSRUQ0RXRraEE2ZytEQXpYeThleTRkTjB0MVZlOUFSRVJFVk1mWUhZT0lpT2d4cE5VYkVIKzdFQXZQWnpBQlFVUkVSSThOemo5SFJFVDBtQkVSZkhlckVIUFBadUI2aWJhdWkwTkVSRVJVYlV4Q0VCRVJQVVlNSWppYWRSZUxMbVFpcFVoVDE4VWhvb2ZBMGRFUmpSbzFxdXRpUFBZcVRtOWFucHVibXcxTDh1RFVhalVhTkdoZ3Nzekx5NnRXam0wY2w0SnF6dG5aMmVKeXRWcGRLOCtZbjU4ZkhCd2U3dGhTZFlGSkNDSWlvc2VFUVFRbnN1N2kzYlBwK0tYUThranRSUFJvMkxCaEEwUUVuMy8rZVkzM2ZmbmxsNUdYbDRlZ29LQ0hVTEthKyt5enp6QjA2TkJLdC9IMDlJU1hsOWQ5QndDb1ZDcTR1cm9pSUNBQUVSRVJHRFpzR0tLam8xR3ZYcjBhbHprc0xBdzNidHhBNjlhdHpkYU5IajBhVjY5ZVJjdVdMV3QwVExWYWpaTW5UK0tWVjE2cGNYa2VsSEhxMW1lZmZSWkEyUlNlYVdscENBa0plYURqamg4L0hoY3ZYcXl6aXE2OXZUMmNuWjJ0aHFPam85ayt2cjYreU16TVZKNExSMGRIaElTRVZCbDJkbmExWHY0VEowN2czWGZmTlZzZUhCeHNNcXZKL1VwT1RzWlRUejMxd01kNTFERHRSVVJFOUppNG1GZUNoZWN6Y0xtQUNRaWlSMWxVVkJUR2pCbFRyVzB0dlMyZE9uVXFUcDgramF5c3JDcmZwaHBudVpnM2J4N2VmLy85R3BlMXFxa3JBV0RVcUZHNGZQa3lkdXpZWVhXYjFOUlVPRGs1MWZqN3k1ZmorUEhqaUlpSVVKYWxwNmNqTXpNVCsvYnR3K1hMbHl2ZFB6UTAxR1FtaWlsVHBpQXZMdytKaVlsbTIyN2Z2aDB4TVRINDV6Ly9pZTdkdTF1ZEdjUGUzdDZrdGNGenp6MkhMbDI2WVA3OCtmRHg4VEhiL3NhTkcxV2U1LzBhTkdnUUNnc0xjZnIwYVFCbDUvZnp6ejlYT2Z1R2tZT0RnOFhLYkZwYUdnSUNBakI5K25UczI3ZlBiSDFtWm1hbE02blVSR0Jnb01ubjFOUlV6SjA3dDlJcFJVK2VQR255VEFCbDUrTHA2YW5NSmhJUUVGRGw4d0VBSGg0ZXlNN092bytTVzlheVpVdDA3TmdScjczMjJuM3RYekdCbEpTVUJJM210OUhDa1VrSUlpS2lSNXhlQkpmdmxHRHUyWnU0ZU1kOCtqa2llblE0T2pwaXpabzEyTFJwRXlaTm1sVHB0dmIyOXBXK0xhM09tMVJqRW1ITm1qV0lpNHN6V2VmaDRZSDQrSGo4L3ZlL3g1RWpSNnBSZXV2ZlVkVTBtWjZlbmhZVEd0MjZkY1Bldlh2eDBrc3Y0Y3laTTVVZVkrVElrVkNyMWZEMDlNU3BVNmZnN2UxdHNqNHlNaEsvL1BLTDJYNVpXVmttbnhzMGFJQ0pFeWZpalRmZVVLYXJiTlNva1VuNVpzeVlnYVZMbHlJZ0lNQmsvL0lWN3NEQVFJdVYyd01IRGxnc2YzVVNPdmREcFZKaDJMQmgrT0tMTDZEUmFOQ2dRUU84K2VhYmNIZDNyM1E2enRUVVZQajUrUUVvYXpsUldVVjk1Y3FWV0xseXBkbnkxMTkvSGJHeHNROThEZ0J3OWVwVms4K2hvYUZZdFdvVk5tellnT1RrWkl3ZVBSb25UNTRFQUlTSGgyUGJ0bTBXeTJ4czBWQXhlVlQrK20vY3VCR1RKazJDVHFkRDA2Wk56WjZSMnZEeXl5L2oxS2xUVlQ3WDFsUTh0OURRVU9oME9yUHVNZjcrL2lhZnE1dDRlcFF4Q1VGRVJQU0krNldnRkxOK3ZJa2Y4a3JxdWloRVZJVlpzMmJCeThzTGMrYk1xVElKb2RQcDBMeDVjK1d6ZzRNRERoOCtqTVRFUkx6NjZxczErdDZjbkJ6azVPU1lMRE1tRGk1ZXZQaEFGUmM3T3p1cnJRV004dlB6TFM0Zk0yWU1qaHc1Z20rKythYks3ekcySkhCeGNiRzQvczZkTzlWNmsvM2FhNjhoT3pzYlc3WnNRV0JnSUlxTGkzSHAwaVdMNDJ4VWJDbGhLWkZRVlhJaEpDU2tXbS9pNzljTEw3eUFnSUFBckYrL0hrQlpxNWZrNUdTbGE0WTFXcTBXOWV2WGg3dTd1N0tzWHIxNktDMnR1MlMyc2NXS01YbHk1ODRkRkJRVUFDaHIrWktTa2dJQVdMOStQWXFMaXpGLy9ueGwzOEdEQjZOUG56NVl0V29WZ0xJa3hJNGRPOHlTZFNxVkN1UEhqNi94YjZpbXBreVpndm56NTJQRGhnMllNR0dDeFcwc0pZbktQMDhWcjhmMzMzK1BKazJhbUd4ZnNZWEt3MHAyMlJLVEVFUkVSSThvZ3doK0tTekYvTFBwK0pFSkNLSkhYbUJnSU9iTW1ZTzMzMzRidDI3ZHF0WSttWm1aeXA5bno1Nk41czJibzArZlBpYkw3NWVycXlzQUlEYzN0OHB0clkwdG9GYXJvVktwNE83dWJuVWJnOEdBdExRMGxKUlkvM3Vxc2pmMkRnNE8wT2xxWjZyaGV2WHFZZWJNbVpnelp3NzBlajFXckZnQnRWcU40T0JnN04yN0Y5dTNiOGVubjM1cXNzOC8vdkVQMUs5ZjMycWx0Ykt5MjhMa3laTUJBRC8rK0NQYXQyK1A2T2hvL081M3Y4T1ZLMWR3N05neFRKZ3d3V0lMRWFDc2hZTy92eitpbzZPVlpZNk9qZ2dJQ0tqeWV4TVNFbXh5N3NaeEg0eUpybjc5K3FGbno1NTQvLzMzVGJxNFpHUmtZT3pZc1lpTmpZVk9wME5RVUJBR0R4Nk1PWFBtbUJ6UHlja0pJbEpsNHV4QjlPN2RHNjFidDhhRkN4ZHc5T2hSTEZ1MlRGa1hHeHVMRmkxYUlDZ29DQmtaR1JnMGFCRHUzcjFicmVNMmJkclU1TE9JbUhVMWVoSXdDVUZFUlBRSUVoRmNMOUpnM3RrTUhNc3FRdDMrRTVpSXF1UGpqei9HMmJObnNXN2R1aHJ2MjYxYk55eGF0QWdPRGc1bXpkWXRxYzdiVU9PNEJUZHYzcXh5MjZyZTVNZkV4Q0FtSnNiaXVxS2lJcVh5MUtWTEYxeS9maDIrdnI0NGRlb1UvUHo4Y085ZTJUZzJycTZ1U0VoSVFQdjI3WkdWbFFVL1B6K2NPSEZDT1U3RkNxL3g4L2p4NDZzc3Y5R01HVE53Nzk0OTdOaXhBNkdob1Jnd1lBQ2VlZVlaM0w1OUcyZk9uRUZnWUtCWmdpYzBOQlJidG15eG12aHAzTGh4cGQ4WkZCU0VVNmRPVmJ1TU5lSGo0NFBSbzBjREtMdm5HemR1eE5kZmY2MTBDWW1NakxRNlF3TlExaTNoekpreldMNTh1YktzdW1NbzJLclZoTEhsUzFoWUdJNGZQNDdseTVlam9LQUF1M2J0UWtoSUNLNWR1d2F0Vm9zZmZ2Z0JBTkNqUnc5b05Ccjg2VTkvUWtKQ0FyNzY2aXNzWGJyVTZ2UFRvMGVQV2k5eitYRXNNakl5a0pHUkFhQnNqSmV1WGJ0aTllclZtRGx6Sm80ZVBRby9Qeit6cmxLL2RVeENFQkVSUFlKUzd0N0R1MmN6Y0N6ckxoN2V1eHdpcWkxang0NUZqeDQ5OFBRUllveEVBQUFUZDBsRVFWVFRUMWM1ZmtKRi92NytpSXVMZzRPREEvcjM3NC9rNU9SS3Q2M1lQTnRhQzRYdzhIQVVGaFphSEVTeHZDdFhybGhOYWhpN0dpeGJ0Z3l6WjgrMmVneGpSVGdyS3d1Wm1abks1MXUzYmlrVldlTi9qZHRVbkhJeU5EUVVBREJ0MmpTODhjWWJ5dWYwOVBSS3kxOWVodzRkNE9mbmgrenNiTmpaMmVHVFR6N0IrZlBuQVFESGp4L0hlKys5WjdLOXI2OHZRa05EY2ZqdzRXcC9oeTNObkRsVEdTTkFSREJyMWl6b2REcUVoSVFvclZSOGZId3N0aVM1ZHUwYXpwMDdoMnZYcnFGUG56NW02NDMzM0hpUGpaLzkvUHdxZlFacm03SEZUcDgrZmJCdTNUcTBhOWNPQUpTeEZ2ejkvWkdTa2dLOVhvK2pSNCtpWDc5K1VLbFVHRE5tREtaUG42Nzgzb3pQUy9QbXpiRjkrM1pFUmtZQ2dOTGRvN1lNSFRvVTdkdTN0N2h1L1BqeFVLbFUyTDU5TzJiT25JbDkrL1poM0xoeDFVcENHR2Y1cUtqaW1CREFrekdJcFRBWURBYUR3YWpkY0hPd2t3c0RReVZ6UlBzYXh3LzlXMHYvRnE2aWZnVE9nOEZnVkIxdWJtNlNtWmtwSzFhc01Ga3VJdkw1NTU5WHVxK1BqNDljdlhwVkVoTVRSVVFrSkNTazB1MURRa0pFeWw3eG1uelBnNmpzKzBhT0hDa2lJdDkvLzMybDJ6azdPNHVJaUorZm53QVFQejgvRVJIeDlQUVVOemMzY1hOemsxYXRXb21JaUplWGx3Q1F3TUJBRVJHeHQ3ZFhqcU5XcStYcTFhc2lJbUpuWjJkeWp0YXVUZmwxalJvMUVsZFhWNG1JaUpEczdHeHAxcXlac2wyVEprMUVwOVBKMDA4L3JTeWJNV09HM0xoeFExUXFsZFZyWFpQckdCTVRZL1ljM0c4RUJRV0pScU9SalJzM0tzZXZTWmxhdG15cFBKL0crK0hrNUdUMkRGWDhiTnpXMmRtNVZuOG41ZTlUK1Q5Mzd0eFpSRVR5OC9PbFFZTUdKdnQ4K3Vtbkp1WHc4L09UN3QyN1MzcDZ1bmg0ZUlpZG5aMVorYU9pb3VUU3BVdktzWm8yYlNvaUlrMmJObjNnYzZoWHI1NmtwYVhKd29VTHpaNUplM3Q3U1VwS2t2Lzd2LzlUeXVUdTdpNUZSVVhLdmFqc2Vvd1lNYUxhOXpZc0xLeFc3NDJ0UXcwaUlpSjZKSWdJYmhUZHc1S0xtVGlZVVlDYXZVc2xvcnF5Yk5reXFGUXF4TWJHd3N2TFN3bWdySVZBK1drZXl3c0tDc0t4WThkZ1oyZUhuajE3QWlqckZpRWlWc05TTTNxVlNtVVdEZzRPeU03T1JreE1qTVgxNWFNeS9mdjNSMUpTRXJwMDZZS2dvS0FhWDV2TXpFems1ZVVoTHk5UEdYU3dNc09HRFZPbWtqeDM3aHlHRGgycXJMTjJiY3JMejgrSFJxUEJKNTk4Z3RtelorUDI3ZHZLdXB5Y0hCdzRjQUIvL09NZkFaVE5Uako5K25SczJMQ2gwckVQcXJwK3hqZndzYkd4V0xod0lZNGVQVnJ0NjFPWmZ2MzZJVFUxRlI5ODhJR3l6TmhxUmFWU0tZT2FObXpZMEtROFVWRlJBS0IwZy9IMDlNVFNwVXNCb05iRzNxaE5MVnUyQkZEV1VtWGt5SkhLY2g4Zkh6UnQydFNrUzBoS1Nnb2FObXlJM054Y1pHVmxXUnozNGFXWFhrS2pSbzBxblZMMmZtazBHdHk4ZVJNclZxd3dXemRseWhUNCtmbVp6REtTbTV1TGZmdjJWZHFLeU9qaXhZdktQYlN6czFPZW96Tm56c0RPenM3a0hsKzhlTEgyVHFxTzFIa21oTUZnTUJpTUp5M3VweVhFK1FHaE1ycVZtNmdlZ2ZJekdJenFoOEZncVBMTnBhWDlmSHg4SkQ0K1hwbzNieTVBMmR2UW5qMTdpcCtmbjlYbzJiT24xZU9WRCtOYjFkRFFVT25idDY5Y3ZIaXh4dWZWcEVrVHVYdjNydnpwVDMrUzQ4ZVB5L3IxNjYxdWE2MGxSUG0zMkc1dWJpSml2U1dFdmIyOVhMcDBTZmJ1M1NzaUlxTkhqNWFTa2hJWk9IQ2d4TWJHU25oNHVNVnJFaHNiSzU2ZW5zcjNyRisvWHI3NTVodHhkbllXYjI5dmFkdTJyYkx1cFpkZWt0TFNVZ2tJQ0pCcDA2YkozYnQzemQ2UU96czdpNCtQajNUdjNsMUVSSHg4ZkNvTjQzWTVPVG5Tdlh2M1dudXVtalZySnQyNmRiUFkrZ1dBUkVaR3lwMDdkOHlXOSs3ZFcwUkUzTnpjWk1HQ0JhTFg2K1h5NWN0U1ZGUWtRUFZiVTlpcUpjUzc3NzRyYVdscE1ubnlaRGw3OXF5eS9XZWZmU1pUcGt3eE84NjBhZFBrOHVYTHluTlQvdnJVcTFkUDB0UFRaZXpZc1pLUmtTRmR1M2F0MVpZUVFGbHJtNHJuMExScFU4bkt5cExObXplYmxTa3lNbEswV3ExMDZOQ2hXdGNEZ0x6OTl0dVNtWmtwSWlJRkJRWHl4ei8rc1ZidnhTTVFkVjRBQm9QQllEQ2V1S2hKRWlKamVEdjUrWGR0Wkl5Zm16aXE2cjdzREFhalp0RzNiMStMSVNKeStQQmg2ZHUzYjdXT1U3RWlZaW1zVlVqTGg1MmRuZnowMDAveTNYZmZDUUFaUFhwMHRSSVhGZU1mLy9pSDVPZm5TNk5HaldUbzBLR2kxK3VsVzdkdUZyZXRqZTRZczJiTmtxS2lJb21LaWxMS08yellNUEgyOWhZQTR1dnJhOUp0d3RIUlVSbzJiR2hTanJDd01CRVIwV3ExSWlKaU1Camt5SkVqSnR2OCs5Ly9sdmo0ZU1uUHo1ZVltQml6Y3hrNGNHQzFLdWtWUGZYVVV3L2wrYkoyejZPam8rWG8wYU5XeSsvazVDUno1ODZWdDk5K1d5Wk5taVNKaVlrbXh3c0pDYkVZeGtUWHcwaENHSk5zNVovMVE0Y09TVnhjbkxpNXVVbHhjYkVNSHo1Y3hvNGRLM2w1ZVdiZE13REltalZyUkVSazdkcTFadGRuMmJKbGN1WEtGYkd6czVONTgrYkp0bTNiYWowSlllbjN1bVBIRHNuTHkxTVNpaFh2Mlo0OWUrVENoUXRTdjM1OWsvMzc5ZXRuY2o4QXlQUFBQeS8zN3QxVDd1T2YvL3huS1M0dU5rdGlQT1pSNXdWZ01CZ01CdU9KaTVva0lTNE9ESlVwVHpVUlI3VjVuMlFHZy9INGhvajVtQkJ1Ym00bVl5QlUzTDY2S3Z2ZWQ5NTVSMFJFbm4vK2VRRXFUMEs4K3VxcjR1VGtaTFo4OE9EQllqQVk1SzIzM2xLV2ZmdnR0M0xqeGcyTC9kdXRKU0Vzc1pTRVVLdlZrcHViSzdObXpiSlk2VzdZc0tFa0pTWEozTGx6bFdWZmZQR0Y3TisvWDlScXRiTE13Y0ZCQmcwYUpPSGg0ZUxsNVdYeFdrZEdSb3FJU0VwS2l0VjdVVlcwYTlkT2R1ellJY1hGeGJKcDA2WXE3OG1EaEtYcm9WS3A1S2VmZnBKRml4YVpiVDlxMUNqUjYvVUNRTGsycTFldmxoMDdkbGc5WHZsd2NuS1M1NTU3VGdJREE4WFIwYkZXZncvbGhZU0VpTGUzdCtqMWVubmxsVmNFZ0t4YnQwN1MwOU9sdExSVUZpNWNhUEU0UC8vOHM2eGN1Vkx1M2JzbmI3MzFsbkkrWThlT0ZhMVdxenozWGw1ZVVscGFxb3c1OGJDU0VQUG16Uk9Sc2pFZGpJbWNmdjM2S2V0RFFrSWtLQ2hJQ2dzTFpmLysvVkt2WGoycjF5TWtKRVJ1Mzc0dC8vM2YvMjN5SFZ1M2JwWGs1R1R4OWZWOWFNK1pqYVBPQzhCZ01CZ014aE1YMVVsQ1pBeHZKMGxEMnNyVXdDYml3QllRRE1ZVEZ5TG1TWWkwdERSWnZueTUxZTE3OSs0dGdZR0JWc1BZMU43YWQvYnExVXUwV3Eyc1diTkdXV1l0Q2FGV3E4VmdNRWhBUUlESjhyNTkrMHBKU1luczJiUEhwT1dCcjYrdlpHWm1TbXBxcXJSdjM5NWtuOXJvanZIS0s2OVlIR2dRZ0d6WnNrV1NrNU9sY2VQR3lySzJiZHRLVVZHUi9QV3ZmN1Y0TFJ3ZEhhVjE2OVl5WU1BQUNRNE9GcUNzWW5yMjdGbkp6czRXZzhFZ3k1WXRNMGxpVkJWUlVWR3liZHMyMFdxMXNtblRKbW5ac3FYVlN2MmdRWU9rVDU4K0Qvd2NXVHIrbENsVFJLUFJtTjA3QURKcDBpUXBLQ2hRUHF0VUtrbEpTWkhvNkdpcng3TVVIMzMwa1d6Y3VMSFd6c1ZZb1M2L2JQWHExWktUa3lNdUxpNENtTFpDYWRPbWpka3hRa05EeFdBd2lMZTN0MFJIUjR0T3A1UFhYMzlkUkVTV0xGa2lVNmRPTmZzOU5Hdld6Q1FKVVZ2M1JVUmt6cHc1SWlLeVlNRUNaWmtsUGo0K01tVElFTkZxdFRKZ3dBQ0wxeU0wTkZReU1qSms5KzdkeXFDc3htMGFOMjRzU1VsSmtweWNyRHpMajNuVWVRRVlEQWFEd1hqaW9xb2tSTWJ3ZHBJNHFJMjgyZHBER3RwWC94L0FEQWJqOFFsTFNZalRwMC9MekprenJXNWZWWGVNZHUzYVdhMUFEaHc0VUlxS2l1VElrU01tbGY5Um8wYUppT2xzRXdDa2VmUG1vdGZybGJmZGRuWjI4dWMvLzFsME9wMGNPWExFcE9tNE1UcDA2Q0MzYjkrVzB0SlNtVDkvdnJKTmJTUWhqRkd4a2h3ZEhTMGxKU1VTSGg1dVZwNkpFeWVLaU1pZ1FZTUVnTXllUFZ1Ky9mWmJTVTVPRnAxT0p6cWRUcTVjdVNMUFBmZWNSRVZGU1hwNnVseTdkazM4L2YzbEQzLzRnK2oxZWpsdzRJREYxaDNHOFBIeGtSa3pac2lGQ3hla3BLUkVZbU5qSlRBd1VGa2ZGaFltQm9QQmJMKy8vZTF2b3RQcFpOcTBhUS8wSEZXOEhoRVJFVkpjWEd3MW1iVmd3UUs1ZXZXcTh0bllxc1Y0YjFxM2JtM3hlYWdZMjdadFU3NmpOczRsSWlMQzVIbm8zTG16YURRYWVlZWRkd1NBdEdyVlNxNWZ2eTVYcjE2VnUzZnZTbUppb2xKbVk2eGR1MWJpNCtNRktFdWlmZmpoaC9MU1N5OHB6NXFsOFBiMk5rbEMxTlo5RVJFSkR3K1h5Wk1uVjNuUGpORzZkV3ZsejcxNjlWS1NMNzE3OTVhOHZEejU5dHR2VGE1UitiOFRRa0pDSkRzN1d3b0xDMlh3NE1FUFZQWkhJT3E4QUF3R2c4RmdQSEZSVlJJaVpXaVl6QWh0Smk1MjdJTEJZRERLd2xvU1lzU0lFVEppeEFnWlBIaXdiTm15UmJLeXNreldPenM3eS9MbHkwV3YxOHVoUTRmRTFkWFZaUDBMTDd3Z0lxSTBYUThKQ1pFMmJkcklpaFVySkNFaFFZQ3lOL3luVHAwU0VaRXRXN1lvVGNZdFJhdFdyZVRZc1dNaUlrclRjVTlQVDZ0dmdhdFNXUktpUjQ4ZW90UHBaUHo0OFZiTHMyUEhEa2xQVHhjbkp5ZVpQbjI2ckZ5NVVpWk1tQ0FkTzNZVUp5Y244ZlQwbEhYcjFvbkJZSkN2di81YTNOM2RsWDM3OWVzbjJkblpjdmZ1WFZteVpJbTR1N3VMU3FXU3A1OStXdWJNbVNOSGp4NFZnOEVnRnk5ZWxPam9hUEh3OEJBWEZ4ZUppSWlRc0xBd0NRc0xrNDgrK2toU1UxTXRsbTMyN05raUl2TGVlKy9kOTNOUi9ucTgrT0tMa3ArZkw5OTk5NTA0T0RpSXU3dTdEQmd3UUNJaUlxUjkrL2JTcTFjdlNVcEtrazgvL1ZTQXN1NHBaOCtlbGErKytrbzVub2VIaHhnTUJ2bkRILzVnZFZ5SVhyMTZTVzV1cm93Yk42NVd6OFVZWGw1ZWtwU1VKS2RPblJKN2Uzc0pEUTJWbEpRVXVYNzl1dmo1K1VsVVZKUVVGQlJJVmxhV0RCMDZWQUJJZUhpNGFMVmFHVDU4dU1YclU1WHkzVEZxNDF5cy9WNHIzclBxeE1TSkUyWGJ0bTFtNDNCVS9JNTI3ZHJKWjU5OVp0SWk2REdOT2k4QWc4RmdNQmhQWEZTV2hMZzJwSzNNRHZNVVY3YUFZREFZNWNKYXBXYkhqaDFTV0Znb0JRVUZrcHFhcXZTZkJ5RDE2OWVYaElRRU1SZ01zbkxsU25Gd2NERGJYNjFXeThhTkc2VzB0RlNwa09uMWVybDI3Wm9NSERoUW1qUnBJcG1abVpLZG5TMFRKa3lvVmxsVktwVzgrdXFya3BpWUtDdFhyaFFuSnllNWNlT0dkT3JVU2J5OHZLb1Z6enp6aktTa3BKaTlrUThNREpUczdHd0J5bVk3S0grK2xzTER3OE9zZTRneEdqUm9JR2xwYVpLYm15dFRwMDQxNlY1aURFOVBUOW0wYVpOY3YzNWRQRHc4eE12TFMvTHk4dVR5NWN1eWRPbFNlZWFaWjB5MmQzRnhrWktTRXVWYXBxZW55N0JodzZ5V2I4YU1HU1pON0dzYXhncHRnd1lOSkRVMVZRNGZQcXdNeU9ubDVTWDM3dDFUeWxKU1VpSUhEaHlRRmkxYUNBQjU0NDAzUktQUm1Nd1FBa0FXTDE0c1JVVkZWaXZzaFlXRnNubnpaclB4UWg3MFhJengvZmZmeTgyYk44WFgxMWM2ZHV3bytmbjVrcENRWU5LOUpDd3NUQklTRXFTd3NGQ0NnNE9sVTZkT2N2RGdRYk43YUx3KzFtYVU2ZFNwazFrU29qYk9wVGFURVBmekhZOTUxSGtCR0F3R2c4RjQ0c0phRWlKcFNGdDV2MzF6Y1hOZ0FvTEJZSmhHU0VqSWZRMEUySzlmUDRtSWlIaWc3dzRMQzd1dnQ2dHF0ZHBpeGY1UmlrNmRPcG0wZnJBVzVidWZ1TG01VmJsOVRjNjdKdU5PVkl4R2pSckp4SWtUQlNnYmw4TlNvc25hZDdpNHVDZ3RDV29ySHVSY2pQSE1NODhvWXh1bzFXcVpOV3VXTXZWbHhmSS8vZlRUeW1kTEE0azJiTmhRUm84ZWJmVzdIQjBkWmZUbzBSWi9Xdzl5TG1GaFlWWi9yMDVPVHRLeFk4ZGF1VTYxUFV2Sm94Q3FYLzlBUkVSRXRjak53UTVIK2dURHc5bEJXVmFpMCtQemxEd3MvemtUZDdTR09pd2RFUkVSVWQxUTEzVUJpSWlJZmdzMGVnTzJwZDNCQ2lZZ2lJaUk2RGZNdnE0TFFFUkU5S1FyMVJtdzcyWSsvdnB6Sm5LWmdDQWlJcUxmTUNZaGlJaUlIaUs5UWJBdlBSL3p6dDFFcm9ZSkNDSWlJdnB0WTNjTUlpS2loMFFuZ3IwMzdtRFp4VXdtSUlpSWlJakFsaEJFUkVRUGhWNEU4YmNLOGJmTHQ1RldySzNyNGhBUkVSRTlFamc3QmhFUjBVT2dCdENzbmoweVMzUjFYUlFpSWlLaVJ3YVRFRVJFUkVSRVJFUmtFeHdU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VloQ0FpSWlJaUlpSWltMkFTZ29pSWlJaUlpSWhzZ2trSUlpSWlJaUlpSXJJSkppR0lpSWlJaUlpSXlDYitILzI5N0Fka0hpejRBQUFBQUVsRlRrU3VRbUNDIiwKCSJUaGVtZSIgOiAiIiwKCSJUeXBlIiA6ICJmbG93IiwKCSJWZXJzaW9uIiA6ICIiCn0K"/>
    </extobj>
    <extobj name="ECB019B1-382A-4266-B25C-5B523AA43C14-6">
      <extobjdata type="ECB019B1-382A-4266-B25C-5B523AA43C14" data="ewoJIkZpbGVJZCIgOiAiMjEzNDE4Mjc0NTUzIiwKCSJHcm91cElkIiA6ICIxODcyMTk5MzciLAoJIkltYWdlIiA6ICJpVkJPUncwS0dnb0FBQUFOU1VoRVVnQUFBdGdBQUFId0NBWUFBQUNjeEJqREFBQUFDWEJJV1hNQUFBc1RBQUFMRXdFQW1wd1lBQUFnQUVsRVFWUjRuT3pkZDFoVVovWUg4Tys5ZHlvekF3TU1Bd0xTUkFRYnFMRkVpVEhHa2hoTnNhYTNqZG5FVkxQWmtyS2IzbjVwbXJLN3B1eHVtcHZpUmhQVGpCb1RhNHpSYU94S1VTbFNCaGo2MUh0K2Z4QkdCZ2FrREF6bytUelBlWmk1WmU0N01OdzU4ODU3enlzQUlEREdHR09NTWNiOFFneDBBeGhqakRIR0dEdVRjSUxOR0dPTU1jYVlIM0dDelJoampESEdtQjl4Z3MwWVk0d3h4cGdmY1lMTkdHT01NY2FZSDNHQ3pSaGpqREhHbUI5eGdzMFlZNHd4eHBnZmNZTE5HR09NTWNhWUgzR0N6UmhqakRIR21COXhnczBZWTR3eHhwZ2ZjWUxOR0dPTU1jYVlIM0dDelJoampESEdtQjl4Z3MwWVk0d3h4cGdmY1lMTkdHT01NY2FZSDNHQ3pSaGpqREhHbUI5eGdzMFlZNHd4eHBnZmNZTE5HR09NTWNhWUgzR0N6UmhqakRIR21COXhnczBZWTR3eHhwZ2ZjWUxOR0dPTU1jYVlIM0dDelJoampESEdtQjl4Z3MwWVk0d3h4cGdmY1lMTkdHT01NY2FZSDNHQ3pSaGpqREhHbUI5eGdzMFlZNHd4eHBnZmNZTE5HR09NTWNhWUgzR0N6UmhqakRIR21COXhnczBZWTR3eHhwZ2ZjWUxOR0dPTU1jYVlIM0dDelJoampESEdtQjl4Z3MwWVk0d3h4cGdmY1lMTkdHT01NY2FZSDNHQ3pSaGpqREhHbUI5eGdzMFlZNHd4eHBnZmNZTE5HR09NTWNhWUgzR0N6UmhqakRIR21COXhnczBZWTR3eHhwZ2ZjWUxOR0dPTU1jYVlIM0dDelJoampESEdtQjl4Z3MwWVk0d3h4cGdmY1lMTkdHT01NY2FZSDNHQ3pSaGpqREhHbUI5eGdzMFlZNHd4eHBnZmNZTE5HR09NTWNhWUgzR0N6UmhqakRIR21COXhnczBZWTR3eHhwZ2ZjWUxkUi9Uckh3bFI1RDhYWTR3eHhsaHZ4eGxiSHpCaDZsaGNlZXNjakpxUUVlaW1NTVlZWTR5eDArQUV1dy9JeXlrQUFJeWVPQUphblNiQXJXR01NY1lZWTIzaEJMc1BPSkdkajV4RHg2RFdxREZ4K3ZoQU40Y3h4aGhqakxXQkUrdys0b2R2dHNEdGRpTXRmUkRNL1V5QmJnNWpqREhHR0dzRko5aDloTFdzRWp1MzdJRWdDcmhnNXNSQU40Y3h4aGhqakxXQ0UrdytaTWZHWGFpcnFVZDBYQlJTMDFNQzNSekdHR09NTWVZREo5aDlpTVB1d01ZMVd3RUFtVlBIUXFHUUF0d2l4aGhqakRIV0hDZllmY3pCUFlkUlhGZ0tRNGdCWXllZEUram05R3FDSUNBMU5UWFF6V0NNTWViRGxDbFRJQWhDb0p2QldMZmdCTHV2SVdEREZ4c0JBa2FNVDRjaFJCL29GbldiUVlNR1lkV3FWUUNBbUpnWTdONjl1MFA3cTlWcUhEeDRzTVBIdmVTU1N4QVZGZFhoL1JoajdFelYxZk94TDJ2WHJvVWtuZm9tMW13MjQ1VlhYb0ZHdytWb1dkL0hDWFlmZERLdkdBZjNISVpTcWNDa0dabUJiczVwRVZHN292a0plKzdjdVNndUxnWUF6SjgvSHp0Mzd1eVI5czZhTlF0UFB2bGtqeHlMTWNaNlVrK2RqNjFXcTFlMGg5VnFSVVpHQnI3NDRnc3NYTGdRTlRVMVBvT0lPdmZrR2V0QkFnQitwZlpCaGhBZGJyam5HaWdWQ256eXIxWElQMVlZNkNhMVNxRlFlTjJQajQ5SFZsWVdsRXFsMTNJaWd0dnRCdEF3dk9QSWtTTzQ2YWFic0hYclZodzZkQWdSRVJHb3JhMXQ4ZmdmZi93eDdydnZQdGhzdGhicjFHbzE3SGE3MXpLYnpRYWowUWlGUWdHbjArbDUwMmhMWkdRa3RGcXR6Mk13eGxoZjBWUG5ZeUx5RFA5b2VydjVNWlJLSlZ3dWwyZVoyV3pHNjYrL2ptdXZ2YmJGdWJ2cGZqeTA1UFNVQ2lCenBJQU5QM0dhRnlqRTBUZGo5TVNSdFBpSlJYVHRvdmtFSWZEdGFXOGtKQ1FRTlhSQnRCb1hYWFFSdVZ3dUFrRFhYWGNkYmR5NGtRQjRsdmtLSWlLTlJ1TzVIeE1UUTFhcjFXc2JvOUZJTnB1TkFKQkNvZkJxUjB4TURHVm1abnJ1VDU0OG1jTER3MzArTmdjSEI4ZVpFTjE1UG01Nk95TWpnNnhXcTFjUWtlZDJYRnpjYWR2aDY3RTVXbzg3cnBhb1pLdWFucmhiRWZDMm5LVVI4QVp3ZERJVVNnWDk3Zy9YMGVJbkZsSDZtS0VCYjA5N296MG45RzNidHBITDVTS2owVWdGQlFVMFljSUVBanFXWUUrZE9wVjI3ZHJsdFUzVEJCc0FEUjA2bEdKaVl1akZGMStrL1B4OHV2UE9PMm53NE1HVW5KeE1mL3JUbjZpd3NKRHV2LzkrR2pod0lBbUNFUERmSFFjSEI0Yy9venZQeDc1dU45OUdvVkQ0M0U2V1pTb3FLdktFTE11bmZUeU9VekdndjBENVA2aXBhTE9hSm8zaDk2NUFCSS9CN3NOY1RoZCsrSG9MQUdEY0JlZEFwVllGdUVYK2NlV1ZWMEtuMHdGbytEcnpwWmRld3BZdFd6enI4L1B6dlNJMk50Ym40MXg5OWRWSVRrN0d2SG56V2ozV1ZWZGRoVzNidHNGaXNXRHc0TUd3V0N6NDZxdXZzR0xGQ3F4WXNRTGp4bzFEWm1ZbUZpOWV6T1ArR0dObkhYK2Rqd0VnTVRFUmNYRng3VHB1ZVhrNW9xS2lQRkZlWHQ2MUozSVdrVVRnNVFjVlVDbUJqNzl4NDNzZUloSXdBYy95T2JvVzgyNitqQlkvc1lndW1IbGV3TnZTbmpoZGo4bmF0V3RwN3R5NVBudEgydHVEUFcvZVBMSmFyVFJwMGlRNmN1UUl2ZmppaXlSSlVvc2U3S2lvS0ZLcFZCUVZGVVhMbHkrbm5UdDNVbXhzTEkwZE81YjI3TmxETjk1NEl3bUN3TU5ET0RnNHpzam96dk94eFdJaGk4WGllZnhISDMyVS92T2YvM2h0d3ozWS9vOGJyeENwWkt1YWZ2MWNSZnFnd0xmbkxJNkFONENqaTJHS0NxZDdINytkN243MDl4UnFNZ2E4UGFlTDA1M1FHOGRCZCthRUhoSVNRbzg4OGdoVlZWWFIxS2xUQ1FDRmg0ZlR0bTNiNkp0dnZxSCsvZnQ3SmRneE1USDA3TFBQa3RWcXBTZWZmSkxVYXJWblhVaElDTDN5eWl1MGMrZE9Xcmh3SVpsTXBvRC83amc0T0RqOEdkMTVQbTUrT3l3c2pLeFdLeVVtSm5xV3Q1WmdXeXdXcjhkcmVwOFQ3TllqTmdwMC9Ec1ZGVzlSMDR6enhZQzM1MndPSGlKeUJyQVVsZUhYbi9aQmtpUmNjTWw1Z1c1T2wyM2V2TG5UKzc3d3dndVlPM2N1emovL2ZLeGR1eFlBVUZaV2hxbFRwMEtoVU9DODgwNzlmdWJQbjQrc3JDeWtwS1JBcTlYaXR0dHVRMEZCQVN3V0N5d1dDN0t6czNIMTFWZGp5SkFodVB6eXkzSE9PVHl4RDJQczdOS1Y4M0Z6NWVYbGVPMjExM2dDc0c0aUNNQ0xmMVpDcXhHd2VvTWJYLzBnQjdwSlp6VXUwM2VHME9xMHVPbmVxNkhXcVBIWisxOGg1L0N4UURlcFZRa0pDY2pOelQxdG1TV1h5OVdpcEpUTDVVSlJVWkhYc211dnZSYmZmLzg5aUFqaDRlR29xcXJ5S3Z2VWxORm9SRkZSRVRRYURiUmFMZlI2UFNvcUt1QjBPbjIycDdHVUg1ZUVZb3lkaWJyemZOelJNbjFOdDVObEdTVWxKVjdiTjA0QXhtWDZmSnQvc1lqWC9xcEVtWlV3NFNvSHlpc0QzYUt6bStMMG03QytvTDYySGx2V2JjZmttUk14OGFMeE9IYjBCR1Q1elB6MDJ0WkZOSFYxZFMyU2ExRVVFUllXaHNyS1NpUWtKSGhxcTliWDE2Tyt2cjdGbXdaampMSDJhZXQ4M05ZRU0vSHg4WEM1WEo1YTI4MDFYdVRJMmljeUhIaDZjY043MmQ5ZWNYRnkzUXZ3RUpFenlONGRCMUJ1cVVDb3lZaFJFeklDM1J3QThEbERXRzV1YnF2ckprMmE1UGMyQ0lLQTQ4ZVB3K0Z3WVB2Mjdmam5QLy9wYzd1aW9xSVdrWitmNy9mMk1NWllJUFRrK1hqcDBxVXdHbzB3R28yNDY2NjdQTXVYTDE4T2w4dUZyS3dzdlBQT082MVdaMHBLU3ZLNnI5UHBJSW9pQmc4ZXpCTisrZkRNSHhRSTFndFl0ODJOVDc0NU16dlgrcUtBRHdUbjhGL0VEWWlseFU4c29rVVAvWTYwdXI1ZCtlS3h4eDVyMTdMR1NFaElhTE5XdFNpS1B0ZUxva2p2di85K3EvdTB0bzZEZzRQamJJbU9uby9iQ2tFUVNCUmJYb0JYVTFQVDZqNGJOMjRraDhOQmxaV1ZuVDd1bVJvekp6VlVEVG02UmtWUkVZRnZEMGREOEJqc005QmwxOHhBVW1vQ0R2eHlDR3MrL1M3UXpXR01NY1pZTndnTEFiYjhWNFZ3bzRBL1BlL0NmMWI2SG5MRGVoNFBFVGtEL2ZETkZyamRicVNsRDRLNW55blF6V0dNTWNaWU4zanNiZ1hDalFLMi9pSnpjdDNMY0lKOUJyS1dWV0xubGowUVJBRVh6SndZNk9iMEdpcVZDcUxJTDNuR1dNOVNxVlIrcVhveFpjb1VycDdCUENhUEU3RGdZZ20xOVlSN25uWUd1am1zR2M0MnpsQTdOdTVDWFUwOW91T2lrSnFlRXBBMnJGdTNya2VPczNEaHduWnQ5L1RUVCtQRkYxL3M5dU13eHM1c1R6LzlOTlJxdGM5MW9hR2hDQW9LOGxxMmFORWl2UDMyMjEwKzd0cTFheUZKa3VlKzJXekdLNis4QW8xRzArWEhibzBvaW5qa2tVY1FFeFBUWXAwa1NUaDA2RkM3SGljek14TVRKN2F2dzBlaFVIaGQvTmo4Zm5OVHBrekJOZGRjNDdOOUNvWENFMTIxYTljdW44c0RjZEdsUVFlODlCY2xBT0RGZjdseHZLREhtOEJPZyt1VG5hRWNkZ2MycnRtS2krWmNpTXlwWTVHMVB4c3UxK20vUHZyOTczK1BGMTU0QVpXVkRUVitRa0pDVUZsWmlkallXT3pidDg5clc1ZkxoWXlNREVpU2hEMTc5clI0ckNGRGhyVFlCd0NHRGgzYXFlZTBmZnQybjI5cXc0WU53eDEzM05GaStXT1BQWWFWSzFjQ0FDNisrR0lzWHJ3WWVYbDVtRHAxcXMvSHo4ek1oTlZxN2RKeG1tcXNRS0pVS21FeW1YRHk1RW5QdWs4Ly9SUjMzMzEzSzgrVU1kWWJaR1ZsZWQxLzVwbG44UGJiYjJQQmdnVXdtVXlZUFh1MjEzcVR5WVM3N3JvTG1abVptRFZybHFjazZOeTVjN0ZreVpJMmo5VzhwSjNSYUR4dCs2eFdLekl5TXZERkYxL2dvNDgrd3NzdnYreHpPNTFPMSttZWIxbVdjZlRvVVd6ZnZoMExGeTdFMTE5LzdWa25DQUlHRFJyVXJzY1pQSGd3bm5ycUthU2twS0Npb3FKVGJXbk43Tm16c1gzN2RsaXRWczk1ZDhDQUFkaXdZUU9pbzZNOXgxZXBWQUFhRXUvYTJ0cFc1MHNBR3BMNmtKQVF6OThRZ09leHBreVpnaGRlZU1HelhLVlNZZmZ1M1Y3N3YvNzY2emg4K0RBMmJ0d0lBQ0FpbEpXVitUeVcwV2pzOEFlQWgyNlRFRzBXOE1zQkdhOS93RU5EZXF1QVgybkowVTBoZ0s2K2ZSNHRmbUlSVFpneXR0MzdXYTFXbjdjckt5dkpaREo1b3VrNlg5RlQwOW1lcmgwVEowNmsvUHg4K3Z6enorbmxsMS8ydW5vOUtTbUpmdnJwSjNybGxWZmFyRUJ5dXVOWUxCYXlXQ3hFUkdTeFdHanUzTG1lZGRkZWV5MnRXYk1tOEs4SERnNk9Ea1hqdWE2c3JJeE1KaE9scHFhU0pFbVVuWjFOUVVGQkJMUThMMGlTUkt0WHI2WVBQL3lRQkVHZ0lVT0dFQkhSeVpNbktUOC8zeXVhbmhkOFRTM2VQSnBQTFE2QXpHWXpmZkxKSjZSV3ExdDlIdjQ0RjQ4ZVBacFNVMU5wMTY1ZFZGUlU1QWtpOHJyZmVMeWFtcHAyUldQYkdzK2h6YytscmQyLysrNjdDV2lvU0hMczJER0tqSXowK2x2azUrZDd0Yi9wZllWQ1FVUkVScVBSNTNQVjYvVkVSS1RSZUZmaUtpMHRwY21USjdmWTNtYXp0VmcyYmRvMEtpc3JveGt6WnB6MmI5RFdsUE8rWWx5NlFDVmIxWFJpZzRvR0piYjl2c1VSMEFoNEF6aTZNZnIxajZURmp5K2lPLzkyS3hsQzlPM2FwN1VFdS9rYlNkUDdTNWN1cFgzNzlua0ZFYlZZNW8vblpMUFphUFBtelo1d3VWeGU5NXVlU0tkTm0wYkhqeCtuMGFOSGt5Uko5T3FycjlLV0xWdG95cFFwOU9TVFQ5S0pFeWZvK3V1djcvSnhHcVBwU2JUeFRiU3Fxb3FxcXFxODNsZ0QvYnJnNE9Cb2YxZ3NGZ0pBMjdkdko1UEpSRGs1T2FUVmFnbncvY0hiWUREUXA1OStTbUZoWWZUZWUrL1JJNDg4UWdEb2xsdHU4WHlRLyt0Zi8wcHZ2LzIyWjUvbUNYWkdSZ1paclZhdklDTFA3Ymk0dUhZbnpsMUpzSWNQSDA3WFhYZWR6M1dOaVdwbmo5ZmEvczJYdDdZZGNLb0RwZm5md3A4Sjlybm5ua3MzM0hBRFZWUlVVRTVPRGwxMTFWVzBlL2R1VDhpeTdIWC84Y2NmSndBMFpjb1UycmR2SDJtMVdyOGwyRUVhMFBhUFZWU3lWVTEvdWtVSytQOEdSK3ZCUTBUT2NDZnppbkZ3ejJHa1pRekNwQm1aV1AzZmI5cTFYK1BYYk1IQndlM2EvcDU3N21teGpJZzZQUnpFWHpadjNvek16RXprNWVYQllEQmd3NFlObURKbENsYXNXQUdEd1lBWFhuZ0JXVmxaME9sMHFLMnQ5ZXV4WTJKaVBGL0xEaGt5QlB2Mzd3ZUFOc2NTTXNaNkwxbVc0WEE0SUVsU216UGxWbGRYWS9iczJSZzJiQmhtekppQjVPUmtCQVVGWWRteVpYanJyYmVnVnF0eDIyMjM0YkxMTG12MU1YYnYzdDFpbUFnUndXUXkrUnphMEh4cWNiUFo3SmVMdWpVYURaWXVYWXE0dURnODlkUlQ3ZHJuOXR0dmI5ZDJicmZiYXhLYVJpNlh5MnRJaTh2bGdsS3A5UGtZellmYU5RN1ZDQThQeDlhdFd6M2o0YzFtYzd2YTVNdXdZY09nVnF0aHQ5dXhhTkVpdU4xdVpHU2Ntc3pOWnJONTNXKzBidDA2REI4KzNLK3pLdi9oSmdtSnNRSU9ac3Q0OFY4OE5LUzNDM2lXejlHOVlRalIwWjEvdTVVV1A3NklZaE9pVDd0OVIzdXdtL2RTTjBaV1ZwYlA1Y09IRCsvUzgxbTVjbVdyN1FWQW4zLyt1ZWYyL1BuemFjbVNKYlJ0MnpZcUtDaWdkOTk5bDE1KytXVlNxOVdVa1pGQnp6Ly9QTzNidDQvY2JqY1ZGQlRRa2lWTE9uV2N4bWp0YTk2bVBSUTlOWFNHZzRPamE5SFlXeXpMTWxtdFZzckt5aUtOUmtNRkJRV2tWQ285Mi9qYTk5cHJyNlh3OEhCS1QwOG5BSlNXbGtaRVJQSHg4V1F5bWVpZWUrN3gydDdYdVNNeE1aSGk0dUs4bGpjZEl0SjBuOFplZGwvM3Uzck9HVEZpQkdWblo1UFpiUFphM2xyUGNsdkRRWHd0RHdrSm9hdXZ2dHFydDc2bXBxWkZENzdWYXFYcTZtb3ltVXdFTlBTdUZ4UVUrT3pCbmo1OXVsZWI1czJiMTZMZDdlM0JmdW1sbDJqNjlPbWVJVEJOZTZ0OXhZWU5HenlQRlJvYTZ2a2JOQjFLMHpUYTI0T2RrU3BROFJZMUZXeFVVVVlxRHczcDdjRVR6WndsUms4Y2ljeXA0MUI2MG9MMy8vRnhtMzkxcTlXS21wb2FBQTBYZFRUMmdqVHZJUWtMQy9OY05OSVRSbzBhaFdYTGxyVllucEdSNFhXQlNYSnlzcWZuNTRvcnJvREpaTUtQUC82SWZmdjJJU2dvQ0JhTEJVRkJRVjQ5eWFHaG9SZzJiQmh5YzNOaE5wczdmSnhHUk9UcGVXbDYyK2wwZW5wZ21pNW5qUFYrRm9zRkpwTUpxMWV2eHF4WnMxQlNVb0xYWG5zTmQ5OTlOOExDd2xCZVhvNnlzakxQQlg4eE1USEl6czVHWm1ZbWZ2NzVad0RBRFRmY2dEZmVlQU4vL09NZjhjb3JyN1E0QmpXNUNDNDhQQnlDSU9EUlJ4OUZRa0lDYnJ6eFJzODJTcVhTMDRQZDlGelNWZysyUDg0NUtwVUs0ZUhoK09XWFg3eVdSMFpHb3JpNDJHdFpWRlFVOUhvOXdzUERjZno0Y1FDQVhxOUhkWFYxdTlyUjFyWU9od1BCd2NHdzJXeTQrZWFiNFhLNThQVFRUeU0yTnRicklzZjE2OWZqNXB0dlJuWjJOZ0FnTlRVVkR6endBRjUrK1dVb0ZBbzRuYzQydjdYVTZYVFFhcld3Mld5WVBuMDZmdjc1Wit6ZnZ4OVJVVkVBNFBNQ2Z1RFV4ZitOdjRjZmYvd1J3NGNQUjJWbEpTUkpRazFOamVmOXAvSDV1Vnl1MDE3a3FGWUMzLzVMaWJRQkl2NytYeGNlZlpWN3IvdUNnR2Y1SE4wZkNxV0NmdmVINjJqeEU0c29mY3pRTnJkdHJkZDYvLzc5WHRzMXZ5L0xjcXU5MmZ2MjdmTjVJWWcvb25rUFVtTXZRMk9zVzdmTzAxTlFVbEpDYnJlN1JROUNlOFpGbis0NGdPOWVLTDFlVCtYbDVUNjM0ZURnNlAzUjJCdjh6My8ra3hRS0JaMDhlZEt6emxjUDltdXZ2VVlmZlBDQjE3STFhOWJRd3c4L1RJY1BIeVpKYWpsMjF0ZTVJeXdzakt4V0t5VW1KbnFXQjZJSEd3QTk4Y1FURkJVVjVia2ZHeHRMVlZWVmRPR0ZGL3JjZnNHQ0JaU1hsK2U1MzlncjNKNWp0YmF0UnFNaHU5M3VkUitBeng1c0FMUisvWHBTS3BXa1ZxdXB0cmFXeG8wYlIwRG5MM0pzZXM1djdmMnM2Zkw3NzcrZmR1N2NTUUFvSVNHQlltTmo2ZGl4WXkzK0p2SHg4YWY5bmR4M28wUWxXOVgwNDBkS1Vpa0Qvei9CY2ZyZ01kaG5DWmZUaFIrKzNvSlpWMTJFY1JlY2c0Tjdqc0JoZDdScjM0a1RKMkxidG0wWU1XSUVGaXhZZ0k4KytnZzMzM3d6MHRQVHZiWnpPQnhlWTY0Ly9QQkRYSG5sbFo3N1hhMFYycndNVWlPRHdlQzFManc4SEx0Mzc4WnJyNzJHdDk1NkMxT21UUEdzZS9UUlJ4RWVIdTQxN3M5Z01PRFlzV05kUGs1amFiK0hIbnJJcTJac2VucDZ1MnZGTXNaNnI5dHV1dzFEaGd6QmtTTkhXdDBtTVRFUk45eHdBNFlQSCs1WmR1R0ZGeUl0TFEyelpzM0N1SEhqOEljLy9BSC85My8vZDlyamxaZVg0N1hYWGtOcWFpcHljM1A5OGh3Nkl6WTJ0a1diWDMvOWRmempILy9BK3ZYcmNlR0ZGOExoY0dEVHBrMmU5V1BHak1FUFAvelE0ckdhbHlQODR4Ly9pRGZmZkxOZDdRZ0xDL01xOFhlNjk1VHQyN2RqK3ZUcDBPdjFPSExrQ0g3ODhjZDJIYWM5ZkpYbUErQ3BVeTRJQWhZdVhJZ25ubmdDQUhEczJESGNlT09OUG10cE4vYnl0eVkxU2NEOXYxUEE3UVlXUCt1Q2crZVU2Uk00d1Q2TFpCM0lRWDV1QVdJVFl6Qmg2bGhzK0dKVGkyMGlJaUlnU1JKZWVPRUZqQjgvSHNIQndYanNzY2N3WThZTVBQamdneGc2ZENnKyt1Z2pUSjQ4R2VIaDRYaisrZWQ5SGlzNE9MalZldE9OK3Zmdmo3eTh2SGEzLzg0NzcvUlpTNWFJV2x6MDQrdUNrMUdqUnVHT08rN0F1SEhqdkphYnpXYXYrcVFkUFU1d2NEQjI3dHlKbEpRVWJOMjZGUWFEQVN0WHJrUktTZ3BFVWNSZi92SVhEQnc0RUhmZWVTZVdMVnVHOWV2WHQvczVNOFo2aDdDd01BaUNnT25UcCtPNzc3NXJkYnNYWDN3Ujc3NzdyaWNoVGt4TXhIdnZ2WWZiYjc4ZERvY0Q5OTU3TDNiczJJRzllL2Q2MVpSdXpjTVBQOXp1OWhVVkZYbnV0MWJqdWFQblhhQmhxTjIzMzM2TDZ1cHFBTUF0dDl5QzBOQlFQUFRRUXdBYUV0MzMzbnNQNmVucHFLNnVobEtweEx4NTgxQmNYQXlEd2VEWkQyaGZmZSttUWtORElZb2lhbXRyc1dEQkFzK1FqOVkwRHQwb0tDakFuWGZlaWVYTGw4TmdNT0NXVzI3cDBIRzdhc2FNR2REcjlmam9vNDhBTkR6dnYvNzFyejRMQWdEQVYxOTloY3N1dXd4T3AzZjJySkNBSlE4cW9KQ0FkMWE1c2UwWDZ2YTJNLzhKZURjNlI4K0ZLU3FjN24zOGRycjcwZDlUcUtubDEyUDMzWGNmclZ5NWt1NjY2eTVLVDAvM2ZPVjI3cm5uVW4xOVBhV2xwUkhROFBWZ2NYR3gxMWVHVHp6eGhPZjJRdzg5UkhhN25WYXZYazNYWDM4OWhZU0VlRXBWQVExZjdXVmxaZEVERHp6UTVlZFVVVkhoZFgvWHJsMWU5eFVLQmQxKysrMVVXbHBLbDE5K09RSHdsTmdDUUlzV0xhSXZ2dmlpUzhjNTc3enp2QjRUYUtpaHUyTEZDdHE0Y1NNTkhUcVV2dnp5U3pwOCtEQmRmUEhGQVg4ZGNIQnd0QjJTSk5Gbm4zMUdPM2Z1cExxNk90cTdkeS9ObmoyYkRodzRRQWtKQ1o3dG1nNUwwT2wwdEduVEpvcUppU0VBTkdIQ0JDb29LS0FISDN6UTY3RXZ1K3d5cXEydHBkdHZ2OTJ6ckdrSlBsL0RJK0xqNDhucGRIclY2MjlyaUVqVGFOeXVzK2ZkclZ1M2VrcjF6Wjgvbnc0ZE9rVDkrL2NuczlsTXFhbXBsSm1aU2Z2MjdhTmx5NVlSQVByVG4vNUVLMWV1cEtlZWVvcHljbkxvMWx0dnBXSERodmw4WGlxVnFzV1FtYVpEUkdiTm1rVTJtNDNjYmpkbFpXWFJwRW1UV2p4R2EwTkVEQVlESFQxNmxIYnMyRUY2L2FreXRUMHhSR1RMbGkzMDBFTVBFUUFhTUdBQTdkNjltOTU2NnkzUGRpNlhpd3dHQXdHZ2xKUVVLaTR1OXZsNHQxM1pNRFJrMTZjcTBtb0MvMy9CMGFFSWVBTTRlamdtenp5UEZqK3hpR2JmTU91MDIxcXRWb3FLaXFLQ2dnSmF1blNwMTdybm5udU8zbnJyTFlxTGk2TlJvMGJSbkRsejZNa25uNlE5ZS9iUTk5OS9ULzM3OTZkcDA2YlJtMisrU1NkUG5xUlZxMWJSdkhuelBDZlQ2T2hvT25EZ0FEMy8vUE1kZmc1R281RU1CZ09scHFaNnhyVDVpbW5UcHRHSkV5ZG93NFlOWHRWTFB2MzBVM0k2blZSZFhVM1oyZGswWnN5WUxoMm5hUVFGQmRIU3BVdkpZckhRaXkrKzZIV1Nuak5uRGhVWEY5TmYvdktYZ0w4T09EZzQybzZwVTZkU1hGeWNKNmw5OXRsbjZZVVhYaURnMU1Rb3NpeDdibDl4eFJXZWZXKzQ0UWFxcWFtaGhRc1grbnpzU3krOWxNckt5bWpVcUZFRXdLdUMwWjEzM3VtNXZYejVjbks1WE9SME9yMFNOTUE3d1E0T0R2WmFwOVBwU0JSRkdqeDRNTlhYMTN1V2QvUzhtNVNVUkE2SHc1T01scGVYazkxdXA4TENRdHE5ZXpldFhidVdsaTlmVHErKytpbzVIQTY2N3JycktDY254OVA1Y3NrbGw5Q1hYMzVKUlVWRm5rVFo3WGFUMCtta1JvMlZWaHFqSStPMWdaWUp0aUFJTkhQbVREcDQ4Q0RkZDk5OTlQREREOVB4NDhkcDhlTEZaREFZUEFsMldWbFppd2x1bWs1czA5NEVXNlBSa0Vham9majRlS3F0clNXZzRVT1V5V1NpNGNPSFUyVmxKVDMrK09OZWs1eTk4Y1liVkZGUlFSYUxoYXhXcTg4UFBZbXhBdVY5cjZLaUxXcTY4Rnl1R3RJSEkrQU40T2poME9xMHRPaWgzOUhpSnhaUjBxQ0VOcmQ5NVpWWEtEUTBsQll0V3RUaUJCNFdGa1p6NTg2bGQ5OTlsM2J1M0VtZmZQSUpQZkRBQXpSaXhJZ1dqNk5XcStuS0s2K2svLzN2ZjE0bm1YNzkrdEdVS1ZNNi9CeG16NTVOVnF1Vnlzcks2TjU3NzIxMU81MU9SeGtaR1Q3WGlhTG9LYlhWMWVNMGo1dHZ2dG5UaTlVOFRDWVRSVVpHQnZ4MXdNSEIwYkc0NTU1N1NLVlN0V3ZiNE9CZ0dqaHdZSnZiTk8xVmJTc0VRZkE2YnpaR1RVMU5xL3RzM0xpUkhBNEhWVlpXMG1PUFBlYTFyaVBuWGJQWjdEWFJURWhJU0t1ejN0NTY2NjJVbnA3dTFjUHZLeVJKSW9WQ1FaSWsrWHhlR28yR1ZxMWExZTYveTdwMTZ3aUFwenlld1dDZ0R6LzgwSE5SSXdBYVBIZ3dQZmZjYzZSVUtra1VSVnF5WkVtTGJ4MGJRNlZTMFpJbFMxck1tdm5uUC8vWmM3dHBncjF3NFVJcUtDaWd2THc4ZXU2NTUxbzgzdWxlQjc1Q0ZFRXJYMVZTeVZZMS9mMXZpZzd2enhINDRESjlaNm4wc1VNeGVlWkVWRmlzZVBmVkQvMWFDSjh4eGhoam5YZmRaU0plL0xNU0pXV0U4VmM1VUZVVDZCYXhqdXI2TkUrc1Q5cTc0d0RLTFJVSU5Sa3hha0xMQ3dJWlk0d3gxdk9pemNEamR5dEFCRHo0c291VDZ6NktFK3l6bEN6TG5pb2lveWVPZ0ZhbkNYQ0xHR09Nc2JPYkFPRDVQeW1nMHdyNGVxTWJuMy9IM3k3M1ZaeGduOFZPWk9jajU5QXhxRFZxVEp3K1B0RE5ZWXd4eHM1cVYwd1RNWFc4aFBKS3d2My81N3ZVSXVzYk9NRSt5LzN3elJhNDNXNmtwUStDdVo4cDBNMWhqREhHemtvUlljQ3pmMmlZbnVTeDExeXdWSnhtQjlhclNRQWVEWFFqV09EWTZ1MVFLSldJVFlpR0tUSWMrM2NkREhTVEdHUHRwQW5TUUIrc2d6NVlqK0RRWUJqRGpRaU5DRVZJcUFFR294NzZZRDEwaGlBb1ZVb0FnTnZsRG5DTEdXT3RXZnFnQWhtcElqWnNsL0hJcS95LzJ0ZnhUSTRNT3pidXd0Q1JhWWlPaTBKcWVnb083V2w5R21ER1dNOFJCQUVHb3g2aDRVYUVtb3d3UllZakpDd1l3VVlERE1GNlNBcXBRNDhueTRUNjJqcFl5NnRRVmx5Tzh0SUtXQ3NxVVdHeHdscFcyVTNQZ2pGMk9oZFBGSEhaaFJLcWF3bjNQY3R6b1o4SnVFd2ZBd0NrWlF6Q1JYTXVSSFZsTmY2elpEbGMzTlBGV0kvVGFOVXc5NHRBVkt3WnNZa3hpSTZMOHZRK2R6ZGJ2UjM1eHdwUWVMd0lSZm5GT0psWHpPVTdHZXNCeG1CZ3kzSVZJc0lFUFBpeUMyOTl3dSsvWndKT3NGa0RBYmo2dG5tSWpJN0FUei9zeEpaMTJ3UGRJc2JPZUlJZ0lETEdqTGdCc1JpUW1vRElHRE1FUVFoMHN3QUFMcWNMMlllUElmZndNZVRuRnFLNmttdUZNZFlkWG41QWdXdG1TZGorcTR4WnQzSHY5Wm1DRTJ6bTBhOS9KSzVjT0FkT2x3dnZMRjNPYjZpTWRRTlJFdEUvTVFhRGhpVWplWEFTMUJwMWgvWjN1VnlvcTY1RGJVMGRhcXZyVUY5bmc4dnBnc1B1aE1QdWdNdmxnaVNKRUNVSmtpUkNvVlJBRzZTQlJxdUJKa2lESUowV3dVWURGTXIyanhBa0l1UWZLM1hDUXVZQUFDQUFTVVJCVk1UK1hZZVFjeWdYZHB1am8wK2JNZWJEK2FNRmZMSlVoVG9iWWZJTkR1VGtCYnBGekY4NHdXWmVMcHB6SWRJeUJpSHJRQTVXLy9lYlFEZUhzVE5HN0c5SmRlcndnVkNwVmFmZG5vaCtHeXRkaHJLU2NwU2NMRVZ4b1FYVjF1b3V0MFVRZ09EUUVKak1vWWpvWjBKa3RCbm02QWpvZzNXbjNWZVdaV1R0ejhhdlB4OUFYazVCbDl2QzJObEtId1JzZkYrRjJDZ0JULzNUaGFYdjh0Q1FNd2tuMk15TElVU0hHKzY1QmtxRkFwLzhheFh5anhVR3VrbU05Vm42WUIxU2hpVmo1TG5wTUlUbzI5eVdpR0FwS2tOaFhoSHljd3R3SXFjQXRqcGJEN1cwUWJCUmo5aWtXQ1NseENNMkllYTBFMUJWV0t6WXNma1hITnB6aEN1VU1OWkJUOTRyNGRiNUN2eDZXTWJVbTUwZ3pzYk9LSnhnc3haR1R4eUp6S25qVUhyU2d2Zi84VEcvUWhqcm9OakVhS1NQR1lia3dZa1F4ZGFuRzNEWUhjZy9Wb2pjSXllUWZTQUh0VFYxUGRqS3RnbUNnT2k0S0tRTVRVWlNhZ0tDallaV3QzVzVYTml4Y1JkMmJ0a0RwNFBIa0RKMk9tT0dDZmhpbVFwMkIySDZMVTRjeU9JMzJqTU5KOWlzQllWU2dSdnV2Z3JCUmdPK1c3MFJlMzdhRitnbU1kYnJDUUl3WUhBU3hwNS9UcHVUTnJuZGJwekl6c2VoWDQvaTZQN3NQdFB6Mno4cEZrTkhwV0ZBV2dLVVN0K1ZUV1JaeG84YmZzYXVyWnhvTTlZYWpScjQ3aDBWa3VNRUxIbkhoYWVYOVkxekFPc1lUckNaVDhtRGt6RHJxb3RRVjFPSGZ5OVpEb2VkTDJwaXpCZEpFakYwMUdDTXZlQWM2UFJCclc1WFhGQ0MvYjhjd3NGZkRzUFJoNU5QU1NGaDVMbnBHRElxRGFIaElUNjNrV1VabTlac3crNGY5M0twUDhhYWVmRDNFdTY5UVlIRHVUSXV1TjZKUHZJWm0zVVFKOWlzVmZOdXZneXhpVEhZdlgwdk5ueXhLZEROWWF4WEVVVVJRMGVsSVhQcU9LaTF2aXVCT0owdVpCL0l3YTZ0ZTFCY1dOckRMZXgrQTlJU01XcENCbUxpKy9sY1gxdFRqKzlXLzRDc0F6azkzRExHZXFkaEtRTFcva3NGV1NiTXV0MkpuZnM1QlR0VGNZTE5XbVdLQ3NlMWkrWkRsbVc4OTlwSHFMQllBOTBreGdKT0VJQWhJOU53M3ZUeDBMU1NXTmRVMTJMUDluM1l0WFVQWEU1WEQ3ZXc1OFVuOThlNEMwWWpPaTdLNS9xQ1l5ZXg5ck1OZkE1aFp6V1ZFdmptTFNXR0RoVHh4c2N1UEx5RXU2N1BaQktBUndQZENOWTcxZFhVSTBpblJiLytVUWcxR1hHUXAxQm5aN2tCYVltWWM5TmxTRXRQOFZsSHVxTE1pbTNmL1lSdlZxeEgvckhDczJaNFJHVjVGZmJ2T29paS9HS1lJc05hREpVSk5ocVFNVzRZWkZuR3lmeGlFSmRMWUdlaE82NlJNSGU2aEdNRmhCc2ZjTUhOK2ZVWmpYdXdXWnUwT2kxdXV2ZHFxRFZxZlBiK1Y4ZzVmQ3pRVFdLOWlRQW9GUW9vVkVySWJoa09od01rbjNtbmxNZ1lNODYvZUR4aTRxSWJ6cHJObEpkVzRNY05PM0JrWHpZbmp3RFN4dzFENXBTeFB1dDlXOHNyOGMyS2RUaVpWeHlBbHZtSFNna1lnZ0JSQk9wc1FHMTlvRnZFZXJ1VUJBRWIzbFZCRW9GNTl6aXdhU2VmSjg1MG5HQ3owMG9mT3hTVFowNUVoY1dLZDEvOThLenBsV010NmZSQk1JYUhJRFRjaUpEd1lCaEM5RkNwVkpDVUVrZ21PQjB1T0J3TzJPcnRxSzJxUmNuSlVwUVVsc0poNzVzWDlXbTBhcHgvOFFRTUhwSHFjMzJWdFJyYmY5aUovVHNQY21MZGpDaUtPUC9pQ1VnZk14U0MyUEpUeWZZZmRtTGJkei8xK2c5aytpQWdJUVpJakJXUUdBdkVSd3NJRFJhZzFRQ2lJTUR1SU5UWmdLb2FRbmtsa0Z0QTJIMlFjUFFZME11Zkd1c2hrZ1NzL3JzUzV3d1Q4ZjduYnR6MzdKay9iSXh4Z3MzYVFSUkZYSGZYQW9TWlFySDUyeCt4WTlPdVFEZUo5UkJSRWhHazB5STJNUnBKS1Frd2hvVkFwVkZCcFZaQ3FWSkJxVlMwU0o1a3R3eTM3SWJMNllhdDNvNmFxaG9VSEN0RXpxRmpLTGRZKzB6NXRtSG5ETWJrV1JOOTFyRzIyK3pZOXQwTzdONit0OWNuaUlFV2JnN0RqUGxUWVlvTWI3R3V1S0FFcS8vN0Rhb3Jhd0xRTXQ5RUVRaldBWU9UZ1lzeVJXUU1GaEVhTEVDbkJmUTZRS2NSb0ZSNnYrYUpDRTRYNEhBQU5YV0Vza3JnV0lHTU5admQyTElUS0M0RCtzakxubldEVytaS2VQbytCUXBMQ0JPdWN2QTNIbWNKVHJCWnU4UU5pTVdjR3krRjNXYkh2NWQ4Z1ByYW5wMWhqdlVzUVJSZ0NORWpMaWtHZzBla0lpd2lEQ3FWRXFJa1FoQjhqSkZvQThrRXA5T0p1bG9iam1lZHdNSGRoMUZXVXRGclN6K2ErMFZnNnVXVFlJNk9hTG1TZ0QwNzl1R0hyemJEN2VadmNqcGkvSVZqTUhyaXlCWWZXR1JaeHRwVkczRGdsOE1CYWxrRFFRQ01CbUI0S25ETlRBbGpoNHN3Qmd0UXF4dDZxanVDaU9CeUE3VjFoR01GaEJWcjNGaTNqWkJmeEluMjJTWStHdGowZ1FwcWxZRHIvK1RFbWkxODNqaGI4RVdPckYwcUs2b1FHUjJCaUNnVGduUmFaQi9NRFhTVFdEZFJxWldJVFloRzVwU3hTQjgzSE1GR0E1UXFKVVN4NDhrMTBEQWpvS1NRb05hb0VCbGpSbUpLSEpSS0JldzJPK3JyYmIxbWFJVW9pWmc0ZlR5bXo1a01uVUhYWXYzeHJEeDgrczVxSE5wenBOZTB1Uy9KeXkzQWtYMVppRTJNUmxDVGl5QUZRVUJ5V2hJTUlYb2NQNW9Ya04rdFNnbWtKUUdMcmhMeDRPOFZHRDVJaEY3WDBGUGQ2ZGU4S0VDakZoQnBFbkQrR0FtamhnQTJPMUJaRFZUWGRzT1RZTDJPSUFCdlBxbEVjcHlJbGV2Y1dQb3VYOVY0TnVFRW03VmJjV0VKaG84ZUFuTlVCSElPSCt0VjB6b3pQeENBVUpNUkdXT0hZZXlrVVlqb0Y5SHBwTnJud3dzTnlZcEtyVUowWEJTaVlzMlEzVElxTE5hQWordVBqb3ZDZ2x0bkl6NjVmNHQxdFRWMStQcmp0ZGk2L2lmWWJmWUF0TzdNWWF1ejRkZWY5aU5JcDBWa2RJVFhhOHNjSFlIRWxIaGtIenJXbzhPSVFrT0FPZE1FM0grekF0TW1TTkJxUk05cjFSOEVRWUFvQ3VnWElXRHF1U0tTK2dzb3N4SUtpbm1NOXBudTZwa2licnRTQVVzRjRhcjduTEQxemkvdFdEZmhCSnUxbTYzZURvV3lvWGZURkJtTy9ic09CcnBKekU5RVVVUk1RalRPbXpZT0E0Y01nRmFuOVZ1QzRZc2dDTkRwZ3hBWlk0WlNvNEtscUN3ZzlhSWxoWVRNcWVkaTJoVVgrS3g0c1dmN1BxejR6MmRjdjluUGNvOGNSMmx4R1JKVDRpRXBKTTl5blVHSDRhTUhvK0I0WVkrTXk0NkxBdjUyaDRUckxwV1ExRitFSkhYdmExNlNCQ1RFQU1NSGlhaXNrWkdiRDU3Rjd3d1ZGUUY4OElJU0txV0F4Yys2c1BzZ2Y1bzYyM0NDelRxa3VLQUVRMGVtSVN3aUZOYnlTbGlLeXdMZEpOWkZra0xDZ05SRW5EZHRIQ0tqelQ3ck8zY0hRUkNnVkNsaGlneERrRTZMc3BKeTJIdXdpNmRmL3lnc1dEZ2JDUVBqV3F3clBXbkJwKytzeHY1ZkR2VlllODQyRlJZcjl1N1lqNFRrT09nTXA0YU1TQW9KUTBlbW9iNjJIc1VGSmQxeWJGRUVScVlCVDk4bllmSTRDUWFkLzNxc1QzOXNBZUZHQWVtREJEZ2NoRU81d0Zrd0Y5Rlo1KytQS0RBNFdjU2F6VzQ4dll3L1JaMk5PTUZtSGVKMnUxRlhXNC9rd1VtSWlvbkFyei90aDh6ZmMvWlpvaWhpUUdvaUpsdzRGcUVtSTBTcFpjV003dFE0UHJ2eElrcExjVm0zWC93b0NBTEduajhLRjgrYjJxTFhXcFpsL0xoaEI3NzZaQzNxK0ZML2J1ZHl1ZkhyanYwSU5ob1FFUlh1bGVRbURvcUhRaWtoTDZmQXI4Y1VSV0JFR3ZEWVhRcU1IaVpDcWVpNTVMcVJJQWd3NkFTTUdpcWlzcm9oeVhaeGtuM0d1UHhDRVl0dlZNQmFSYmh5c1pPcmhweWxPTUZtSFdZcExrUFNvQVNFUllSQ0VBUy92d0d5bmlFSVFHeGlETTZiUGc1R2s5R3Y0MDQ3MWc0Qm9pUWlJc29FV1NhVUZwWEM1ZXllSHA4Z2ZSQ3V1SDRtaG94c1dkZTZyS1Fjbi94ckZiTDI1M1RMc1ZucnNnL2x3bTV6b0g5U2pGZVZrWmo0ZmpDR2h5RDN5SEcvbFVOTWpnTWV2RTNFK0JFTlEwSUM4WnB2cEZFTG1EaGF4SW1UaE1PNUFFOHgwUGVGRzRIL3ZxU0VWaVBnb1pkZDJMYWJPNkRPVnB4Z3MwNnhGSmRoNk1qQk1NZVljWEQzNFY1YmNvMjFMc3djaXZPbW5ndHp0SDh2WnV5TWhndkJSSVNiUTFGWFhZK1NJb3ZmQzRpbURFM0cvTjlkanBDd1lLL2xSSVNkVy9aZzlmS3ZZYXZqOHBPQlVwUmZqTUlUUlVnZVBNQnJYTFlwTWh3eENkSElPcEFEZHhmbmxqWWFnTHV2RTNIcEJSSVVpc0MvNWdWQmdFSVNrSkVxWUgrV2pHUGNWOUhudmZRWEJVWU5FYkhwWnhrUExlR2hJV2N6VHJCWnA5UlUxY0lZRm96SUdET0NqUVljMlpjVjZDYXhEdEJvMVJnNVBoMEQwaEtnVVBUTW1PdjJrQlFTZ2tNTnNCU1hvZHJxbjR2Y0pFbkNCWmRrNHJ6cDQxdlVZSzZwcnNXcWQ3L2dDM1o3aWFxS2FtUWR5TWJBb2NsUXFaU2U1Y0ZHQXhKVDRwRjFJQWZPTGd4WW5uK3hnRnNYS0JDa0RXelBkWE5hRFJBUkJ2eHlnRkJSRmVqV3NNNmFPbDdFdzdjclVGUFhNRFNrcXZmTW44UUNnQk5zMW1uRmhTVVlObm9vSWlMRGtaOWJnQ3ByZGFDYnhOcEJGRVhFSnNWZ3pNUlIwR2cxSGQ2ZmlDRExNbHhPRjJ6MU5sUlphMkF0cjRUTDVRSVJnUWllMlIwN21zUUlnZ0MxUmcyTlZvUGoyWGx3ZDdIRWdzNFFoRGszWG9vQmFVa3Rua1BXZ1J4OC9OWktmdDMyTXJZNk8vYnZPb2lFZ2ZIUU5hbVhyZE1IWWVEZ0FUaDZJQnNPZThmTCtNVkdBaTg5b0VCa3VQOTZycDB1UXRZeEdVZHlDU2RPRWdxS0NMb2dBVnBOeHg1ZkZBVkVoQW1vcXBHeCt4Q1B4KzZMUWd6QWh5OHJvUThTOE9UZjNmaHVPdzhOT2R0eGdzMDZ6V0YzZ29nUU55QVc1bjRtL1Byei9rQTNpYldESVVTUHpLbmpZSW9NNi9pc2pFU3cxZHR4SWpzZk83ZnV4cytiZnNHK25RZHhlRzhXRHU0K2pLUDdzMUZocVlBK1dBZE5rTmJuTk9Pbkl3Z0N0RUZhMk9wc0tDN3NmQldKK09UK1dMQndOb0pEdlllRXVGMXVmUC9WWm14YXM0MG5qT21sWEM0Mzl1MDhpT2k0S0s4aFBScXRHb09HRFVUV3dkd08xU1RYcUlHbjd4TXhkcmdFUWVqNEI3L1dITWlTOGNmbjNYanZjeG1yTjhoWXMxbEdScHFBaEppT3YrNlZDaUFpVE1EK296THlpdnpTUE5hRG5scXN3SVNSSW43ZUoyUHhzL3dKaVhHQ3picW9wTEFVYWVrcENJc0lSWDFOOTVYVll2NGhpaUlTVStJeFl2endEaWUvUklUNk9odjJiTitMemQ5dVEzRkJLZXByYlhEWW5YQTZuSERZbmFpcnFVZHhZU2xPNWhVajJHaEFjSWkrdzVWSkJFR0FRcW1BS0FySVAxYlk0ZDVLVVJSdzd1UXhtSHI1QlpBa3lXdGRaVVVWUG56elV4elB5dXZRWTdLZVIwUTR1UHN3SW1NaUVHb3llcGFyMUNxa3BhY2c2MEFPYlBYdFM3SkhEd1ArdGtnQlNmSmY3M1ZGRmVIWk4xelkrRE9odWhhb3F3ZnNEdUNTU1NLUzR6cjN3VElzUklERlN2aDVMM0hwdmo1a3drZ0J6OXluUkwyZGNQVWZuQ2l2REhTTFdHL1Fzelc1MkJuSDVYVGhoNiszQUFER1hYQ096OGs2V08raDFxaVFsakdvVTBtRzJ5MGo2MEFPZG03ZTNYYlNTNENscUF6ZmY3a0p1VWRQd08zdWVHa0VRUkFRMGMrTTZMaCtIZHBQcVZaaTVwVVhZK3lrYzd5YlJJVERlN1B3N3lVZndGckc3MzU5eVdmdmY5WGlHZzl0a0FZTGJwME5ZM2pJYWZkWEtZSHJMNVA4T29tTTNVSDQ3eGN1L1BBVHdaK1RUb3FpZ0ptVFJFU2IvZmVZckh2cHRNQ1NCeHV1RjFqNnJodEhqd2U0UWF6WDRBU2JkVm5XZ1J6azV4WWdTQitFQ1ZQSEJybzVyQTJSc1pFd1JZWjNhdDlxYXpYMjdqamdkWkZaY0dnd1JrM0l3UGtYVDBEeTRDUW9sS2Q2akt1czFkajM4d0ZVVjNadWpITlFrQWI5RTJLZ0RXcmZPUEZnb3dIWDNEWVhBOUlTdkphN1hXNXMvR1lydnZyNFc3K1ZlbU05Njh1UHZzV0JacFArQk9tMG1IL0xGUWdPTmJTNWIyb1NNR0t3LzVKcklzSlB2OHI0WUxXTTdwamdNejVheE1UUkFwcGM0OGw2c1QvZUlpRStXc0Mrb3pLVy9JZXJockJUT01GbWZySGhxODBnSWd3N1o3RFgxN21zZDBsS2lZTmFvK3BVRDNaK2JnRXFtNVE0ME9xMEdIL2hHSXllT0JMRHh3eEI1clJ6a1RBdzN1dXhMU1hscUxCMHJzZFlFQVhFSmtiRFlHdzdnUUlheGx0ZmY5ZVZDRFdGZWkydnI2M0hpbjkvaGwxYjkzU3FEYXozV1BQcGQ5anowejZ2WlRwOUVPYi83Z3JvUS9TdDdwYzVTa1JFbUgrR2hoQVJUaFFTUGxqdFJrNDNqVElTUlFGenAwbG81K2RLRmtDamhnaTQvVW9GSEU3Q1BVKzV3Si9mV1ZPY1lETy9zQlNWNGRlZjl2MVdFdTI4UURlSCthQlNLeEhSeitSVlk3Z2pLcTNWME9qVUNOSnBvVktyTUhCSUV1S1NZcURScXFGUUtHQU1EVVo4Y24rdkhtZUh6UTZIdmYwWG96Vm5EQXRCaU5IUVpuSTBjdnh3ekw1aEZwVE51dnhLaXl6NHo5TGxLRHpCVjR5ZEtiNWJ2Ukg3ZDNuM1pCdEM5SmovdThzUnBOZTIyRjZuQVlZa0M5QzFYTlZoUklTYU9zS1hQN2p4elNaQ0owWSt0ZHZ3VkJGUjRVRHZLU1RJbWxPckdvYUdDQUt3N0NNMzloN2g3SnA1NHdTYitjMjJEVC9EYnJNalByay9rZ1lsQkxvNXJKbUlmaEhRQm1rNzNaTjNUbVlHWnM2ZmhndG1ub2ZSRTBjaWRmaEFhSFduSGs4UUd5NU9iQ3pSQnpUVXRXNStvV0ZIaUpJSWMweEVpK1FaYUxoZ2M5S01USngvY2FiWGNpTENnZDJIOGY3ZlAyNzNSWENzNy9oMjVYYzQ5T3RScjJVaG9jRzQ0dnFaTGE0QmlZc0Ira2NKRU1XdXA2cHVHZGk1bi9ER3h6SWE1eVBTQnpWTXZlNXZLcVdBMGNNRlNMMm5SRDFyNXA3ckpReEtGSEQwdUl4bjMrQ2hJYXdsL3ZkbGZsTmZXNDh0NjdaajhzeUp1T3lhR2R6OTBndTgvTmUvZTI2SFJZUkNwZW44UmFnYXJRWWFyUWJtVnE3QXFxK3RSK0dKazdBM1NXb053Zm8ydjc1dmp6QnpHSlFxaGRkc29VcVZFaGZOdVJESmc3M3JXN3ZkTXJhdC93azdOdTNxMGpGWjcvYjFKMnVoVUVwSWJsTGYzTnd2QWpPdm5JN1BsMzhOMTIvWENVU2JCWmpEL1hNaUtpZ21MUHZJalpPL0ZVb0sxZ01YVHhTd1pqUEIyZzJUdzZTbkN2ajRHNEt2WWlJbFc5WCtQeURybE1YUHVMamlDL09KZTdDWlgrM2RjYUJoaW10T3JudWRZS1BCWjA5d1Y4aXlqTkxpTWh6Wmw0Vk4zMjVEMXY0Y3VINmJIRWFwVWlKeFVEekN1amdtUDhSbzhCcldvalBvTU8vbXkxb2sxdzY3QTE5OCtBMG4xMmVKMWN1L1FlNFI3NUlOOGNuOWNkR2NDejNmb2tTRUFhSEJYVDhadWR5RWQxYTZzWFVYZ2REUWF6MTN1b0NMemhPaDdhWmNkMENjaUE1V3VHUTlSVGcxSE9TblgzbG9DUE9OZTdDWlg4bXlqSmYvOXZmVGI4aDZuRTRmQkVVbngxKzN4bFp2eDZadnRxS3N0QUwxTmZWd3V4dVNhMDJRQmtOR3BHTDQ2S0ZkTHQwWXBBdUM5TnYzOEJxdEdsZmZOaGY2WUozWE5qVlZOVmo1M3Bld0ZKVjE2VmlzYi9sOCtkZFljTXNWaUlxTjlDd2JPR1FBenIxZ05MYXUvd2xHZ3dDRHJvMEhhQWUzbTdENk96YytXeStqM3Q3UWR6QnlNSERsRE1tdkpmcWFpNGtVSUxTU1lKdkg4OUNuUUpzeFVjUjMyN3R4SUQ3cjh6akJacXdQVWlqVmlJd1pDSE5NQ3NJaStrTWZiSUkyS0FRcWpRNUtwUnFDS0dIVk93L0NVcFRyMlVkU1NuNmJaS05SYlhVdHlrdkxVVk5aNjFrbVNpSUdEazVDV2taS3UwdnN0YVZoWEhkRHBtR3J0K1BBN2tNWU0zR1VaMzFwa1FYLysvZm5xRzhjR012T0dySmJ4cWZ2ck1aVnQ4MUQ2Rzgxc1Nzc1Z1ejc3VUpJdFFyb3dpVUFJQ0ljUFM3anJSVnVOTTZoRldrQ3Jwd2hZbkN5aUY4UGQxK0NwVlhEcXdkYkVJRHRINnZnY2dOT1o4UGtOdFpxb0xDRWtKdFB5RHBPT0h4TXhvbkNibXNTYStLcmpaeGNzN1p4Z3MxWUh5QUlJdUtTUnlCeDBEakVKZzVIWkV3S0pFWGJ3ejBrNlZUUHNTaUprRVQveldMWHFLYXFGcktiSUNra2tDeERsZ215VzhiQjNZZFJWVm1OMFJOSG9sOXNWSmQ2emdXaEljbHV0R1hkZG1pRHRCaDJ6bUFjTzNvQ24zL3dWYWNtczJGbkJydk5nZi85K3pOYzlmczVLQyt0d09yL3JvSGRab2RDQWxTS3JrMkxYbEZGZU84ek4vWWNBbVFaMEtpQXFSTUVYREZGZ2tyWnZlUGdSRkdBVmdWNGhuY1RrQkRUZU16V2oxMVNSdGgxUU1iMlBZUzFXMlVjT2NaREdCZ0xCRTZ3R2V2RlFzS2lNWExDYktSbVRJRWh4TlRCdlUrOXNSSVJaUEwvRzYxU3BjU2dZY2xRcWxWdzJPMDRrWldQY2tzRlhDNDNqaC9OUTExTlBjNmJmaTVpRTZLN1ZFMUVscHNrME5SUXJxMml6SXFkbTNmNzRWbXd2cTY2c2dZZnY3MEtWUlhWbnRlS0xLTkxwZlRzRHNLNnJUSldiMmlZclZFVWdPR3B3TUo1RWd6Nm5oa2M3ZkorMmJlTE9WekFSZWRKdU9nODRHOTNBUHV6Wkt4YUoyUDVGMjVZS3JxbG1Zd3hIempCWnF3WENvOU13QVV6NzBCaTZqai9USkFoRTl3dU40aklyNzNZVVRGbVJNV2FJVWtTM0c0MzhnWVc0dnN2TjNtbUl5ODlhY0hlSFFjUUdtNUVjRHNtalBIRjdaYmhkbm1Yd1pKbG1aTnI1cVh4TmRkSUpzRG1hQmhEM2RGcDBtV1pjT1NZakg5OTZrYVJwV0daTWJnaHVVNUo2Sm5rMnVFa05DbWNBd0FnYXZoR3A3MEVBUmc2VU1UUWdTTCtmSXVFTDc2WDhkeWJMdVRrKzdldGpMR1dPTUZtckJjSjBvZGkwc3c3TUhqa1ZJaGkyejIrdFZWbEtNby9ERXR4THNwTDgxQlRXUXFud3dhbjB3YVh3dzVyV1lIWDlnNmJIVzYzN05jTEhac08zVkFvRkloTGlrSEN3RGpzcXp3SWw2dWhkbFZlVGo2cXJOVXdoT2c3bGR6YmJYYnZIbXpHMnFuT1JyQTUwT0dKWm1ycWdQOTlLK1BYSm5QYW1NT0I0d1dFZDFlNVBTTTBqaGZLcUswL3RZMUxCdGIvS09Oa0tVR2pBczQ3UjBCTVpPZiszOG9yQ2MyL2REcDNnUU5hRGFEVkFCcDFRNFdVK0dnQnlYRUNVaElFREI4a1FLWHkvVCttVkFxNFlxcUVtUmVJK1B3N0dVLyt3NFdDNGs0MWpUSFdEcHhnTTlaTEpLV054OFVMSG9CT0grcHp2U3pMeURtMERka0h0aUF2WncvS1M0NzczSzQxVlpXMWNEbWNYVXF3aWFoaHVJbE1FRVVCWXJOWk5pUkpncm1mQ1FxVjVFbXdiZlYyMU5YV2RicjN2TnBhMDZJSG03SDJLS3NBS3FzSU9tM0hYbmNPWjBNeTNmUmxsNU1IdlBxQjdOV0Q3SExCSzhGMnU0RlB2cGFoVkFKaElVQnNsQUl4cHdxY2RFaHVmc3ZaSW5QeW13OFU4YjZ2VVFQcGd3U01UUmN4NDN3Ukl3ZTM3RzFYS2dUTW1TWmgyZ1FSVHk5ejQrMFYvTC9GV0hmZ0JKdXhBQk5FRVpNdnZSc2pKOHp4bVlEV1ZwZGoxK2IvWWQvT3IxRnRMZW4wY1NyTEsrRndPS0hwUkdVUHA5T0p5b3BxMk92dGNEcWNzTlhaRUJsamhqRThwRVdiQlIrejVqVW01cDFocmFqMDFOWm1yQ09LeXdobGxZVG9UaVM1emI4MGNUalJycko4dGZVQTZoc3FnSFJsQXBMRHVkU2lEYWRqc3dQYmZ5VnMvOVdOVjk1ekl5VkJ3SnhwSXE2N1RJSXAxUHYvMHFBVDhNeDlDc3k2UU1SdGp6ZzlRMkVZWS83QkNUWmpBU1JKU2x4NjNlTVlPUFM4RnV1Y2pucHMrZmJmMkxWNUJWd3VoNCs5TzZhMHlBSzd6UTZnNDJPaDYydnE4ZjJYbTFCNG9zalRtenhoeWxpTU9IZTQxK1Exc2l5anJMZ2NMdWVwaEZpU1JHaTEyaGE5M2UxVlVsZ0taM2NXSEdabnJCT0Z3TWtTWUZoS29GdlNjVC85S3FPcm55dVBIQ004ODRZYlM5NXg0OXBMSmR6L082bkZ4RHZqUjRoWSt5OFZidmlMRTdzT2NNVVJ4dnlGRTJ6R0FrU3AwdUNLbTU1RndzQnpXcXc3c3ZjSHJGdjVNbXFxL05ldFZGVlJqY3FLYW9TYnd6cWM3R3IxUVpBa0NYS1Q3NnlQSHNoRy82UllSTVpFZUI2dnVMQVV4N1B6UEZOVkEwQzRPUXhCT20ybmhvZlUxOWxRWGxyQlEwUllwNVNVQTlsNU1oeE9zVU5sOWZSQndFMnpSVXdaMy9aMnh3dGt2TE9LVUZuVGNGK1NnQnN1RnpFa1dZQmFEYVFrZHU2QzRtS0xqSU01TFh2Uk82dmVEcno1aVJzZmZ1WEduZGRJdU9jR0JacCswUlJwRXZEcHEwb3Nmc2FGbGV2NGVnZkcvSUVUYk1ZQ1FCQkV6TDdwV2NRM1M2N2RiaGZXZnZvaWZ0MisydS9ISkNMazUrWWpOaUVhYW8ycVF3bXZVcWxBNHFCNEZPVVh3MWJmTUl0YzZja3liUHg2QzFLR0RZQXhQQVJWRlRVNHZDOEw1U1duYW9FSm9vQ0VsSGdZalBwT3RiZW9vQVRWamRrTFl4MGt5OENPdllUWlV3bm04UGJYeE5hb0JVd2FlL3EzeDUvM3VmSEpHcGNud1ZhSXdBVmpSVXpQN05wMUR0OXNjcU8ycnRNUDBhcnFXdUNaTjl6NC9Ec1p5eDVYZUZWRUNkSUtlUDBSQmJRYUY1Wi93VWsyWTEzRkNUWmpBWERoNWZlMlNLN3R0bHA4dE94ZUZPVWQ3TGJqSGp1YWgvVFJRNkhXZEh6Njh1UzBKQlFjTDhUUi9Ua2d1V0ZNZFdGK0VjcEt5eUVwSkxoZE1oeDJoMmVzdFNnSzZKOFVpNVNoQXpvMVhicmI3VVplVHI3WExKR01kZFMyUFlTOGt6TE00ZjZybnRPZDZtMkVsZXNhcG1Ydkx2dXpDRk52ZHVMNVB5b3cvK0pUdnhlRkpPRDVQeXBRVisvQ3F2V2NaRFBXRlQxVDBKTXg1akY4ekV5TW5ERGJhNW05dmdZZi92T3ViazJ1Z1lZSk9YS09kS3o2U0tNZ3ZSWmp6ejhIc2ZIUmtCb3JrVkREVEhwMU5mV3cyK3llNUZxU1JFVEg5OE80U2VmQVpBN3YxUENRQ2tzbENvOFh3ZTNtNFNHczg4cXR3T3J2VzVhODY2MjIvQ0xqeURIL0RROXBUYjBOdVBzcEYxNzZqL2VWbUVxbGdGY2VWaUJ6VlBmT1ZNblltWTU3c0JuclFTRmgvVEQ1OG51OGxybWNkbnoweHIwb3pqL1M3Y2QzT1YwNHZEY0xnNFlsUXgvY3NXRWJvaWdpTENJVWsyZE54TzRmZjhXSm5BSlVXYXU5eGtjclZVb1l3NElSazlBUFEwYW13ZHd2b3RQdExNZ3RRT25KMGs3dDM5dXBWQ3FvVkNybzlYcUVob2JDYURRaUxDd01vYUdoWG1FMEdoRWFHZ3FEd1FDMVdnMjFXdTNaVjZsVWV2MXNYTjlZc2NYbGNzSGhjTURoY01EcGRMYjRhYmZiWWJQWlVGZFhoOHJLU2xSV1ZzSnF0YUs4dkJ3VkZSV2VLQzh2UjNsNU9heFdLK3gyTzV4T1o1K3FTMDdVVU5QNnBpdGtKTVQ2dHhkYnFRQWlRazhsd3lwbHczVHFuV1d0bHZINWR6TEtLMCsvclQvSU12RHNHMjVVVkFKUDNITXFIZENvQlN4N1RJbEoxenRRV3Q0emJXSHNUTU1KTm1NOTZLTDVmNEZLNVQzcnhiZWZ2b2lpdkVPdDdPRi9GUllyOXU0NGdER1RSblY0K25KUkZCRnFNbUw4bExGSUtTcERaVVVWNm1ycllhKzNRNmxXd1JDaVIyaDRDTUxOWVY3VlJUcUNpR0F0cjhTQlBZZjdYSGsrUVJBOElZcGlxOUdZS092MWVoaU5Sb1NFaENBNE9CZ0dnd0U2blE1QlFVSFFhclhRYURTZUpGcWhVRUNoVUVDU0pFaVM1SG1zcHNmMDFaYkdiUnBuMjVRa0NiSXNRNkZRZUNYbkdvMEdXcTBXT3AwT1RxY1RMcGNMYnJjYnNpeURpQ0JKRW13Mkd4d09CMXd1MTIvMTBHV2YwWld5ak4yaHRCeDQ4cDh1L1AwUkVVcEYrOGRpbjA1Y1B3RVBMNUpnKzIwNGh5Z0NhUU02OTlpeVRQamhKemMyNyt4NGViNnVXdmFSRzZFaHdIMDNua29KSXNJRXZQT3NFak4vNzRUY2UvNlVqUFVabkdBejFrUFNSa3hGZlBJb3IyVjdmdndjKzNaODFhUHRjTmdkT0x3dkN6RUowZWlmR09PemJuVmJCRUdBUnF0QmJHSU1ZaEtpSWJ0bHVGeHVTQW9Sa2lSMUtYa2hJdGpxYk5pLzZ4QktDdnRXWVY1QkVEekpxbGFyaFY2dlIxQlFFSFE2WFl0b1hLN1ZhajNSbUZRM0Q0MUdBNDFHQTBtU3ZKSnNVUlNoVUNnOFA1dis3aHQvS3BWS2lLSUlwVklKbDhzRnJWWUx0OXNOdDlzTmw4c0ZsOHNGcDlPSit2cDYyR3cyVDQ5MmZYMDk2dXZyUGJlYi9teU0ydHJhVnNOdXQzc1M4ZDZBQ1BobUU3QnFuUnV6cDBxUXBNNU5ldFJjYUlpSVNXTzZQdEtTaUpCYlFQamtheGtuTzEvcXZrdWVlOU1OVTZpQTZ5ODc5YUg3bktFaS9yeFF3ak52OUswUFRUTGQwUUFBSUFCSlJFRlV1b3oxQnB4Z005WURKRW1KOHkrNTNXdFpaZmxKclA5c2FVRGFZeTJ2eE42ZEIyQU1EK24wRk9aQVF5SW5LYVJUWTdLN1NIYkxPSjZkaHdPN0QvV3FIdEQyYU95WjF1djFDQXNMZzhsa2dzbGtRa1JFaE9kMll6VDJWamNtemsxN3Q1djJVTGZXVTkwMGtXN2FVOTI0clBHbkpFbWUzdVRtQWFCRkwzUmpqM1hUMjAwVDh1cnFhbFJYVjZPaW9nS2xwYVd3V0N5ZWFIcS91cnJhczA5djRYQUMvL2l2R3dQakJhU25pdkJUSjdaZjFOVVRQbHZueHNhZENGaHZNUkh3OEJJWFJxUUpHSlp5NmtQRDdWZEpXTEZHeHRIamZldi9rYkZBNHdTYnNSNHdiTXhNQkJ2TlhzdldyMW9DbDdNYlN3VzBnV1JDenNGY1JFU0dZL2lZb1IwdTI5Y3RiU0pDU1pFRk96YnVncTB1TUwrWDAybE1kcFZLWll1ZVo1MU81MG1jUTBOREVSWVc1b25RMEZDRWg0ZDdidXYxZXVoME9xaFVYUml3MjhOa1dVWnRiUzFxYW1wUVZWWGxHWnZkR0UzSGExZFdWcUtxcWdyVjFkV2UzdkRHSG5DYnplWko0bnZhb1Z6ZzllVnVQSDZYZ0g1bS93MFY2UXBaSm16WkplT05qMlhQVUpOQXNkbUJXeDUyNFlmM2xOQ29HMzQzR3JXQWwvNml3S3piZWJJbnhqcUNFMnpHdXBta1VHSGl4UXU5bG1YdDM0S3NBMXNDMUtJR0xwY2J1N2J0Z1ZxclJscjZJQ2hWaW9BbEhDUVRMQ1ZsMkxaK084cExLMDYvUTRBb0ZBcW9WQ29FQndjak1qSVNrWkdSNk5ldkg2S2lvaEFSRVlIZzRHQUVCd2Q3amFGdStyUHB1T3JPem13WlNJM2p4cFZLSlhRNkhVd21FMncybXllQmJyeGRWVldGeXNwS1ZGUlVvTGk0R0VWRlJaNndXQ3llSVNROS9TMkYydzJzMzBhSU1idHc5M1VTUWtORWlCMGNJdVV2RGQ4a0FCdDN5SGhvcWJ2SExtdzhuZHg4d3YzLzU4SnJmejExRGNYWWRCRlhYU0xpdjEvMm5ZdGJHUXMwVHJBWjYyWXB3ODZISmlqNDFBSWliUHg2V2VBYTFFUjlyUTA3TnYwQ0FCZzZNczF2UXowNm9pRzVMc2ZXZGR1Um4xc0l1WmRjVWRYOHdrUkpraEFVRkFTOVhnK1R5WVRFeEVRa0ppWWlLU2tKeWNuSmlJMk5oY0ZnZ01GZ2dFS2hhSFZJUitQUDN0QjcyaEdOWTh5VlNpV0Nnb0s4aHBrMEhYYlMyTk5kV1ZtSnNySXk1T1RrSUNjbkI5bloyWjRlKzhaeDNFNm4wMnRZU2svMGF0ZldBOHUvSUNnVU11NjVIakRveElEOExkeHV3dHF0TXA3NHV4dkhDM3I4OEcxYXNVYkd0WmZLR0pkKzZrUGdIMjVTNEtPdkhIekJJMlB0eEFrMlk5MXM5UGtMdk81bkg5d0dTMUZPZ0ZyVFVyVzF1bUZZUnIwZDZXT0dRSzFSOTBqQ1FVUnd1OTBvS2JSZzIzYy9vZUQ0U2JqZHZhT0hUQlJGR0F3R0JBY0hJeVFreEt0a1hsaFlHTUxEd3ozanE4MW1NeUlqSXhFV0Z1YnBxZTVvZFphK29QbUhoTmFjbW1oSTlGeGtHUklTZ3Vqb2FBd2FOQWlscGFXb3FLaUExV3FGMWZyLzdKMTVkR1IxbWZjL3RlK1ZTbFgyZlY4NlNUZTlJWnRvSTRMQ2FLT09vcjYwQWdvcXd1anJ2Q29DTTZLTUNoNFhGQndYT0gxVVZCWUhhRUhCbGdaRTJadGVTYm83KzU1VUpWVkpiYWw5ZWYvSTNOdFZTWHBOWmIrZmMrNUozVXJWcmQrdHFsdjNlNS9mODN3ZnQzamI2L1hpOVhxSlJDSUx2aThlUC96NnlRVE9pU1JmdTBGR1FjNjBBOGhpZk84VGlTUlR3U1JQdjVqZzV3L0g2UjVjOEpjOFl4SUp1UFVITWY3KzBQRVVwcklpR2RmL3E1d0gvN2c4amxFSmllV09KTEFsSkJhUWdwSUdDa29hMHU1NzdmbmZMTkZvVG96UDQyZi9xNGNJQlVKc2VFY3o1aXdUTXZuQ1JWbVR5U1NCcVNCOW5RUHNlL2tnRTg1Smtzc29OQ2FJd3VMaVlzckt5aWd2TDZlOHZKeUNnZ0x5OC9PeFdDeWk3N1RnOHFGV3E4V2l4TFdPa0FJakZIMFdGeGNUQ29VSWg4UDQvWDdHeHNZWUd4dGpjSENRdnI0Kyt2djdHUjRlRmxOSEZnUGZGRHorWEpKeGQ1U3ZYS3VrdVZhT1JwMFpkNUc1U0NhVHhCUFFQNXpnMFdlbUY3dUxaZHNBNTBoM2t0L3Vpdk9wcTQ1ZkxONXlqWktkL3lORnNTVWtUZ2RKWUV0SUxDQjE2OStkdGo0KzJzTklmOXZTRE9ZVWhBSWhEcjd4Tmw2M2w1WXRUZVFWNWFMVGF6TXVPR0xSR0JQT1NRNi8yVVpIYXhmaDBPSUlxaE9oVUNqU2ZLRDFlajBtazRtU2toSktTMHNwTHkrbnJLeU1zckl5OHZQenljbkp3V1F5aWM5ZmFha2VDNDNnWGlLOHJ3YURBVGllU2hLTlJrWFhrZHpjWEhGR0lEYzNGNXZOaHN2bEVtMEJCZXZBYUhSaEN1d2lVWGpoTlJoMXhManhhZ1VYYlpaVG1EZmRNanlUSkpOSjNMNGtoNDRtdVBlM2NkNDhEQ3ZCNHYybnY0dXhZN3RDZEZ3cHpKWHg0Y3ZrL005dUtZb3RJWEVxRk1DZFN6MElDWW5WeWhVZnZ4Mk4xaUN1NzMzcFlZYjczbDdDRVoyY1pETEp4TGliZ2E1QmdvRWdDb1VDclZhRFVqWC9hL0Y0UEk3YjZhYXpyWnZYWHR4TGIrZEFXaGZJeFVZUWdocU5ocnk4UE1yS3lxaXZyMmZUcGsyODR4M3ZZT1BHamJTMHRGQmJXMHRwYWFsWXhLalZhbEVxbFduYmtUZzlVdE5NQlBGdHRWb3BMQ3lrdUxpWTh2Snlpb3VMeWM3T0ZsTnRoTzZUTXBsc1FZb2lrOEQ0Skx6MFpwS092Z1J5R1ppTllOUm41clAxVFNYWTE1Yms5MC9IK2Q0dkUzVDJMNTBWMzVuaThVRlJub3oxOWNkblpRcHlaUHorYVVsZ1MwaWNDaG5Udnk4U0VoSVpwckMwa1IxZmVrQmNUOFJqM0hmbkJ3Z0hmVXM0cXROSEpwTmh5akpTVWxWTWVWVXhKWlhGR0l5R00yNU1FNDFHR1I5MTBkODl5R0RQTUk3aE1XTFJwZk5IRmp5bEJVY1FvOUZJVlZVVjFkWFYxTmZYMDlqWVNHMXRyZWdJb3RGbzBvb2RaeFlvU2dMNzlKaXJLRkx3MlJZOHRyMWVMOFBEdzdTM3Q5UGUzazVuWnlmZDNkM1k3ZlpaM1NVWGlpd1RuTnNDRjIyU2MvRldPYlVWY3RTcU0vdU1FNGtrazk1cCs3MS92cFhnbGYxSmVvZGdtWlFZbkJHMTVUSmVlZmg0TG5ZeUNaZC9Kc0xCWTVKMGtKQTRHVktLaUlURUFsSFpjRjdhK25CLzI0b1IxekF0aEx4dUgwY1B0alBRT1lqWmFpYXZNSmVDMGp5c05ndGF2UmFOVmpOdGN5YUl6R1NTVURDRWU4S0wyK2xtMHVWbTB1bkdNK25ENS9ZUlhVSmhEZE0yZXhhTEJZdkZrbGFrV0Z4Y1RGRlJrWmdXa3ArZkwrWldxMVJuMS9KZElwMlRGVWttRW9uL25TM1JpdWtsWnJPWm9xSWlhbXBxc052dGpJK1Bpd1dTSG8rSHFhbXBCUm1ueHdkN1hvVTNEeWY0NCs0RWRlVXlOalZEYzQyQ1BCdFl6REswR2hreTJmRUlWVFFHbzJNSnVnZVM5QXdsNlI2WTdzdzRPQXBqcnVuL3IxUTYrNU84dkQvQlJadUVSa2F3WTd1Q2c4ZFc4RTVKU0N3Q2tzQ1drRmdncXRkZGtMYmV2Y1MrMTJkTE1wSEU3NXZDNzV0aWJIaU05cmM3cGx0MEsrUW9sUW8wT2cwYWpacFlQRUVvRUNJYWpoS054WWhIWThTaXk2dWJuNUFPVWxsWlNXMXRMUTBORFZSVlZZblJhcUVCakU2bkU5dVBTeXc4Z2dXZ1lJZG9OQm9wS1NrUm5VWHNkcnNZMWU3cDZTRVdpeTJZd0lacDBlenhnNmNUanZVa2VlRU4wT3RpcUpTZ1VvRlJCOWxtVUNyQjY0ZEo3M1NUbG1CNCttODRESkhsODdXZk53OCtGaGNGTnNDVjc1YnovNzYvZkFzMEpTU1dBNUxBbHBCWUFMUjZNd1hGOVduM0hUMjRaNGxHa3psaXNUaXhsVkNkOWI4STBWQ2gwNkxOWnFPdXJvNjZ1anJXclZ0SFUxTVRWVlZWcU5WcTBRVkVZdkVSVW5hVVNpVmFyWmFzckN5U3lTU1JTSVJJSklMVDZjUmtNb25OZWxRcUZScU5acGFmOWtMa2FNZmk0UFpOTDJsalpqcWF1MUx5cWVmRGM2OG1tUFFreWM2YW5uMndac200N0VJWnUxOWVBenN2SVhHV1NFV09FaElMUUZuTkpwbzJYeTZ1dXlkR2VPMjVYeS9kZ05ZZ1FtTVlpOFZDVFUwTkd6ZHU1THp6em1QanhvMDBOemRUVlZWRlhsNGVKcE5KRk9KU1B2WHlROGg5VjZ2VlpHVmxZYlZheWN2TEl6YzNGNjFXU3l3V0U1dlV4T09MZS9HM1Z1UmxJZ0ZGZWJDcDZYZ1VXeUdIcDE5Y2dVbmxFaEtMaEJUQmxwQllBQXBMRzlQVzdZUEhsbWdrYXhNaDVjQmtNcEdUazBORFF3TVhYSEFCemMzTjVPVGtZTFBaUkRjUXdSRkVFdGZMRDhGWFhHZy9YMUpTUWxWVkZlUGo0d3dNRFBENjY2OFREb2ZUTEFCVHUwcEtaSTYvdkpUZ3N4ODl2bjdSWnNudlhVTGlaRWdDVzBKaUFTZ3NhMHBiSCs0OXZFUWpXVnZJNVhJc0ZndFdxNVhjM0Z5S2k0c3BMaTZtb2FHQnhzWkdTa3RMTVJxTkdJM0dOS3M5aWVWSGFsR2tYQzVIcVZTaTBXakVpeWUxV2swa0VrR3IxWXFOYXV4Mk94TVRFMHhPVGhJS2haWjREMVlYYnh4S3BxV0oyQ3d5dGpUTGVLdFZ1cGlSa0pnTDZRd2pJYkVBRkZjMHA2MFBkQjljb3BHc0hXUXlHU3FWaXZ6OGZPcnI2Nm10cmFXbXBvYWFtaHJ5OHZLd1dxMll6V2F4ZmJmRXlrU3RWbU0ybThWODdZcUtDdnI3KytuczdLU3JxNHYyOW5heEkrUkMydm10TldMeDZTajJOUjg4WHFkdzVidmt2Tlc2Y21veUpDUVdFMGxnUzBoa0dITjJZVnB6bVhnc2l0UFJ1NFFqV3IwSW50UnF0UnFkVGtkV1ZoYlYxZFdzWDcrZWxwWVc2dXJxcUttcFFhdlZ6dkt2WGlwUzB4ZUUzT0daaStBUm5YbzcxVDk2cHFmMHpPMm1raG9Kbm1zUnZMM24ranR6T1puVjNtS1FHcjNXNi9YWWJEWUFpb3FLeEFzb21VeEdJQkJBb1ZBUUNBUUloVUxpK3ljeFAvNytacnJBdm1DVEhKQUV0b1RFWEVnQ1cwSWl3MlRuRktldFQ0d1BrRXhJSjZGTUkwU3NOUm9OK2ZuNVZGZFhpMHROVFExbFpXWFliTFpsbVFvaWlMMW9OSnJXRmp3Y0RvdC9aeTZSU0lSd09Fd3NGaE1icmdpTGNGOXF4RGExWmJtUWE1NTZXeENxYXJVYWpVWXpheEY4d0FYbkRxMVdteWF5bHhOR281SFMwbEpVS2hVR2c0R0NnZ0s2dXJybzd1NW1ZR0NBUUNCQUpCSlo5Q0xJMWNicmg5Sm5CSnByWmFoVjB5M25KU1FrMGxsK1p4NEppUldPWlliQWRqbjZsbVlnYXdDTlJpTjZKcDk3N3JtY2Q5NTVGQlVWa1plWFIxWldGaXFWQ3FWU3VhaWk4SFFpcGFsRmVYNi9uOG5KU2J4ZUx6NmZMMjN4Ky8xcHk5VFVGS0ZRU0xTdm03bEVvOGVWanVDOE1WTklDMy8xZWowR2cwSE1TVGVaVE9MZjFNVmlzWWlSNDlOOUh4ZnIvUlplUjdEd3k4L1BwN0N3a0xxNk90NSsrMjJVU2lVZWowZDBHSkVFOXZ3WWMwRnJSNExtdXVrVUs1VlN4dmtiNWJ6MHBwU0tJeUV4RTBsZ1MwaGtHRnR1ZWRyNnBITjRpVWF5T2xHcFZPajFlb3hHWTFvUjQvcjE2Nm11cmlZN094dXoyWXhXcTEyeU1VYWpVYUxSS0pGSVJQUnFuaG1KRG9mREJBSUJQQjRQWHErWHFha3BjUkdlSXl6QllGRDhLd2pwV0N4R0pCSWhGb3VKcjVmYTFFY3VsNk5TcVU2NHBFYW45WHI5ck1WZ01HQXdHTVFtUENhVENhMVdteGJ4RmxKejlIcTkrRCtWU3JVb0FqdjFOWVI5RWk0Q2REb2RzVmlNWURDSVdxMW1jSENRb2FFaFhDNlhPRnNncFl5Y0hmL2NkMXhnQTF5OFdjWkxieTdoZ0NRa2xpbVN3SmFReURBNUJaVnA2eFBPd1NVYXllcEVwOU9KN2MxYldscFl2MzQ5VlZWVkZCUVVrSk9USTdiYlhrcWkwU2crbncrUHg0UEQ0Y0RoY0RBeE1ZSEg0eEVYcjllTDMrOG5GQW9SQ29WRWtad3Fsb1cvcVlzUWlVM04yUmJXVTBXajhMaG9OQ3JtVUF1MmQ0SXJSK29paU5UVTIwSUtqbGFyUmEvWFl6S1p5TXJLSWlzclMydzVuNWVYUjE1ZUhqYWJUZlFVWDZvaVVwbE1KdWJiVjFaV290VnFLUzh2cDdXMWxjT0hEOVBkM1kzRDRaRFNSZWJCL3JiMEM1TnpHcVU4YkFtSnVaQUV0b1JFaHJGWWk5TFdKOGNIbG1na3F3dEJDRnF0VnNyS3lxaXJxMlB6NXMyY2YvNzVGQmNYTDJvNlNHcHhZYXJnRmZLaFBSNFBMcGVMc2JFeEJnWUc2Ty92WjNSMEZLZlRpZFBweE9WeTRYUTZDUVFDSjB4ZHlFU0VOWkZJbkZHcitybmVPMEdZcTlWcXNyT3pzZGxzNU9Ua2lNSzZ0TFNVc3JJeUFvRUFOcHVOYURTS1JxTVJuNWZheEdlaGl5UmxNcGtZWFRjWURPVG41MU5UVTRQUmFFejd6SUxCSU1GZ1VQemNKRTZmd3gzcDM4djZ5dVdYa3k4aHNSeVFCTGFFUklZeFplZW5yVStPRHkzUlNGWVBTcVdTL1B4OHNaaXhzYkdSaG9ZR3FxcXFzRmdzcUZTcVdTSnVJVWttazJKMDJPZnpNVGs1eWVUa0pCTVRFK0xpY3JuUy9ubzhuclJjNm1Bd3VPd2FvOHcxRHFFRmVUS1p4T3YxRW8vSENRUUNURTVPTWpJeXdzREFBRWVQSHNWcXRXS3oyYkJhcmVLU25aMU5kblkyVnF0VmJFVy9rTkh0MU05ZWlOTHJkRHJLeXNxSXhXSllMQlp5YzNPeFdDeU1qSXpnY0RqdytYd24yYUxFVFBxR2szajhTYktNMCs5MXJsVkdyaFhHSjVaNFlCSVN5d3hKWUV0SVpCQ2Qzb3hDY2Z5d2lrWERCQU9lSlJ6UjZrQ2xVbEZZV0VoVFV4TXRMUzFzMkxDQmhvWUdEQVlEZXIxKzBkdWNDNUhoU0NTQ3krV2lyNitQL3Y1K2VudDc2ZTN0Wlh4OG5JbUpDZHh1ZDFyYVI2cnJoeUJjVndKQytvbmY3eWNZRE9KMnUwVlhFaUdWeEdBd2lNSzZyS3lNeXNwS0tpb3FxS2lvU0hNZ1djejBFWVZDZ1ZhcnBiUzBGSnZOUmxGUkVSYUxCYjFlajFxdEpoQUlTQUw3REVrbTRlMzJKQmR0Rm1ZallOTTZPYnRmbG1ZQ0pDUlNrUVMyaEVRR01aaHNhZXVCS2ZjU2pXUjFvTmZyTVp2TjVPWGxzVzdkT3M0NTV4d2FHeHVwcnE2bXNMQndVWEt0VXgwb0FvRUFVMU5UK1AxK1BCNFBicmViMGRGUkJnWUdHQm9hb3IrL244SEJRZEVWSkJnTUx2ajRGZ3NoYWgrUHg0bEVJclArcjFRcWNUcWRtRXdtSmljbmNidmRPSjFPeHNiR0dCMGR4V2F6aVFXVFFoR2xXcTJlNWJHZEtRUWhMNWZMUlVjVXBWSkpPQndXWnpxaTBTZ3ltVXgwYkpIU1JVNlB3KzJKdEZicEc5ZkoyUDN5RWc1SVFtSVpJZ2xzQ1lrTW9qTmtwYTBIL1ZMMCtteVJ5V1RZYkRacWEydXBxNnVqdWJtWmxwWVdNUXE1V0JIclJDSkJOQm9sR0F3eU9qckswTkJRMnVKeXVYQzczYmpkYnJGNFVVai9XRXNJRnlDQ0NQZDRQUFQzOTR0cElvV0ZoWlNVbEZCU1VrSnBhU2tsSlNXaWxlSmlSYlYxT2gybHBhVm90VnF4bU5OZ01ORFQwME52YnkvaGNIaFJ4ckhTT2RLZFB2TlNWU0xsWVV0SXpFUVMyQklTR1VTak02YXRTeEhzTTBkb2tDSzBQVzlzYkdUejVzMDBORFJRWDErUDJXeGVzSVlucVYwUmhjaDFLQlJpYW1vS3I5ZExiMjh2eDQ0ZG83MjluWTZPRHJxN3UvSDcvYUpkWG1ySHhiVkdNcGtVSFZGOFBoK2pvNlBpNTZoV3F5a3RMYVd1cm83NitucUN3U0FLaFlKNFBDN2FBZ3JGa0tsaU85T2ZzVmFycGJDd1VHeEFKTHhtTkJyRjZYU21PYkpJbkppdWdmVHZkMW1SSkxBbEpHWWlDV3dKaVF5aTBhWUw3SERRdjBRaldibG9OQm9LQ3dzcEtpcEt5N2N1S0NoQXA5TXRhR2RHUVJ6SFlqRmNMaGZqNCtNNEhBN3NkanQydTUyUmtSR0dob1lZR1JuQmJyZmo4WGdJaDhNcktwOTZNUkFFYXFwVjROallHSEs1bkttcEtSd09COTNkM1JRV0ZsSlFVRUJlWGg2NXVibms1dVppTUJnV3JGaFZFTzlxdFJxYnpVWk5UWTE0bjFLcEZOMWVKaWNuTS83YXE0bkJrZlR2ZWtXeEpMQWxKR1lpQ1d3SmlReWkxWm5TMWlQaHdCS05aT1dpMCttb3FLaGc0OGFOTkRjM3MyN2RPcXFycTlGcXRhaFVxZ1YvZmFIRG90MXVUNHRXOS9UMGlON1ZnVUJBak5aSzBjNlRJMFNFSnljbkNRYUQyTzEyT2pvNk1CZ01sSlNVaUNsQTlmWDFZdE1hV05odWtISzVuT3pzYkxSYUxTYVRTV3hlcE5mckNZZkRrc0ErQmVPVEVBZ2wwV3VuUDZOc3M0eHNNMHg2bDNoZ0VoTExDRWxnUzBoa0VPMk1GQkZKWUo4K09wME9rOGxFY1hFeGpZMk5uSFBPT2RUVzFsSldWa1pPVHM2Q3ZXNXFFYVBmNzhmcjllSjBPamw2OUNpdHJhMjB0N2ZUMWRWRlgxK2YxS0RrTEVrbWsyTDNTby9ISXhZMnVsd3UwYm93SEE2VFNDVHdlcjFrWldXSndsZEk1Y2drUXJkSG5VNkhTcVVpR28yaVVxbkU3MEF3R0JUdEZLWFBlMjY2QjVLMDFCMTNFcWtza1RGNVJKckZrWkFRa0FTMmhFUUdVV2wwYWV1aG9HUUJkanJJNVhMeTh2SkVqK3R6empsSFRBc3hHbzJuM3NBOEVIS0hBNEVBQXdNRFlzUzZ2NytmL3Y1KzdIWTdFeE1UUktOUktWcWRJWVFjZDYvWHk4REFBSUZBZ0ltSkNRWUdCcWl1cnFhaG9ZR2FtaHF5c3JMRS9PeUZRcTFXazVlWGgxS3BGSzBVdFZvdDNkM2Q5UFQwRUFoSUY4bHowZG1mcEtYdStIcFprWXo5a3NDV2tCQ1JCTGFFUkFaUnFkTUZ0aFRCUGpWeXVSeTFXazErZmo0dExTMXMyclNKK3ZwNmFtdHJNUmdNR1hXWVNNMlRGZ29TSTVFSVhxK1h5Y2xKT2pzN2VlMjExOWk3ZHkvajQrTk1UazZLemhpU3VNNGNRcTY3RUMxMk9Cd01Edy9UMGRIQndNQUEwV2dVZzhGQUlwRVF2Yk9GUlNCVEtTUXFsVXEwRUJTMnExYXJpY2ZqT0J3T01iSXU1ZGluTXpnNm85Q3hVTXJEbHBCSVJSTFlFaElaUktYV3BxM0hZN1A5Z2lXT285VnF5Y25KRWNWMVUxTVRkWFYxWWtIalF1VmNKNU5Kc1FPajArbGtjSENRd2NGQk9qbzZPSExrQ01QRHcxS0t3Q0lnRkpRS3RuN1JhQlNsVW9sR28yRnFhb3F5c2pMS3lzb29LQ2pBYXJXS1hUc3pTYXA0dDlsc1ZGWldBb2llNXdNREE2SVZvOFJ4UnNmVDEwc0tKSUV0SVpHS0pMQWxKRExJVElFZGkwb0MrMlRvOVhyS3k4dFp0MjRkR3pac29MbTVtYXFxcWtWeEMvRjZ2ZlQwOU5EWjJjbVJJMGM0Y3VRSW82T2pZbHR6S1NWazhSQnl0T1B4T0FNREEvajlmcnE3dTZtcnEyUGR1blUwTkRSUVcxdUwwV2hjc0lzdW1VeUd5V1NpdExSVUxIYU14K1BvZERxT0hqMkt4K09Sb3RncGpMblMzNHQ4MndrZUtDR3hScEVFdG9SRUJsRW8way8rc1pqVXVHSXVOQnFOYU1kWFcxc3JkbWdzTHk4bkx5OHZvNjhscENNSURXT0V5R1IzZHpkdGJXM2ljdVRJRVR3ZWp5U3Fsd2loMERRY0R1TjJ1eGtjSEdScWFvcHdPRXdrRWlHUlNLQlFLTEJhcmVqMWVuUTZuV2pubDRrMG90VENSNjFXaTgvbkk1RklrRWdreE02ZHdXQlFUQmxaNjR4UHBBdnM3Q3dwZ2kwaGtZb2tzQ1VrTW9oY25sNk1GWS9IbG1na3l4ZUZRb0hOWnFPb3FJaTZ1am94Y2wxY1hMeGdCWTJ4V0l4SUpJTEg0NkdycTR1ZW5oNjZ1cnJvN3U2bXQ3Y1hoOE5CTUJpVWhOTXlRV2pMUGo0K1RudDdPMzYvWDB6bHFhbXBvYnE2bXVMaVl0UnE5WUpFdElVbVIzSzVYUFR4QmhnZUhtWjBkRlFxZkFSY25uU0JiYzA2d1FNbEpOWW9rc0NXa01nZ012bkN1UjJzRmhRS0JUazVPYUs0Ym1scFlkMjZkWmhNcG95bWhRaVJhNkdRTVJBSU1ENCtUbHRiRzYrOTlobzlQVDBNRHc4ek5qWkdMQllqRnBNdWhwWVQ4WGdjbDh1RjErdGxaR1NFa1pFUmVudDdtWnljUktWU2taV1ZKUmJCcGphbXlVVHhvMUtwSkM4dkQ2dlZpbHd1RjkxRkFOeHV0eVN3QWZjTXoydXJGTUdXa0VoREV0Z1NFaGxrWmdSYmhuVFNFVkFxbGVqMWVyS3lzcWlxcXFLbHBZWG01bVpLU2tvd21VeG9OSnFNdmw0c0ZpTWNEaE1NQmhrZEhXVndjSkN1cmk3ZWZ2dHQydHZic2R2dFl2TVRpZVdKa0RhU1NDU1F5K1ZFSWhGVUtoVXltUXkzMjAxcGFTbWxwYVdZeldhMFdpMXF0VG9qcnlzNDI2alZhbkp6YzZtdHJTV1JTQkNKUkhDNzNTUVNDWUxCSUtGUUtDT3Z0eEtaS2JDenBRaTJoRVFha3NDV2tNZ2dNd1UyQzlpTmJxV2gwV2pJenM2bXVMaVkydHBhTm16WVFHTmpJMWxaV1F0UzBDZzBEWEc1WExTMXRiRjM3MTdhMnRxdzIrMDRIQTR4djFkaStST0x4ZkQ1ZkVTalViR05mWGQzTjF1M2JrVW1rMUZVVklURllzbVl3RTdGYkRaVFhWMk5YcS9INy9jek5qWkdKQkpoZkh5Y2NEaThaZ3NmWTNGdys1SllUTk8vY1FxNWpDd1RlQ1RyZndrSlFCTFlFaElaSlpsTXorRmR5SGJQS3dYaFBUQVlEQlFWRlZGYlcwdDlmVDExZFhWVVZGUms5TFZTYmQrOFhpK2pvNk1NREF4dytQQmhYbi85ZFZwYlc0bEVJa1Fpa1RVcmpGWWlRc1E0R0F6aTgva1lHUmxoY0hBUWhVS0J5V1FTbzl4QzUwZWxVcGt4LzNTajBZalJhTVJzTnVOd09CZ2RIU1VVQ2hHTHhmQjZ2Y1Jpc1RYN1hacHdIeGZZTU4weTNlTmJtKytGaE1STUpJRXRJWkZCWmdsc0tVVUVwVklwRm8wMU5UV3hkZXRXNnVycU1KbE1HWCt0Vk1lSHdjRkJXbHRiYVd0cm82T2pBN3ZkTHJZNlg2dUNhRFVndU1GNHZWNk9IVHRHTEJaamRIU1U1dVptSXBFSUZvc0ZpOFdTOFpRanBWSkphV2twVzdkdVJhRlFFSWxFY0RxZEJBSUJvdEhvbXZ4T3pZeFdXOHpBOEpJTVJVSmkyU0VKYkFtSkRMSVdUN0luUXlhVG9WS3AwT2wwWWpPWml5NjZpSnljSExGelhpWVJ1Z1BhN1hZNk9qcDQ0NDAzZU8yMTEwUWhKRVd1Vno1Q0xyVFg2K1hvMGFQMDkvZmpkRHBKSkJMb2REcVN5U1FHZ3lIakFsdWxVbEZTVW9MWmJFWXVsek02T2twSFI0YzRZN0lXR3hKNS9PbnIyWmsvcENVa1ZpeVN3SmFReUNBenhkdGFUeEZSS3BYazUrZFRXbHBLUzBzTFZWVlY1T2ZuWXpBWU1tcXZGZzZIeGNoMVYxY1g3ZTN0dExXMTBkN2V6c2pJQ0lGQVFMTGdXMlhFWWpHeDIyWlBUNDk0d1RZNU9VazRIS2Fnb0FDRHdZQmVyOCtZVDdaZXIwZWxVbEZXVmtaRFF3TmpZMlAwOWZVeE5EU0UxK3M5OVVaV0dUUFRRYWJUUmFRTFdBa0prQVMyaEVSR1NjU2o2WGVzY1lHdFVxa29MeS9udlBQT1k4T0dEWlNXbHFMVmFsRXFsUm05K0FnRUFtSys5YUZEaDlpL2Z6K2RuWjJNalkwUkNvVWtjYjFLRVQ3WDhmRnhEaDgrak12bFluSnlrbWcwU2lnVW9xU2tCSzFXbXpHQnJWQW9rTWxrNU9UazBOVFVSQ0tSUUt2VjR2VjYxNmpBVGwvWGFlZCtuSVRFV2tRUzJCSVNHU1FhVFhlbFVDalc1aUVtbDh0UktwVVlqVWJLeTh2WnRHa1RUVTFONU9ibW90Rm9VQ2ptN3hjdU5DT0p4K040UEI0R0JnWm9hMnZqNE1HRDdOMjdsOEhCUVVsWXJ4SGNiamNlajRmaDRXRVNpWVI0QWFkV3E4bkt5aEsvYy9NVjJncUZBb1ZDUVhaMk5uVjFkV0xIeDU2ZUhzYkh4OFYwa2JWQ2FJWUpqemF6V1RrU0VpdWF0WG4ybDVCWUlHSXpCTFpTdlRaRE9rYWpVVXdOcWE2dXBxaW9DS3ZWS2tZVE14RzlGb1MxMisybXE2dUxnd2NQc24vL2ZucDZlcVNXNTJ1UVpESkpPQnhtYUdnSXBWSXA1dHNybFVweWNuS3dXQ3pvZExxejNuN3FkMVlRN2tWRlJWUldWdExZMkVnOEhtZHNiQXluMDdsbVJIWW9rcDRPb3RXczdSazdDWWxVSklFdElaRkJaZ3BzbFdwdENteVR5VVJaV1JuTnpjM1UxTlJRV0ZpSXhXTEphR3BJSXBFUTNVS09IVHZHL3YzN2VlT05OL0I0UEZMem1EVktMQlpqWkdSRWJDQ2sxV294bVV3a2swbDBPdDI4QkhZcUtwVUtpOFdDU3FXaXNySlM5TVpPSkJKTVRrNnVHWUVkaWFTdjY2UUl0b1NFaUNTd0pTUXl5TXdVRVpWNmJaMXhoQ2wwbTgxR1RVME5MUzB0bEplWFk3RlkwR296YzdFUmlVUUloOE40dlY1NmVucG9hMnZqOE9IRGRIZDM0M0E0aUVhanA5N0lNa1F1bDZOUUtFUmJ3eE10d3YrRmZHQklqNjRLYVFxaFVBaS8zNC9mN3ljVUNoRUtoVmE5OEVzbWt3UUNBUUtCQUFNREF4dzVjZ1NOUmtNNEhCYWJHV2swR2pRYXpielNSUVN2YmFISlRVTkRBNkZRS0MxTlpTM1lRWVptQ0d3cFJVUkM0amlTd0phUXlDQ3pJOWlaaVppdEJHUXlHUnFOQnAxT1IwRkJBYlcxdGJTMHRKQ2ZuNTh4Y1EwUUNvVnd1VnlNam83UzJ0cks2NisvTHZwY3IyUUJxVktwMEdxMUdBd0d6R1l6SnBOcDFsK1R5U1EyUGhIY01XUXltU2l3QllFWkRBWkZoNHYrL240eGRXRnFhbXFKOTNMeDhIZzh0TGUzaS9hTWdxaTIyV3lIUG1GUEFBQWdBRWxFUVZTb1ZLcU1GRDRLRjVQMTlmVkVvMUdHaG9ibzdPd2tGb3VKeldoV00yRXBnaTBoY1VJa2dTMGhrVUZtNVdDck10KzZlYm1pVUNnd0dBeGtaMmRUVWxKQ1RVME45Zlgxb212SWZFZ21rMkkwY0dwcUNvZkRRVmRYRjYydHJiejExbHNNRGc0U2k4VldUTjYxWEM1UFc0U0NVSlBKaE1WaXdXYXppVXRPVGs3YVg2dlZpdFZxeFd3Mmk0Vjdnc0JPSkJMNGZENjhYaTk5ZlgwY09uUUl0VnFOVENZVExlM1dDajZmajJBd2lNUGhRSzFXazUyZGpVNm5ReTZYWXpLWlpsMmNuQTF5dVp6czdHeU1SaU9SU0lRalI0NlFrNU5ET0J3bUhvK3Zlb0U5YzdJb2c4NmJFaElySGtsZ1MwaGtrR2hraG91SWN1MkVkRlFxRmFXbHBUUTBOTkRjM0V4QlFRRWFqU1lqZWRkQzk3NUlKTUxJeUFpSER4OW0vLzc5ZEhSMDRIYTdpY3hNQmwzR0tCUUt6R1l6V1ZsWldDd1djbkp5c0ZxdFpHVmxZVGFiTVp2Tm90aE9qVnFuUnErTlJxTW9GbVV5bVJpTlRTUVN5T1Z5MUdvMXNWaU1ZREJJTXBra0VvbmdjRGh3dVZ4THZQZUxSektaSkJxTml1a2liNzMxRnRGb2xFUWlJYzRJcU5YcWVmdXhDeGM1Rm91Rm1wb2F0bXpaZ3NGZ29LT2pZOVhYQWtSaTZTa3dhcFZVNUNnaEliRGlCWFpSZVJQMndYWVNpZFVkS1pCWUdjUmo2VUp2TFVXd05ScU42SG5kMU5SRWZuNitLSzduSzdBRmg0aXBxU21HaG9iWXYzOC8vL3puUDNFNm5maDh2bE52WUprZ2w4dFJxVlJZclZaS1NrcW9yS3lrdHJhVzZ1cHFVV1FiREFZeHgxZkl1VTVkRi9LMDU0ckFDdFowQ29XQ3ZMdzhrc2trR28wR3A5UEprU05IbG5EUGw0NVlMTWJRMEpBWXdUZWJ6WlNWbFludjVYd0Z0dkFabU0xbWFtdHJTU1FTSkJJSkhBNEhkcnM5UTN1eFBJbk1pR0JyMXM3UG5ZVEVLVm5SQXZ2aUt6N0hlWmZzNEtWbmZzRWJML3h1cVljakliRW1CYlpLcFVLajBaQ2JteXQydUt1b3FNQmlzWWdwRUdkRGFvRllMQmJENVhJeE1qSkNSMGNIWFYxZDlQVDBFSTFHbDNYZXRWd3VSNnZWb3RWcTBlbDBZbjUxYVdrcDVlWGxWRlZWVVZkWFIxVlZGUmFMQlpQSk5LOThkYUUxdlVxbElwRklFSXZGaU1WaVdDd1cxT3JWLzEyY2kwUWlnZGZyeGUvM285Rm82T3pzcEt5c2pIZzhUbUZoWVZwTDlUTzlFRXk5d05IcjlSUVZGU0dYeTNFNEhIUjJkbUszMndtSHc0VEQ0VlZaOERoVFlHZkEzbDVDWXRXd29nWDJRTmQrenJ0a0IrZHR1NGJEYi82Wm9OKzkxRU9TV09ORXd1bFR3a3JWNms4UkVUeXZxNnFxS0M4dnA2Q2dBSXZGZ2thanlZZ2xueEM5N3UzdFpkKytmUnc4ZUJDNzNiNnNjNjZGdEEyTlJrTitmajRGQlFVVUZSVlJYRnhNVVZFUnVibTU1T2JtaW5uVjJkblphTFhhakRUZ2taaU4wSlRJNC9GdzdOZ3hOQm9Od1dBUW5VNUhkblkyY09iaWVpWktwUkt6MlV3eW1hU3NySXpxNm1yY2JqZGpZMk9NajQrdldIZWJrNUdjY2ZpdDhjYTFFaEpwckdpQjNkZXhsNjYyVjZocHVwQnQvM0l6enp6eVgwczlKSWsxVGpTU0xyQlY2dFh0SWlLVHlUQ1pUSlNVbEZCWFYwZFpXUmw1ZVhtWXplYU11RFFJZG1lQlFJQyt2ajdlZU9NTjJ0dmJSWUc5M0JDRXRWS3BSSzFXWXpBWUtDa3BvYmEybHZyNmV0YXRXMGQxZGJXWVR5MDRXd2lXZS9OOXoxS0xRWVVJdGhEbFg0MFIxTk5GMkhldjEwdG5aeWZCWUJDOVhrOWxaU1VsSlNXemlrWFBCa0ZnYXpRYXNjR1M0SWs5TVRHeEtnWDJUQ1I5TFNGeG5CVXRzQUZlZlBvK0todmVRZE9teTlqM3o4ZHdESGNzOVpBazFqQ1JHUUpicmRFdjBVZ1dCNWxNUm5aMk5qVTFOYXhmdjU2U2toSjBPdDI4WFVNRWZENGZFeE1UOVBmMzA5M2R6ZURnSU9QajQ4dXVlQ3kxTGJmRllzRnF0V0t6MmNqTHk2T2twSVRTMGxKS1Mwc3BLU2toUHo5ZjlHTE8xUHNrSUJUMlJTSVJKaVltR0J3Y3BMZTNsNUdSa1dYM25pMEYwV2dVdDl1TlRDYWpyNitQenM1T1RDYVQ2TXd5bndzYzRibHF0WnFjbkJ6cTYrc0poVUw0ZkQ3Nisvc0poVUtaMm8zbGc2U29KU1JPeUlvWDJKUE9JZmErOUREblhiS0RTei8wRlg1Ly8rZVhla2dTYTVob2VLYkFYcjBSYkpsTWhsS3B4R3ExVWw5Zno0WU5HOGpOelUzTGFaMFB5V1FTajhjak5wUHA2ZW5CYnJmajhYaVdWZlJhSnBPaFVDalE2WFFVRlJWUlVWRkJkWFUxMWRYVllwTWRJYi9hWURDZzErdkZpT2xDSUJTRENsYUdiVzF0OVBmMzQvZjdGK1QxVmhLeFdJeXBxU2tTaVFUOS9mMGNQWG9VblU1SGJXMHRack41M2dXUE1DMjBjM0p5YUd4c0JHQmdZQUN0Vm92ZjcxKzJLVTJaUXRMYkVoTEhXZkVDRytEMUYzN0grblAvaGVLS1p0WnR1b3dqKy8rMjFFT1NXS1BNakdDcjFLc3pnaTBVN3hrTUJ2THo4OFdDUGJWYVBlK29yT0RDRUkxR2NibGNvdDkxZjM4L2JyZWJjRGg4Nm8wc0FrSnFoMUM0bUplWFIyMXRMWFYxZGRUWDE0dkZuaHFONW96ZWwwUWlRVEtaVEN0U0ZEeVZVMi9INDNIeHNRTHhlQnkvMzQvUDUyTndjSkFqUjQ1dzlPaFJob2VIQ1FRQ0MvVldyQmdFeThKNFBNN282Q2p0N2UzaTk3aXdzRkIwWjVsUExyeVFOcVZXcXdtSHd4UVhGMk8xV2drR2c0UkNvVldWS2pKVFVFczUyQklTeDFrVkFqc1NtdUxGcDMvR2xaKzRnNHV2K0J3ZGI3ODBxK0dIaE1SaXNGWWkyR3ExbXJ5OFBJcUtpc1FvclNBaU0rRjVIUXdHbVpxYVluaDRtR1BIanZIMjIyOWp0OXVYamQrMVFxRkFxOVdpMSt1cHFxcWlzYkdSbXBvYUNnc0xLU29xSWk4dmo5emNYTkV5NzB5aTFZSUlqRVFpK0h3K1BCNFBIbzhIbjg4bk5wRVJYREdFeDZYbVhRdXVGVzYzRzRmRGdjUGhZSEp5Y25XbUtKd2xpVVNDaVlrSk9qbzZrTXZsNU9ibVVsRlJJYzVFekxmWVZMQmpOQnFOWWxkVG1VeUczVzVuY25JeVEzdXhESkVFdG9TRXlLb1EyQUJIOXU5bTh6cy9Ta0ZKUFJkY2VpMy9lUGFYU3owa2lUWEl6Q0pIOVNvdGNoUUVkbTF0TFdWbFpWaXRWdEUxNUd3RTlzd283TlRVRkJNVEV3d05EZEhlM2s1cmF5dlJhSFRaUlA4VUNnVjZ2UjZyMVVwRFF3UHZmdmU3MmJoeG85aEFSc2l2Rm9vWFU5K1QxSDFOTFVvVS9rYWpVWUxCSUlGQWdMR3hNVVpIUnhrZEhXVjhmRndVekE2SEE2ZlRTU0FRSUJBSXBGa1ZDbEh0ZUR4T05Cb1ZvOTNMMmM1d3NVa21rMHhPVGpJMU5VVXNGcU9xcW9xeHNURlJYTS9IdWcrbXZ4OEtoUUtqMFVoUlVSRzF0YldFUWlIOGZ2L3FGdGdTRWhJaXEwWmdKNU5KOWp6NVk2NjUrZWRzZnVkSE9mRGFMbnh1eDFJUEsyTTBOalp5MTExMzhablBmQWFQeDNOVzIyaHBhU0UzTjVjWFhuamhwSS9idjM4L216WnRtblYvS0JTYWwwZnZXaUFTRGtBeUtjNlZ5dVJ5MUJyOTlQMnJDSzFXUzJGaElZMk5qYUxuZGFZczVrS2hFRU5EUTNSMmRuTHMyREhzZHZ1eWFmRXQrRm5uNU9SUVhsNU9aV1VsR3pac29MNitucUtpSW5RNjNXblo3UW5wSHNGZ1VJeE9Cd0lCVVZnTGFSNlRrNU80WEM0bUppYVluSnhNKyt2eGVNUm85V3JQN1YwSWhBdVBpWWtKdXJ1N09YRGdBSkZJaE5yYVdveEdJM0IyNGpyMWdrcW4wNG5IaWMvblkzUjBsTUhCd1l6dXgzSkNDbUJEZlgwOTk5eHpEMWRkZFJYRnhjWDg1UzkvNFp4enpsbncxLzM0eHovTzQ0OC9UbTV1TGpxZGp1N3U3Z1YvVFltVHMyb0VOc0JJZnl0dCsvOUcwK2JMZWMvMmYyUFhiMjVmNmlGbGpNN09Uc3htTXkrKytDTHZlYzk3Mkx0M0x5VWxKWE0rOWtRaTJHUXk4ZnZmLzU3NitucThYdThKWDZ1b3FBaUFTeSs5bEIvODRBZmkvV3ExbW9NSEQ2WTk5bWMvK3hudDdlMzg0eC8vQUtZdmRFN1VqdGxpc1dUY05XRzVrVWpFaWNVaWFmN1hHcTF4VlFsc0lmKzZ1TGlZcHFZbUtpc3JNWmxNR2RsMk1wa2tFQWpRM2QzTks2Kzh3cEVqUjNBNm5Sblo5bnlSeStVWWpVWnljbktvcXFwaXk1WXRiTnk0a2RMU1Vnb0xDekVZREdMRSttUUlUaCtoVUFpbjAwbHZieThEQXdPTWpZM2hkRHFabkp3VVJiZVF0eHNLaFVReExkd1djb2tsY1gzMkpKTkpwcWFtNk9ucFFhbFVra3dtc1ZxdEZCY1haOFREWGExV1UxaFlTREtaWkh4OG5LTkhqeUtYeTlObUxsWVZxMGhobis3bmMralFvVFFCL2EvLytxODRITlBCdlk5OTdHUHMyN2Z2aE0vZHVYTW5GMTk4c2JoZVdWbEpiMi92ck5zQ05UVTFKOXpXd3c4L1RIWjJObWF6bWE5KzlhdU1qWTN4alc5ODQ3VDJZYldoVWlwNWQzTUx6eDA4c0tUaldIVnE1eC9QL3BLNmxuZFIxM3d4cGRYbk1OaDk4TlJQV2dIRVlqRSsrdEdQY3R0dHQrSDFldWM4MEpSS1pkb1VlaktaeE92MXB2MVFaR1ZsTVRnNE9Pdkg0OFliYitTeHh4NERwcWMzTDdua0V2YnMyWlAyd3hFS2hXWmRpVjkyMldVOCtlU1Q3Tml4ZzJlZWVRYUFuSnljRSs3RFdpQVU5R05NRWRoYW5RbWZaMndKUjVRNVZDb1ZhclVhaThWQ1lXRWhWVlZWRkJZV290UE5QeFZHU0FHWm1KaWd0N2VYZ3djUDB0L2Z2K1JUNm9KYml0Q3RzcUtpZ3FhbUpqWnYzc3g1NTUySDJXd1dXNW5QSkZWSUNaN1VrVWhFektNZUhCems2TkdqdExlM016dzh6TWpJQ0U2blU4eXhsc1R6d2hNS2hSZ2NIQ1FZREdLeFdNVFc5Y0ozZlQ0ek15cVZDcHZOaGxhcnBiZTNGNXZOaHNGZ21KVTd2MUtaV1Zxd21yS1FaanJLbEplWDA5WFZOZXYrMU05UUpwTng3YlhYY3QxMTF5R1h5L25DRjc1QWJtNHVsMTkrK2F6dFAvYllZMXgvL2ZWcDk3bmRidkhjbm5vN2xhYW1KcDUvL3ZrNXg5emUzcDQybnV1dXV3NkFnb0tDayszcXF1T1dmL2tnZDMvNk9uNzY5Si80ZnpzZlhMSnhyRHFCN1hPUDhlcWUzL0N1S3o3SGU3Wi9tZC84K0xvVi95TUcwd2V4U3FYaTYxLy8raGs5cjd5OEhMZjdlSWZMWkRKSmZuNytuQVZQNTU5L1BuVjFkU2lWU2g1ODhFRnV2LzMydE5lYkdjRis2cW1uK00vLy9FK3V2dnBxN3IzM1hsNTg4Y1d6MkxQVlJ5amd4V2kyaWVzYW5YRUpSNU01WkRLWjZKWlJYVjFOZm40K1JxTVJ0Vm85Yjh1NVJDS0IyKzNHYnJmVDN0NU9YMThmVHFjVG44KzM1SG5YT3AxTzlMUmV0MjRkVFUxTk5EUTBVRmxaS2FhRG5DemFLVGlDZUR3ZUhBNEhkcnVkb2FFaGhvYUdHQmtaWVhSMFZMUWZUQzFlWEEyL1d5dUJSQ0pCSUJBUWMvNDdPanF3V3EwVUZCUlFVRkF3YjBjUmxVb2xmb2ZLeTh1cHFhbGhmSHljc2JHeFpWTzBlN1lvWjd3MXF5bUdNak1nSk5Rd25DeFFkUG5sbDFOWldjbkxMNy9NamgwN3NOdnQxTlhWRVl2RlRqaDc2M2E3R1JvYUFxWm5tVnRiVzJmZEJxaW9xTUJvTk5MVzFrWkJRUUVxbFdwV1FLMit2ajd0ZkMrVHlkYmM3MGh0VVJIZi9qL1hrRWdtK092K0U4OGVMQWFyVG1BRDdQdm5ZMnc4L3lyeWltbzQ1L3lyT1BEcWswczlwR1dGY0RBTEhEeDRrRXN2dlpTV2xoWTBHZzNoY0ppYmJycUplRHgreWdnMndKNDllMWkvZnIwVWJmdGZnb0gwOUJ1dDNyeEVJOGtzY3JrY3M5a3NkcWtyS0NnUXV4SE9kenBkS0Rycjd1Nm1yYTJOdnI0K3hzYkdsa1VVVjZ2VmlrNFFtemR2NWgzdmVBZlYxZFZpdnZXcExpNEUyMEdQeDBOdmJ5OUhqaHdSRjd2ZExxYUFwRnJ2emJUZmsxZzRoRTZoa1VoRUxLbzFtNmVQV2F2Vk9xKzZFMEZneStWeWJEWWJaV1ZsMU5UVWlOLzNGUyt3WnlpSTJDcUtZSjhOMy96bU40SHBkTWk3Nzc2YmozM3NZNmYxdk9ibVptQmFiTTkxRzBqenNkZG9OQnc0Y0lBUGZ2Q0RkSFYxaWZkLzRBTWY0S0dISGdMZ29vc3U0cjc3N21QYnRtMXBvbnMxbzVETCtlVVgvdzIxVXNWdlgzaWVQVktLU09hSlJjTTgvNmVmOHFGcnY4TUZsMTFQMi82L0VRa3RqeUtwNVVCSlNjbWNFZXlHaGdaMjc5NE53Ri8vK3RkWitkYkhqaDFMdTI5eWNwSnQyN1lCMDZrbndsUyszVzVmcUtHdkNNSkJYOXE2VnBlWi9PU2xSb2hnbDVhV1VsVlZoYzFtbS9jVXVpQWtJNUdJNkhsOTlPaFJVWGd1bGZPRlRDWkRwOU5oTUJnb0t5dWpxYW1KbHBZV0dob2FLQzB0eFdhemlZK2JlWEVoN0U4b0ZDSVFDSWhGaXYzOS9YUjBkTkRaMlVsUFR3OTlmWDFNVGs1S1lub1pJUGl1VDB4TTBOUFRnMTZ2eDJLeFVGbFppVjZ2Rjl1b24rbUZwSER4SlJ3N0pTVWxZcDU5WDEvZkF1eko0aklyZ3IyR0JmYkhQLzV4REFZRE1KMnUrYU1mL1loWFhubEYvUC9Nd05aNTU1MG4zamRYMUhwbUJEdVZjRGpNenAwN2VlS0pKemozM0hQRjgva2RkOXpCbzQ4K1NrTkRBMy82MDUvNHhTOStzV2JFTmNCbkwzc2ZGNjFyWW1UQ3hmOTljT21kNUZhbHdBYm9iSDJKZ2U0RGxGVnY1T0wzMzhpZUozKzgxRU5hRXM3a3hMMTc5MjdlZXVzdGNmMmNjODQ1NFFFZWk4VkVjVjFRVU1EcnI3L08rdlhyZ2VraVNiL2ZqMTZ2SjVsTWlpZWx0WktEUFR1Q3ZUb0V0aERCTGlzcm83S3lFcXZWT3UraVZjRk9MaEtKTUQ0K1RtZG5KMGVQSG1WOGZIeEpVME1VQ2dYWjJka1VGUlhSMk5qSWxpMWIyTFJwRXdVRkJaak41bE1LcldBd2lNdmx3dUZ3Y1BUb1VZNGVQY3JBd0FBT2g0T3hzVEhjYnJjWW5aZkU5ZkpBNkJ6YTI5dUxUQ2Fqb3FLQ3Fha3BMQllMd0x4ZGNveEdJOFhGeFhpOVh2cjYrbFpGd2JkU21YNGNSR05yOTd2OG1jOThobTkvKzlzODhzZ2pPSjFPZnZqREg2YjkvMFNtQkFjT0hHRGJ0bTBZalVZZWZmUlJycm5tbWpuclRnUWpBWUVmL3ZDSHZPOTk3MlBqeG8yODl0cHJ3SFRVKzRFSEh1REtLNi9rSnovNUNkLys5cmN6dEhmTG43TGNQTzY1OW5xU3lTUmYrdFV2OEFXRHAzN1NBclB5ai9DVDhQeXVuM0R0VjNheTRienQ3SC81Y1NiR0I1WjZTSXVHd1dBUUsrUm51akRNdkpMT3o4OG5IbytMMGV0VWFtcHE1cHdpVFkyQVgzUE5OYmhjTHJ4ZUw1V1ZsUlFWRlRFMk5ydW9yN3E2K214M1owVVJXb1VDVzJnSG5wV1ZSWEZ4TVdWbFpXUm5aODliZEFpTlVmeCtQK1BqNC9UMjl0TFQwME1rRWxtU0N6S1pUSVpjTGtlajBaQ1hsMGROVFEzTnpjMXMyTENCOWV2WG85VnE1NHhZQy9zaUZESzZYQzZHaG9ibzZlbGg3OTY5dlBubW13d1BEek0xTlVVd0dGenl0QmVKdWZINWZJVERZZUx4T0NNakkzZzhIakZOWkw2NTJFSzN5R0F3bU9ZYnY1SXZzRlF6VTBUV1JneGxUcjcxclcveDhzc3ZuOUZ6aFBTT3JxNHU5SG85T1RrNTdOMjc5NFNQLys1M3Y4dHR0OTBHVFAvdVhINzU1ZVRuNS9QRUUwOEE4S1V2ZlltWFhucUpYL3ppRjJ0S1hNdGtNbjcraFMraTEyaDQvTldYK2RNYnJ5LzFrSUJWTHJESFI3czQrT291Tmw3NFlTNzkwUC9sc1YvOTM2VWUwcUtSbTV1THkrVWlGb3RoczlsUXFWUnpDcGJVQ1BOY3pHWE5COGVqT1RLWmpCdHV1SUc3N3JvTGdMNitQcTY5OWxyMjc5OC82em45L2YxbnV6c3JpbGtDZTRXbmlBaGQ2UXdHQTFsWldWaXRWckt6czlIcGRQTXViZ3lGUWpnY0RvYUdoaGdjSE1UajhZajJjMHVCUnFNUnJmZ2FHeHZadW5VclRVMU5GQllXenBrT0k3aUVDUGFDSXlNakRBOFAwOS9mVDI5dnI3ZzRIQTZ4ZUZFUzE4c1hJVlVrRUFqZ2NEam83dTVHcVZSU1VGQ0FXcTJlVjYyQldxM0diRGFUazVPRDFXckZiRGFMZWRncmRYWlB5c0UrenBtS2F6aHV1M2YrK2Vkei8vMzNVMVpXSm40WExyNzRZdmJzMmNPMTExN0xILzd3aDFuUFZTZ1UzSHp6elh6clc5OFNIY0NPSFR2R0xiZmN3dmUvLzMwZWV1aWh0Qm5wMWN6L2VkYzIzcnR4RTA2dmw1dC84ZDlMUFJ5UlZTMndBVjU1Ymlmck5sMUdSZDFXcXRkZFNQZVJWMDc5cEZYQSt2WHJPWFRvMElLL3poVlhYQ0ZPYmNGMGNjZC8vTWQvOEtVdmZXbk94ei96ekROczM3NTl5WjBoRnBKUTBKKzJydGJvbDJna21VSHd2VGFaVEdSbFpaR2RuUzFHcitkYjNCZ09oN0hiN1hSMmRqSTBOSVRYNnlVV2l5MVpWRStqMFlqRmFFMU5UV0pCbzE2dlAyRUVVM0FKQ1FRQzlQYjJjdURBQVk0ZE8wWm5aeWY5L2YxaUE1bG9OTHFpbzVWcmdXUXlLVFlBR2hzYm83T3pFNTFPaDE2dkYvUHV6eGJoQXMxbXM1R2RuVTFXVnBZNDA3aFNCYlk2M2JHT3lPcjlXWjgzTTJlT3I3bm1HdjcrOTc4RDAyNWY4WGljRjE1NGdWMjdkdUgxZXZudWQ3L0xaei83MlRuRjlTV1hYTUs5OTk2TFhDN25paXV1NE5WWFgrV0dHMjRBNEZlLytoVlZWVlc4K09LTFhIdnR0VHorK09NTHZtOUxTV0YyTmovKzdJMEFmSFhuZzdoOHZsTThZL0ZZOVFJNzRIZnp6Ny8raWtzLzlCVzJmZUJtZW8rOVFTS3hNbi9NVG9SY0xpZVJTRkJWVlVYd2YvT090bS9mem5QUFBUZnZiVWNpa1RtZFE0UVVrZHR1dTQzLy91Ly9KaHFOVWwxZHplT1BQODZMTDc3SW4vLzhaMkM2UXQ5a011SHorYWlycTJQejVzMnJXbHdEUk1McEJiVnFyV0dKUnBJWlZDcVY2SHVkazVPRHlXU2FsN05DcWpkME1CaGtaR1NFWThlT01UZzRpTS9uV3hJUktyUzJ6c25Kb2FhbWhxYW1KdXJyNnlrdExTVW5KMmZXaFlUZzlDRzRnd2dwSVljT0hlTFFvVU4wZDNlTHpXTWtWaDdSYUpTeHNUSFJVYVNnb0VDY1ZUbWJZa2ZCUzEycFZHSXdHTWpPenFhd3NCQ1B4ME1pa1JCL3QxY2FNMU5Fb3F2cjFKcFJUcFNERGZESUk0K3dlL2R1dnZ6bEwvUDk3MzlmOU1sdmFXbmhmZTk3SC8vNHh6OElCS2FibFczYXRJbG5uMzJXNzN6bk8zenZlOStiODN4NjY2MjNNams1eVdPUFBjYWpqejdLOWRkZlA2ZXh3V3JnM2hzK1I1YkJ3TFA3M3VMM0x5MHZxK0JWTDdBQkRyNzJGSnN1L0FqV3ZISzJ2dnZqdlBIQzc1WjZTQm1sbzZPRHNySXlaRElaOTk1N0w5WFYxV3pmdnAybXBpYnhNWm1vV0JkRWxaQ3pEZkQ5NzMrZlYxNTVoZlhyMS9QUGYvNlRuL3prSjl4NTU1M2ljM2J1M01uQXdBRHhlQnlsVXNrOTk5d3o3M0VzZDhJekhHczBLenlDTFRSWXFheXNwS0NnQUwxKy92c2ppT3lwcVNtR2g0ZEZnYjBVTGRGbE1wbllBcjIwdEpTTkd6ZHk3cm5uVWxGUmdjbGttbE5NQ2NXWjRYQ1lnWUVCRGg4K3pOR2pSK25xNnFLcnF3dW4wN2xzMnJ0TG5EbUN3Qll1dXVycjY0bkZZbW11SUdlTFFxSEFhclZTWGw2TzErc1ZQYmhYNHV6R3pBajJhb21kbk95em1PdC8yN1p0RTZQUlo4TFZWMS9OMVZkZnpicDE2OGpPem1iMzd0Mjg5NzN2NWNVWFg2U3BxWW4zdi8vOWZPMXJYK04vL3VkL2VPcXBwL2prSnovSi92MzdhVzV1cHJPekU3MWVqMWFycGFLaWdtUXltWGFoZHM4OTkvREtLNi93L3ZlL2Y5V0s2dytkZndFZk92OUMzRk5UZk9HLzcxL3E0Y3hpVFFqc1JDTEdubDMzOHJFYmY4eDUyNjdoOEp0L0p1aGZXZFkxM2QzZEp6em9HeG9hVUt2VllpNmZ3V0RnbW11dUVkdTEzblBQUGR4MjIyMXo1bjdlZmZmZHMrNy84WS9uZGx6WnNXTUhkOTU1SjRsRWd2dnZuLzR5LytsUGZ3TEE2WFN5WmNzV09qczcwNTV6NDQwM2N1T05ONTdaenE1d0lxSDB0dWdyUFVWRUtQZ1RCSFltdWpZS3VhNSt2NS9SMFZFNk96c1pHeHNUb3pTTGlVS2h3R0F3WUxWYXFhaW9ZUDM2OVp4Nzdya1lEQVkwR2szYVk0VmpNQjZQRXd3RzhmbDg5UGIyc25mdlh0NTY2eTNHeHNZWUd4c2pIQTVMdWRZcm1IZzhqdFBwSkJBSVVGSlNJdVpLeStYeWVidC9DQTQxRlJVVlRFeE1ZTGZiVjJ5eDQycU5ZTS9uQXVvNzMvbk9hZDBIOFBycnI1TklKR2h0YmVYWXNXTnAzNEcydGpiYTJ0cjR3UTkrUUZaV0ZoVVZGZUwvaFBQczFxMWIrZnZmLzA0c0Z1T0JCeDRnSEE2bmJmL2xsMTgrcTl6d2xZRE5aT0wrejkwRXdILzg3cmVNVExpV2VFU3pXUk1DRzZDdll5OWRiYTlRMDNRaDIvN2xacDU1NUwrV2VraG54Rnd0VXdWaXNWaGFEdC9VMUJSLy9ldGZ4ZlZiYjczMWhNK2Q2MytwVWViVVZJQUhIbmlBQng1NDRJVGJtaW11MXlyaG1Ta2ltcFdkSXFMVmFzVUlkbjUrL3J3RmRpS1J3Ty8zNDNhN0dSa1p3ZVZ5NGZmN2w4VDNXaWFUb2RGb0tDOHZwNm1waVkwYk4xSmFXaXFLNjlRODg5U0NSa0ZZZDNWMWNmRGdRVG82T2hnZEhSVmRLQ1J4dmJJUnZNeUZoakIydTUzaDRXRnNOaHRaV1ZuemNoUlJLcFZrWjJkVFZsYkc2T2dvUnFOeDNyVU1TNFZLbFQ1dUtRZjdlTE9aVTkwSDA0WC9wMVA4Ny9GNDVxeXBldW1sbDFBb0ZHbHBkMnVGNzEvM1dYS3pzdmhINjl2ODhxL1BMUFZ3NW1SK0ZnQXJqQmVmdm85NFBFYlRwc3ZJTDY1YjZ1RklyRkptTmpWU2ExZCtCRHMzTjVlS2lvcU1DR3hCb0k2TWpEQTBOSVRMNVNJUUNCQ05SaGRkbUFycElkWFYxVng0NFlWczJiS0Y0dUxpRTdaL1R4WFlSNDhlNWU5Ly96dHZ2dmttM2QzZHVGd3VwcWFtSkhHOUNoQUtEME9oRUI2UEI3dmR6dURnSUJNVEUvT3VJVW1OWUJjWEY1OHdEV2tsb0o0VndWNWJJbTg1c0JhOTlDL2Z1SWtkMnk3Qkh3cHk0LzAvWGVyaG5KQTFKYkFublVQc2ZlbGhaSEk1bDM3b0swczluRG1aNjZSdU5wdm5iWWNtc1hpRVo2U0lhRlpvQkZzb3pOTHI5V1JuWjFOUVVJREZZa0d0VnM5cnUvRjRISy9YeTlEUUVBTURBK0wwKzJJTFU2MVdLemFUcWF5c3BMR3hrY3JLU3JLenMxRXFsU2dVaXJUalRzZ1pkemdjOVBYMWNlellNUTRmUGt4WFZ4Zmo0K01FZzhFVjZ3WWhNUnZCSGNibjh6RTZPa3BmWHg4dWwydmU3YzNsY2psR281Rzh2RHl4YUhpK0hWR1hDdFVhZEJGWnFSZERTMGwrZmo0bVUyYnNhczE2UFQvLzRpMEFmT2ZSUitoeExOL08wV3RPdGIzK3d1OEkrQ2Nwcm1obTNhYkx6bm83UC83eGo4bkt5c3JneUtZN0luWjJkczdLOFh2MjJXZjUzT2MrTitkekJNczBnSnR1dW1uT3g4aGtNbTYrK2VaNWpVMmxVbkhISFhjZ2w4dVJ5K1hrNWVXSi8vdmxMNCszSkJXNm5xVnkwMDAzaVMxa2EycHErUFNuUDMzUzE1ckxReHRZTVlVYU0xMUVWQm9kckxBZlpTRjF3bWcwWWphYk1adk5vbnZJZklXQTBERlA4TDUydTkxTEV2VTFtODFVVlZYUjB0SkNSVVVGT1RrNUdBd0dWQ3JWbkNmUmVEeU93K0hnOE9IRDdOMjdsNDZPRHV4Mk8xNnZkOVU3NDZ4bEFvRUFkcnVkM3Q1ZXhzZkg1eTJ3NXpxMnpHWnpSbzZ0eFNZVE9kaG1zNWtycnJoaTF2M2J0MitmMDYxSU9KY0FQUC84ODdPRTI2dXZ2bnJtZ3pnSk04ODcyN2R2WjlldVhhZjkvQ3V2dkpLQ2dvS01qbWt1UHY3eGo2TlNxU2dxS2xyUXBtNzE5ZlVuVEhrNUVYZmNjUWMvKzluUE12TDZkMTN6S1Vwc09lenQ3T0JIdTU3SXlEWVhpalVuc0NPaEtWNThldnFEdnZpS3o2RlVhVTd4ak5rSWd2VlVKMVdsVWtreW1XUm9hR2pPSlpsTXBvbnBhNjY1aHIvOTdXL0VZakYyNzk1TmEyc3JyYTJ0MU5UVThJTWYvRUJjVDYxVy92YTN2eTBXRWY3MHArbFRKWUxKdkVLaDRMNzc3anZqL1V6bFU1LzZGSnMyYlNLUlNIREJCUmV3Yjk4K1dscGFnT2tXc1RCdEg5VGEycG9tc3ErLy9ubysvZWxQaThWckhvK0g3MzN2ZTlUVzFwN3d0WXFLaWdDNDlOSkxPWGp3b0xnSVRXOVNseHR1dUlHTEw3NVlmRzR5bWNUcGRNNjVMRlowTVJZTkU0OGZmeTJaVExZaW04Mm8xV3JSKzlwc05tTTBHdEZxdFdkZDVDV2tWOFRqY1R3ZUQ0T0Rnd3dNRE9EeGVKWWs5em9ySzR2S3lrcFJZRnV0VmxGZ3A1SklKTVIyN25hN25iZmZmcHQ5Ky9iUjJkbUp3K0hBNS9QTlczUkpMRjhFZ2QzVDB5TUs3TlI4L0RORjZCUXFDT3lzckN5eXNySXkwcmhwc2NtRUQ3WktwZUluUC9rSkYxeHdnWGpmelRmZnpIZS8rMTB4ZUpUS3JsMjd4QzZGMWRYVnN5NUsxcTlmZithRE9BTXV2UERDRXdhQjV1SURIL2dBLy9WZmM5ZDg3ZHk1VTNRZTZoQVpqUzhBQUNBQVNVUkJWT3JxSWg2UHozbGJXRTdHd3c4L2pNRmd3R3cyYzl0dHQvRzk3MzN2alBackxoS0poSGorRklJZ24vakVKODc0ZTNyYmJiZFJVbEl5WndEdVRMaG9YUk5mZVArVmhDSVJicmp2Snl6M3hKZzFVK1NZeXBIOXU5bjh6bzlTVUZMUEJaZGV5eitlL2VXcG41UkNYbDRlSG8vbnRCMFBUdVIvbWZyakxKZkx1ZUdHRzlpK2ZUc3dmWldZV2pXY2luQ2dhVFFhUHZheGp5R1h5N25sbGx0UUtCU2ltWDFKU2NtYy90Vm5RM1oyTm5mZGRSZHF0WnErdmo1dXYvMTJici85ZHA1NDRna2FHeHNCc05sc1BQSEVFMXgvL2ZXNDNkTU9MVnUyYk9IZWUrK2xwNmVIQXdjT2lOdkx6OC9uajMvOFk5cHIvT1kzdnhIZFN4UUtCWmRjY2dsNzl1eEoyNGRRS0RScm55Njc3REtlZlBKSmR1ell3VFBQVEJjNjVPVGt6TGtmaXpsOUh3cDRNWmlzNHJwV1o1clY0WEU1STVmTHhlWWFPVGs1R0kxR01XM2liQkdFYWlnVXd1MTJNem82aXQxdXgrLzNMMm9FVzZsVW9sS3B5TTNOcGJxNm1xYW1Kb3FLaXREcGRIUHVYeVFTd2V2MTRuSzU2T3JxNHRpeFk2SVZuOVNaY2ZVVENvVndPcDNvZERxeElEY2NEcC8xOFpEcW82M1Q2Y2pPemlZM041ZG9OTXJVMU5TS21nMlpqMDNmM1hmZnpmdmU5ejVnK2lMbWxWZGVvYlcxVmJ6WWprYWpQUHZzcytMamhkLytUM3ppRS96bEwzL2g2YWVmQnFhRFAxLzV5dkdVVDcxZW4yWkxlNkx6Nk1uWXVuVXJGMTU0SWZmZWUrK3MvMTF5eVNWenpnZ3JsVXFpMGFqbzNqVVR1LzE0S29OUXkzTDk5ZGVuUGNidGRvdUdCcW0zVTJscWF1TDU1NStmOHpYYTI5dlRkTVYxMTEwSGNOWVI5TEd4TVFvS0NpZ3RMZVhBZ1FOb05CcHV1T0VHakVZalgvemlGOU1ldTNuelptS3hHTjNkM1NmY1h1cDdJSEM2UFJYMEdnMFAzRHpkd082SFR6N09rY0dCTTlpVHBXRk5DdXhrTXNtZUozL01OVGYvbk0zdi9DZ0hYdHVGenozM1FURVhHelpzd0dBd29OUHBUcXRCd013T1RuTngxVlZYY2ZUb1VkUnFOVC84NFE5UGF4eGYrTUlYK1BPZi95eEdrR094MkVuTjdNK1dCeDU0Z0tlZWVvclBmLzd6YWZjTDBYWUFsOHZGVlZkZEpiWlZQL2ZjYzhVcjZ0UGh5U2VmNVB6eno2ZXVyZzZsVXNtRER6N0k3YmZmenRlLy9uWHhNVFBidGovMTFGUDg1My8rSjFkZmZUWDMzbnN2TDc2NGZFem01eExZS3dtWlRJWmVyeWNuSjRmYzNGd01Cc084Y3c4RmE3NWdNSWpiN2NiaGNDeTZwWjFjTGtldFZxUFQ2Y2pMeXhPYnlwak41aFBtbG9kQ0ljYkh4K25yNjZPcnE0djI5bmI2K3ZvSUJvTkwxdEpkWXZFSWg4Tk1URXlnVkNyRlFsWmh4a0l1bDgrN2ZYcDJkamI1K2ZuNC9YNmNUdWVLYWpvem54U1JXMis5bFMxYnRvaXBXU2R6RVVvTnJFeE1USERYWFhkeDU1MTNVbFJVeEc5Lys5dTAyVnUvMzM5V29qcVZucDRlbm43NmFYNy8rOThEOE1sUGZwSWYvZWhId0hTQWJkZXVYYk5tTDhyTHk0SGpZcmE0dUpqS3lrclJKdStTU3k3aDBLRkR1Rnl1dE9lNjNXNVJJNWhNSmxwYlcyZmRodWtMQmFQUlNGdGJHd1VGQmFoVXFyU0xzV1F5U1gxOXZSamdBakptLzdoMzcxNEF2dmpGTC9MU1N5L3gyYzkrTmkzQUtOZ0lEdzhQenhMTUpTVWxIRHAwaUQvODRRL2Njc3N0WnoyR096NzJDYW9MQzJudDcrTy9IbnZrckxlem1LeEpnUTB3MHQ5SzIvNi8wYlQ1Y3Q2ei9kL1k5WnZiVC91NUYxeHdBVnF0bHZlKzk3MDg5ZFJUSjN5Y2tHdDZJdEhyZHJ2RkwvODN2L2xOSG5qZ0FXNjk5VmFlZSs0NVB2S1JqNlFkWEtrSUxnNzc5dTBUbzdZTGhWS3B4T3Yxc25IalJ2Rkg0TlpiYitXaGh4N0M0L0VBaUpack1DM3ljM0p5S0NrcDRkLy8vZC81OWE5L1BTdnE3SGE3NTR5dVgzYlpaV2cwR3NMaE1EZmRkQlB4ZVB5VUVXeUFQWHYyc0g3OSttVVZTUXdGMHR1MWF2WG1KUnJKMlNHWHl6RVlET1RtNXBLYm00dGVyNS8zOUhVc0ZtTnFhb3JKeVVrbUppYVltSmpBNjEzY3FMNUNvY0JvTkdLejJTZ3NMS1MwdEpUaTR1STVDeHFGeGUvM016ZzR5SkVqUjhTVzdpN1g4dk5jbFZnWUJCdFU0VHNyZkc5UGRsRjJ1bWcwR3JHQWVIeDhmTjRlMjR1TlNqay9tNzVMTDcwVW1VekdvVU9IdU9xcXE5aTllL2RKSDE5WFY4ZHp6ejNIOFBBd3Q5eHlpOWhNTFRWaW5SckIzcmx6cDVoT2NpYTRYQzRlZi94eHZ2Q0ZMd0R3aHovOGdULzg0UTljZi8zMWJOdTJqUjA3ZG9qai85clh2c1psbDAzWGM3VzB0RkJjWE14WHZ2SVZycjc2YXU2KysyNG1KaWFJUkNKczJiS0YzLzN1ZC96b1J6K2lycTR1emJPNnVia1ptRDQzem5VYnBzK3pBaHFOaGdNSER2REJEMzR3TFhYa0F4LzRBQTg5OUJBQUYxMTBFZmZkZHgvYnRtMUxFOTN6WWYzNjlYenptOS9rN2JmZjVwM3ZmQ2NqSXlQQTlQbGlyb3NqclZiTEk0ODh3bE5QUGNWVlYxM0ZsNzcwSmZFOC9lVXZmNW1ISDM3NGhCSC9WRFpYMS9Mdkgvb3cwVmlNRys3L0tmRmxkSzQvR1N2cmFNNHcvM2oybDlTMXZJdTY1b3NwclQ2SHdlNkRwMzRTOE1FUGZwQ2RPM2Z5cVU5OTZvUUNXNkZRME4vZmo5L3ZQMkVFMisvMzA5L2ZUMGxKQ1k4Ly9qam5ubnN1cGFXbC9Qclh2K2JPTys5TU83aFNFZTcvMmM5K2h0bDhYTGdwRklxTWRHeE1KUmFMaWROWVRxZFRUTCs0Ly83NzU4eW5janFkQUR6eHhIVHhnY2xrU29zNm4raStxNjY2aW9hR0J2RUg5cTkvL2V1c3h4dzdkaXp0dnNuSlNiWnQyd1pBVmxZV2s1T1R3TnpUVUl0Tk1KZ3VITFU2NHhLTjVPeVlLNEk5WDRFZENvVVlHeHNUaThXV29taFZwVktSbjU5UGRYVTFGUlVWb3FmeFhPMnY0L0c0S0t3Nk9qcll1M2N2WFYxZCtIeStFMnhkWWpVVGo4ZHh1OTBNRGc2S3VjSHp2ZkJNRmRnREF3T3o4ditYT3pPSGV5WTJmY0p2ZVhGeE1aRkloSHZ1dWVla25YNnZ1T0lLdXJxNitPcFh2OG9mLy9oSE1UZ2xrOGw0OXRsbitjWTN2cEV4SVFuVDlVM0JZSkRiYnJ0TnZPOGpIL2tJRHo3NG9MaStkZXZXTkgvcVQzemlFK3pZc1lPZi8vem5yRnUzaml1dXVJSm5ubmtHdDl2Tmh6LzhZUjU1NUJGKyt0T2ZVbFZWbFdaS01GZlVlbVlFTzVWd09Nek9uVHQ1NG9rbk9QZmNjOFhmMGp2dXVJTkhIMzJVaG9ZRy92U25QL0dMWC93aUkrK0o4RjVmZSsyMTFOZlhNelEwaEVLaG9LaW9pSkdSRVJRS3hhelVKcTFXeTY1ZHU0aEdvOXg0NDQzczJiT0hxNjY2aWwyN2RuSHZ2ZmR5NVpWWDhzd3p6NXhTWUd0VUtoNjQ1VXZJWkRMdS84dlQ3T3RhT2YwMjFyVEE5cm5IZUhYUGIzalhGWi9qUGR1L3pHOStmTjBwcDFPMmJ0MUtaV1VsbDF4eUNVZU9IS0d5c3BMZTN0NVpqNVBKWkJRWEY2ZWR0TysvLzM1dXYvMTJNZklyNUd3QmZQZTczK1dGRjE3Zzg1Ly9QTWxrRW9WQ0lSNWMxZFhWZEhkM2kzOXJhMnZSYURTemlqbGlzVmphMU5oQzVoeWJ6V1pSVEo4TW44OTMyaEhzM2J0M2k0V1pNRDB0ZUtJZm1GZ3NKb3JyZ29JQ1huLzlkZkg5S0NvcXd1LzNvOWZyU1NhVDRtZXdtRG5Za2ZESzd1WW9rOG5TSXRpWkZOajkvZjJNajQvUDZqcTJHS2pWYXZMejg2bXZyNmU4dkp5c3JLdzVwL2tGSCtSd09Jekw1YUt6czVOOSsvYUpudDBTYTQ5RUlpRVc1OXBzTnN4bU0vbjUrZlBhWnFyQXpzcktXbkVSN0ZsRmptZFE2M3ZPT2VlUWs1UEQyMisvZmRLWkxKL1B4enZmK1U1eC9iSEhIaE52QytlN2twSVNQdldwVDgwcTlKOFBEb2Nqclo0bk56ZVg4ODgvbjQ5ODVDUGlmUi8rOElmNXhqZStJYTdmZDk5OWZPdGIzOEpxdGY1LzlzNDdQSTd5WFB2M3pHenZ1MXIxTGxseTc4WTJCZ3dZWThBNGdNbm5rQVNTMkFUVFlvZDJEaUdIaE5SREFqazVnV0FJblZBT0pEUmpTRXl6QVdOc2pBRWpzT1VpeWJLNlZydXI3YjNNKy8waHo2Q1ZtN1JWRXUvdnV1YTZQS3VkbVdmWE96UDNQTy96M2c4ZWZ2aGhUSnc0RVdlZWVTWktTMHV4Y2VORy9PVXZmOEhLbFNzVE9zUis4Y1VYT1BmY2M2SFJhUERQZi80VFYxMTFsWmdzR3N5SEgzNllzUDduUC84WkYxNTRJV2JQbm8yUFAvNFl3TUM5OWJISEhzUEZGMStNKysrL1A2bnMvVkNFTHRIQ3c5OGxsMXlDWjU1NUJ0LzYxcmRRVVZHQk8rNjRBeEtKSk9IK1dsVlZoWmRmZmhsejU4NkZ3V0JBTkJyRlF3ODloRi8vK3RkWXMyWU5kRG9kRml4WU1Dd05jZHRsbDJOYVpTV2FlM3J3eStlZVNmbnpaSk94ZFRabmdNKzN2NGpacDErR2dwSUptSFg2WmZoaTU4YVR2dit1dSs3Q0UwODhBWmZMaGNjZmZ4eC8rTU1mOE4zdmZuZFl4MXF6WnMwSjdXM3V2ZmRlNkhRNlhISEZGZGkvZjc4NDlEaHQyalI4OXRsbm1EZHZIaG9hR2pCcjFxeUVJYUdXbGhieG9qdzRnNTFPbXg1aG4wYWpVWnprNlBGNGpqdVpjT2dKYzd4c2RWdGIyekd2TlRZMjRzb3JyenhtZnhNbVREanVKSWpCMmMrcnJyb0svZjM5OEhnOHFLNnVSa2xKQ2F4VzZ6SGJaTks2YUNoRDI2Vkx4NWpBSGxvaWtvNGE3RWdrQXFmVGlkN2VYcmhjcnF3N2I3QXNtMUI3WFZaV0JxMVdlOXdIQnlGYjJkZlhoOWJXVnZUMDlNRHBkTUx2OTlPNjYyOG9RZ2ZTdnI0KzJHdzJWRlJVcEZ6ZktnanN3c0pDNkhTNnNTK3dSMUFpSXBWSzhjd3p6OEJzTnFPNHVQaUU3eHVjZ1YyOWV2VXhqaHdLaFFKNWVYazQvZlRUY2Z2dHR4K3pmYkx6a3FxcXFoSTZJcDk3N3JrSWg4T1lPWE1tUHZua0V5eFpzZ1I1ZVhrSmMzODRqc052Zi90YlhILzk5ZGl3WVFQV3JGbURjRGlNcnE0dUxGNjhHTC83M2Urd2Z2MTZQUHp3dzlpNGNTTjI3ZG9GWU9BK0xvd1lDdlhPeCtQdXUrOFdNK3FFRUZ4d3dRVW9MQ3dVUjR4dnV1a21iTnUyRFE4Ly9IQmF4RFV3WUdEZ2RydkYrVlFyVnF6QXhSZGZESVBCZ00yYk40c0NPeHFOZ3VNNFhILzk5Zmo5NzMrUHJWdTNZdTdjdVdKQzhhV1hYc0lkZDl3Qmc4R0FKVXVXREdzeTc1U0tDdnppaXU4aHp2TzQ0YUVIRUJsamZRYkcxdG1jQVdMUk1MWnUraXRXcnY1dkxGcDJOUnIzdkhOTUp6NkI3M3puT3pqcnJMUEVTWVgvKzcvL2krYm1acXhhdGVvWVY0eWhGQlFVUUNxVm5uQzRac09HRGVKd2pzRmdFQVZpUTBNRDZ1dnIwZERRZ0lrVEo2S2hvUUhsNWVYaWRtYXpXU3pWRURMWWRyczlyV2I0UXBiQWJyZUwveDZ1cCtVMTExeURwNTU2S3VsakQ1M1lLQ0RNM21jWUJtdlhyc1h2ZnZjN0FBUGlmZlhxMWNlMVVScE9TOXAwTWRRTGV5eG1zRlVxRlFvS0NsQlFVQUNOUnBOeUJqc1NpWWlpMWVWeVpkVXRnV1ZaY0J3SHBWS0pvcUlpMU5YVm9heXNEQnJOOFV0M0JNL3JBd2NPNE9EQmcranI2eE1uWVgzVHVxWlJCdUI1SG42L0h6YWJEZjM5L1FnR2cya1QyRUlHZTZ5VmlDUXJzT1Z5T1Y1NDRRVnMyclFKaXhZdEVvWG1xZmo3My8rT3YvLzk3K0o2ZlgwOVhuNzVaZXpjdVJNY3gySEZpaFVnaEdEQmdnVTQvL3p6VDJpUGR5cm16NStQalJzMzRzNDc3OFRERHo4TVlDQnpIZzZIOGVLTEwrTDExMS9IOHVYTGNlZWRkNG9QM04vNXpuZnc5Tk5QNDgwMzM0UlNxY1QxMTE5L2pERUFBR2cwR2x4MjJXWG83T3dVWFVKT1AvMTBiTml3QVJVVkZXSW1lUEhpeGRpeVpRdFdyMTZONTU5Ly9wajljQnlIZGV2VzRUZS8rWTJZMVQ5NDhDRFdyMStQZSsrOUY4OCsrMnpDaUhBeStQMSt6Smd4QTIxdGJZakZZcmpra2tzd2YvNThIRGh3QUFhREFScU5SdXg4RzRsRXNHelpNdnp5bDcvRSt2WHI4WTkvL0NQaEdzL3pQTmFzV1lQdDI3ZGoyYkpsK1BlLy8zM1NZMHM0RG8rdHV3a1Nqc09qYjcrSkR4dVBQNW85bXZuR0Myd0FhTjYzRFIySHYwQkY3V3dzdnVoYWJObjRsMlBlTTN2MmJEenh4Qk5ZdjM2OUtINWRMaGZXclZ1SHA1NTZDbjE5ZlFsRE9JU1FoTnFzOWV2WEl4QUk0T0RCZzNqeXlTZngxRk5Qd1dxMWluWTdyYTJ0eU12TFEzMTlQVmF0V29WOSsvWmgyclJwbURWcjFra3oyQ2ZqUk5tUTh2SnlkSFoyRHZ2N09SNDZuVzVZdGM0UFB2Z2dicnZ0dHBPK0p4Vi96T1hMbDR0RGE4QkFvNXRmL3ZLWHVPbW1tNDc3L3MyYk4rUFNTeS9OdUxnTGorRjI2VUlIUjdWYURaUEpCSlBKQkpsTWx0UkQyMkFCRWc2SDRYSzVZTEZZNEhhN3N5cXdKUklKRkFvRmREb2RDZ29LVUY1ZWp2ejgvT042WGhOQ0VJbEVZTFZhY2VEQUFSdzZkQWcybXczUmFKU0s2Mjh3UWdiYmFyWENack9Kb3htRGE0Rkhpa3dtZzE2dlJ6Z2NGaWROc2l3N3FpWnNuNHhVTXRoUFBQRUUvdjN2ZjUrMDd2cEVHQXdHM0hMTExiajExbHR4MVZWWDRZMDMzc0RiYjcrTkYxNTRBUktKQkxXMXRhTHRLekR5ZTU3WmJNWU5OOXlBMTE5L1hSVFlBTEJwMHlZY09YSUVuM3p5Q1FnaENmWERiN3p4QmlvcUt1QjBPaEdOUm84N3dpdGtlaSsrK09LRTF5c3JLeEdQeC9IZWUrL2h0ZGRlZzhmandkMTMzNDFycnJubXVPSjZ5WklsdU8rKys4Q3lMSll2WDQ2ZE8zZGk3ZHExQUlCSEgzMFVOVFUxZVAvOTk3RjY5V3E4OHNvclNYMEh3TUNvNzhzdnY0eXBVNmZpamp2dVFIOS9QOWF2WDQrZW5oN1k3WFpjY2NVVktDMHRoVUtoUUNRU3dadHZ2b21xcWlxRVFxRmo5SWRRNHZyakgvOFlMNzMwRW02ODhjYUVoNldoL0dUNUNweFdWNDhPbXcyM1AvWEVpT0llVFJDNmdPUVhUeUQvK2FjUHlXMzNmRUJNK1JVSmYxdXlaQWx4dVZ6a3Z2dnVPKzYyOTk1N0x3a0dnK1Q2NjY4bkRNTWsvSzJxcW9vOC9QRERwTGUzbDB5YU5JbE1temFOYk5pd2dUZ2NEdkxpaXkrU3M4OCttd0FnbloyZEpCd09rMjNidGhHNzNVN1dybDFMOXUzYlJ3Q1F6ejc3akFBZ0RRME5CQUJwYVdrUjkrOXl1Y1IveDJJeHduRWNjYmxjQ1hGTW5UcVZoRUloQW9Bb0ZBclMwdEpDZnY3em40LzRPN0xiN1dUbHlwWGtnZ3N1U0RqdTBQY01Yai9SKzA3MkhvdkZJdjViaUh2b0lyeStZOGNPY3VlZGR4SUFwTGEybGpRME5KREhIMzg4NFR2UmFyVUVBS212cnlkOWZYMVorVDNOUGVzNzVQYi8rVWhjbHE2OE5lZS84ZUVzSE1jUmxVcEZ5c3JLeVByMTY4bkhIMzlNZ3NFZ2lVUWloT2Q1TWxKNG5oZVh6ei8vblB6aUY3OGdjK2ZPSlNVbEpVU2hVR1RsTXpFTVEvTHk4c2preVpQSnlwVXJ5ZU9QUDA2NnVycElPQndtc1Znc0lkNW9ORXBDb1JDeFdDemsyV2VmSlZkZWVTV1pQbjA2S1Nnb0lDekw1dnovaHk2NVd6aU9JM2w1ZWFTdXJvNWNkZFZWNUpWWFhpRStuMC84ZlNkRExCWWpvVkNJOVBUMGtQdnZ2NThzWExpUWFMVmFJcFBKY3Y1NWg3UHMyU2dqMXAxeWNha29aa2E4ajFQZEl3Yi9mZkxreWVUaGh4OG1kcnVkUFBMSUl3bC9telp0R25ubm5YZUl6V1lqRjExMGtYZ1BUT1dlQjN4OXJ6R2J6ZVJYdi9vVmNUcWQ1SzY3N2lJclZxd2d2YjI5NUtHSEhpSWFqVVo4djBRaUlXVGdxZXVZNVdSL014cU41RGUvK1EySnhXTEU0WENRdHJZMjhxYy8vWWxjZU9HRlJLVlNpZStiTTJjT0NZZkQ1SzY3N2lKU3FWUjhuUkJDREFhRHVQNnpuLzJNeE9OeDh2enp6eE9Ed1pEVWQzRHJyYmVTeHNaR1VsWldSbHBhV3NqY3VYUEZjMEY0ejNubm5VYzZPanFPMlZhaFVCQkNDTG55eWl2SmxpMWJpTi92SnhVVkE5cnEwa3N2SlI2UGgyemF0Q25oTXdoTGJWRXg4Yjc0S2dtOStqcTVjTTdjblAvT2sxMW9CdnNvdHQ0V05PeDhEYlBQdUJ4TFY5NkNGeCs5QmNCQW0rOEhIbmdBOTl4elQ4SnM0c0hjZnZ2dDhQdjllUERCQjVHWGw0Zjc3NzhmOTl4ekR4WXRXb1RxNm1vODk5eHptRFZybHZpMHUyN2RPdno4NXovSE5kZGNnNmVmZmhvZWp3ZFhYMzAxZHV6WWdhcXFLdXpZc1FNdnZmVFNjYk93VXFsVXRPa0RJSHBzQ216Y3VCRnZ2LzAyQ0NGb2JHekVsQ2xURUlsRXhFNk9vVkJJSEhveW1VejR6Ly84ejJGOVA3Tm56NGJKWk1JdHQ5eHlUS3R6dlY0UGhtRlFYRng4VEZaU0pwT2RjS0xpU0JGcXNRc0xDOFZodVh2dnZSYzdkdXpBakJrenNIMzdkdHgvLy8zNDlhOS9MVzd6NUpOUG9xT2pBL0Y0SEJLSkpLbHNTVEpFSTRsZXRsTFp5RHVHNWdJaDA2dlZhcUZXcXlHWHkwL1lPbnlrQ0RYWTJjNWdNd3dEclZhTHNySXlWRmRYdzJ3MlE2bFVIbmVFUjhoZUJ3SUJXSzFXSEQ1OEdHMXRiVm4xNnFhTVRvUU1kaXdXZzkxdVJ5QVFTSGxFUXhndGtzdmxVS2xVNG5rbmVNYVA5aEdUWXpQWXljVjd2RExBNHhHTHhXQ3hXREJ6NWt3NEhBNzg0QWMvd0ovLy9HZXNXTEVDUjQ0Y3dZVVhYb2kxYTlmaW9ZY2VBc2R4ZVBYVlYzSHp6VGNuZGM4YnpCMTMzSUZmL2VwWGVPdXR0N0I0OFdMczNic1h3SUJ0M2ROUFA0MHRXN1pnNGNLRkNkc01aNFQzaWl1dXdCVlhYSUVwVTZiQWFEVGk3YmZmeHZubm40LzMzMzhmVTZkT3hVVVhYWVRiYjc4ZEw3LzhNbDUvL1hWOC8vdmZ4NTQ5ZXpCdDJqUTBOemREcFZKQm9WQ2dxcW9LaEpBRUQvVjc3cmtITzNic3dFVVhYUVNYeXpYaTcrRG1tMi9HNnRXcmNmNzU1Nk9ucHdjMzNuaWplTTMrNHgvL0tLNUhJcEhqTnQ2Wk4yOGVnSUhSKzhjZmZ4eVhYMzY1T0psMTA2Wk5tRGx6SnM0OTk5eGo3Z01zdytEaG42eURYQ3JGODl2ZXgxdDdQajlscktPWm5LdjgwYktvTkFaeTArL2VJcmYvejBla2Rzb1pCQUFwS1NraHk1WXRHOWIyOCtiTkV6TVBQL3poRDhsNTU1MUg1SEw1eVo5d0pCSnkzbm5uaWV0ejVzd2hOOTU0SXdGQU5tL2VUQUNRc3JJeUFvQk1talNKTkRRMGtFY2ZmZlM0KzRyRllzZTh4bkhjTVZsMUFLUzR1SmdzWGJwMDJOK05WcXNsNjlhdEUvYzFPSFB3MDUvK2xMamRidUp5dWNnOTk5eVRzRjB5R2V5Zi9leG40cjhIWjdEWHJsMUx1cnU3U1dkbjV6SEhBVURxNnVweS9oc1NsaW16ejAvSVlIL3JxdC9rUEtiaExFTDJlc0dDQmVTM3YvMHQyYmR2WDFLWk9ZRjRQRTVDb1JEeGVEemtuWGZlSVQvNjBZK0l3V0FnRW9ua3VML0xUQ3djeDVFWk0yYVFOV3ZXa0EwYk5wQ1BQdnFJZUR5ZTQ4YnJjcm5JNGNPSHlmdnZ2MC8rNHovK2c5VFgxOVBNTlYzRWhlTTRJcFBKeUpsbm5rbis5cmUva1o2ZUhoSUlCRWcwR2szcFBIRzVYT1RaWjU4bGwxOStPWmt3WVFJeEdvMVpPejlTV1pyZVNzeGdtL1FqMzhjTk45eHcwcit2V2JQbXVLK1hsNWVUM2J0M2s5dHV1NDFVVlZVbC9JMWhHTEpnd1FKeSt1bW5pNitOOUo0bkxDdFhyaVJsWldXa3ZMejh1SDluR0laVVYxZUw2eXpMa3VlZWUrNjQ3eDM2dDhyS1NySnExU295ZWZMa2svNS82L1Y2TW5QbXpHTmVQL3Zzc3draEF5TnZqenp5eUNrL3kwaStBNzFlbjVBNVA5SG5PZG5mcDA2ZE91THYrNXJ6THlDUmpXK1FqaWVmSVhxVk91Mi8yV3d1ek5GL1VJNHk1NHpMc1hUbHJYRFlPdkhrbjM0QW5oOWJzMVpIRzRKUFpxcnZHV3ZVVFRzTEsxZi9RVnh2YWZ3SXJ6NTFSdzRqR2g0Nm5RNUZSVVdvckt6RUJSZGNnSXN2dmhpVEprMUtlbi94ZUJ4ZXJ4Yytudys3ZHUzQ1N5KzloTTJiTjhQdjkyY3RPeWVWU2pGLy9ud3NYYm9VQ3hjdVJGVlZGU29yS3hOR2dnUjZlM3ZSM055TUF3Y09ZUHYyN2Zqd3d3OVRucTlBR1Q4SWZ1bHo1c3pCcWxXcnNHTEZDdVRuNTBPcjFRNjc1ZlB4OEhnOGVQdnR0L0d2Zi8wTFgzNzVKU3dXQzJ3MjI2Z2ZOV25iS29OSytmWG9WczNTTUh6VXhUS3JzQ3dyTnNVYTY1U1p6ZGo3d04rZ2tzdngvZis1QjYvczNKSHJrRklpTlZ1QWNVakR4Ni9EWVcySEtiOGNwNTB6UFBzOXlva1pqbkFlYitJYUFLS1JSSTluaVRUNW0yODI0VGdPS3BVS2VyMGVTcVZTZEd0SkZrSUlRcUVRM0c0MzNHNDNBb0VBWXJGWVZtOEdETU5BcDlPaHRMUVVsWldWTUJxTkNlVWh3czJKSE8zYTJOWFZoVU9IRHFHM3QzZE10YTJtWkI1Q0NIaWVSemdjaHRmckZhMGJVL1hZWnhnR2Nya2NPcDBPV3EwMjZVbkYyVVlxVFl4eEpLM1NLZWxCbUpnOTFtRUFiTGp1UnFnVkNtejZaTmVZRjljQUZkakh3UE14YkhudFBnREF3bk92Z2xLVG5Mc0Y1WnZOMEpFUGxrMU5xR1lMaVVTU1ZvSE44enhDb1JCY0xoZmNiamZDNFhCV2J3WWN4MEV1bDBPdFZzTmdNTUJvTkVLcFZCNWpPU2dJYkwvZmo1NmVIaHcrZkJoV3F6VW56WEFvbzU5WUxBYS8zdytuMHluV1phZUNJTEMxV2kwMEdnM2tjdm1ZRU5oRG5UdXBSVHdsV2E1WWZEYVd6enNOL1Y0UGZ2THc4R3lBUnp0VVlCK0h0cVpQMGRLNEEzS2xCdWV1T0xaNG4wSTVGVHlmZUtkaFV4U3EyVUlRMkRxZERpcVZLdVhHRitUb3hCdW4wd21QeDVOVmdjMnlyRGlCVEsxV1E2L1h3MkF3UUtsVW5sQzhCQUlCOVBiMlVvRk5PU25SYUJRK255OXR6WWNHQzJ3aGd6MFc0SVlvaUZGZTBVSVpwUlFZRExoLzdZQm4rQjFQUHdYYjBlWTBZeDBxc0UvQSsyODhnSGc4aHFsemxxR3d0RDdYNFZER0dIeDg3R2V3VlNwVjJrcEVQQjRQdkY1dlZnVTJ4M0ZRcTlVd0dvM1E2L1hRYURSUUtCU1FTcVVKR1d4eTFEbkU3L2ZEN1hhanY3OGZOcHNOUHArUGRtMmtISmQ0UEk1QUlKQlE5cFFLTE1zZUk3Qkhld2FiSFJJZUlRQS85aXNWS0RuZ0w5ZGNDNk5HZzNjYjl1RHByVnR5SFU3YW9BTDdCRGp0WGZoMDJ3dGdXQlpMVjk2YTYzQW9ZNHloR1d4bWpBaHNvUVpicDlPbHJRWTdFb21JRXgyejJSNWRLcFZDcDlPaHNMQVFScVB4aEZsQlFTejE5L2Vqdjc4ZkhvOEhnVUFBa1VpRUNtektjWW5GWWdnRUF2QjRQQWdHZzJuNW5RZ0NXNjFXandtQnpkRHNOU1VOWERKL0lWYWRjUlk4Z1FDdWYvQ0JYSWVUVnFqQVBnbTczbnNPQVo4VHBWWFRNR1hPc2x5SFF4bEREQlhZM0JnUjJJTkxSTkpWZ3gwT2grSHorZUR6K2JMcTdTdVJTS0RYNjFGWVdBaUR3UUM1L1BoZTVJUVFVV0E3SEE3NGZENkV3K0dVczVLVThVczhIa2N3R0V5YndHWlpGaktaVEt6Qkhnc2xJdHdRL1UrejE1U1JZdFJvOE9BTk53SUE3dnEvWjlGcHQrYzRvdlJDQmZaSmlJVDhlUCtOZ1dMN3hjdXZnMFE2TnBxRlVISVBIeCtiR1d5SlJBS2xVZ210VnB1MkRMYmd1Q0Jrc0xNcHNMVmFMY3htTS9SNi9RbEZpOUJBeEdhendlRndJQkFJakhwN05FcHVpY1Zpb3NBT0JBSnBxOEhXYURSUXE5VnBhKzZVU1dnR201SXFmL3pSR2hRYWpOaHhZRDhlMnZ5dlhJZVRkcWpBUGdYNzk3d05TOWNoNkF5RldMUjBkYTdEb1l3Unh1b2tSNDdqb0ZRcXgwV0p5R0NCcmRQcElKVktqL3Urb1FJN0ZBcGxMVWJLMkVRb0t4SXkyT2wyRVJrTEpTSkRIVVI0bXNLbWpJRHpaczdDbXFYTEVBaUhjTzJHKzNNZFRrYWdBdnNVRUVLd1plTmZBRUl3OTZ4VjBCb0tjeDBTWlF4QWhncnNNWkxCRm9hcWxVcmxNWk1CazBISVlQdDhQZ1FDZ2F5WGlBaVRITFZhN1VrRnRsQWk0bks1RUFxRnhvV3ZMQ1Z6Q0Jsc3I5ZWJ0aHBzaVVRQ2hVSWhUc1FkOVFKN2FJa0l6V0JUaG9sV3FjUWpQMWtQQUxqN3BYK2llUnoyd2dDQTFEeTR2aUgwdE85RDQ1NTNNSFh1QlRqdjBwL2l0YWZ2ekhWSWxGR094MlhGY3c5Y0R6QUFBd2F4V1BZeXQ2bkFNQXdrRWdta1Vpa2tFa2xhQkhZMEdrVWdFQkFGZHJZUXN2R0NJOHFwQkxiRDRSQzl1aW1Va3hHUHh4RUtoY1I2L1hTVWlIQWNCNmxVbXBZSDIyd1FDZ1BMci8zNnVoYW5BcHN5VEg3ei9hdFFrVitBTHc2MzRFK3Z2cExyY0RJR0ZkakQ1TU0zSDBIOTlMTlJQMjB4eW10bm9mTndRNjVEb294aTRyRUlldHIzNVRxTUVTTjRSOHRrTWtna2twU3phRUtKeUdDQm5VMGZiTUZ5VUsxV245RFRXeERZdWZEcXBveE5oQVpLKzk3NDBRQUFJQUJKUkVGVWdVQUFvVkFvTFRYN0xNdU9LWUVkNTRIUDl0SHpoREl5VHA4MEdldFdYSUp3TklwckhyaC9YRjlyUi85WlBFcnd1cXpZdWVWcGdHRnczcVUzai9yaE93b2xHWVJNbWtRaUFjZHhhZm1keCtOeFJDSVJSS1BSckU0ZTVEZ09Db1VDV3EzMnBFMXpoRElXd2FzN20xbDJ5dGlFNTNuRTQzSFJiU1lkSWtFUTJPa1lPYUpRUmlOS21ReVByZnNwQU9Bdm16WmliM3RiYmdQS01QUXNIZ0dmYjM4UkhtY2ZDa29tWU5icGwrVTZITW9vaDVWSUlaV3JJSkdPamJiSFFHSUdPNTBDT3hxTkloYUw1VVJnQ3hNMlQ1YkJGcHhPc2wzR1FobWJFRUlRaThVUWpVWVJqOGRURnRpREgyekhTZ1liQU9SU0tiUktKVlJ5T2RneGNvMmo1STZmcjdvQzlhVmxPTkRaZ2QvKzQvbGNoNU54YUluSUNJaEZ3OWk2NmE5WXVmcS9zV2paMVdqYzh3NGlJWCt1dzZLTUFoUktIVFI2TXpTNmdVV2xOVUNoMEVJbVZ5RWVqeUljOGlFY0RpQWFDaUFZOE1EVjN3Mm52UnV4Nk9oeXJFaDNCcHNRQXA3bkVZMUdSVEdTTFlUdWVDcVZDZ3FGNG9TT0tFSUcyKy8zWjcyTWhUSTJJWVFnSG84akZvdWxSV0FEWHovY2Nod0hsbVZIMVVNNUE4Q28xYUxZYUVLSktROGxKaFB5OVhvWTFHcG9GRXBFWXpHNEFuNzRna0g0Z2tIMCs3eG83YlhnY0c4My9GbDBEcUtNWG1aVjErRDJiLzgvUk9OeHJOM3dWOFMrQVUyOHFNQWVJYzM3dHFIajhCZW9xSjJOeFJkZE8rQXdRdmxHSXBVclVWUTJDWlgxcDhGa0xvZGFZNEpLWTRCU1k0QkNvVG5HbWk4ZWl5SWFDU0VjOHNQcjdvUEQxb1d1STEraHZma3plTjNXZ1Y3RE9XYndaS3QwMUdBRFh3K25DMElrVytKVm1MQXBrOGxPNnNvd2VDSm1LQlNpRFdZb3B5VGRBcHRoR0ZGZ2o2WVNFWTFDZ2JrVDZuRGV6Rm1vS3k1QmdjR0FBcjBlK1RvOWRHbzFKRU91Y1pGb0ZJRndHTzVBQUYzOU5yVDA5R0RIZ2YxNC84c3YwZGx2Qno4S3JuR1U3Q09UU1BEWStwdkFNaXdlZlBOMTdHNDZsT3VRc2dJVjJFbXc5Ylg3c2ZyV0p6Rno0YVhZODlFcmNOZzZjaDBTSll0SXBIS1VWczNFN0VXWG9iQzBEaXFOQ1JMcHFYMXJPWWtVbkVRS2hVb0x2YWtJeFJYVE1HSEtHWEE3KzlEUytDSDJmcm9aUG84OXAwSjdzSXRJT2pQWXNWZ3M2eVVpZ3g4V2hLemdpV0tNUnFNSUJvTUloVUswUFRybGxBd1cyRHpQajdzYWJLVmNqak1tVDhHMUYxeUUyVFcxS05Ecm9SaUdON2RNS29WTUtvVkJvMEZsUVFFVzFFL0N4ZlBtbytOQ0cxN2YvVEgrdm5VTExFNG5GZHJmTUc2KzVETE1ySzVCcTZVWC8vWE0zM01kVHRhZ0Fqc0piTDB0YU5qNUdtYWZjVG1XcnJ3Rkx6NTZTNjVEb21RSnRkYU1jeTYrQVJObm5aZXlBT1U0YmlEanJkYWpzTFFPMCtZdHgwZHZQNEdtZmRzUWorYkdLbzVsMlFSUm1xNE10cERweTdiQUhxNGpTcTdxeENsakUwRmdDMlZQNmZqTmpCYWJ2aEtUQ1hmLzRFZFlkZVppU0ZLOEJrZzREbWE5SG5rNkhXYlYxT0FIUzViaWR5ODhqNDI3ZGlKSVMwZStFVXdxSzhldnZuY2w0anlQR3g3YWdQQTNhSTdMNkJpSEdvUHNlUGRKaElNK1ZOV2ZodG9wWitRNkhFcUdrU2swbUR6cmZGeHgzWDJZUE9mOHRKVlBBRjhQRHh2TnBiajRlNy9BNVQrNkc2VlYwM1BTWG4yb0tFM0hqWDZ3d001bWJiUHdzQ0NVaUp6c3MrUXF5MDRabXd3dEVVbVZvYVZaNlhxNEhRa0dsUnJmUGV0c3ZQbnIzK083aTgrQk5BUFh1TnFpWWp4NTB5MTQ2V2YvaGRNblRUNm14SVF5dnBDd0xCNWQ5MU5JSlJJOHZYVUwzdC83VmE1RHlpbzBnNTBrQVo4TDI5OTZGRXRYM29wenY3VU9SdzUrQXA2bnRadmpEWVpob2M4cnhleEZLekYxempJbzFmb01INDlCWmQwOHFIVm1mTHoxYVJ6ZS96RmkwV0JHanpuMCtPbTI2UlBLUkxJdHNJR0J6eU44aHNHZlJhZ0ZGeVpnRG5hRW9BS2JjaW9HLzZiVFdTSWlQT0JtTTRQTnNpd21GQmJqdW91VzQzdG5uNE04clRhangyTVlCdWZObklVU1V4Nys4Tkkvc2ZuenorQVBqNjdKM3BUMGNPMUZ5N0Z3NGlSMDIrMzRqeWNmeTNVNFdZZG1zRk9nNGVQWDRiQzJ3NVJmanRQTytXNnV3NkdrR1laaFVWZytHVXN1V1kvWmkxWkNxZFluQ0xiTUhKTUJ3N0xJTDY3R09TdCtncG1uWHdLNVFwT3g0eDBQUVh4bWMwSmlKb2pINHdnR2cvQjRQQWdFQXNkTVhveEdvL0Q3L1hDNzNhSjdTTHJFRW9VeVVuSngzbkVzaTlNbTFPSGVxMytNYXkrOENIbGFiVmF1Y1N6TFlrcEZCZjZ3K21xc3ZlQUNHTlhxakIyUGtodXFDd3Z4eHgrdUFTRUU2eDc5RzN5aGI5NURGQlhZS2NEek1XeDU3VDRBd01KenI0SlNZOGh4UkpSMFVsUStDVXUrOVJQVVRGb0FpZVRFTGhUcFp1QUd4MEpuS01EQ0pUL0F6SVdYUXFiSXpnMW9jR1ozckF0TlFXQVBGdENEaVVhajhQbDhjTHZkOFB2OXREeUVrbE55Y2Q3TnJaMkFlMzUwTlM2WVBRZnlremp0cEJ0QlpKZWJ6Ymo5OGxXNFp0a0YwS2xVV1RrMkpmT3dESU9IYmxnSGhVeUdGei9ham45L3VqdlhJZVVFS3JCVHBLM3BVN1EwN29CY3FjRzVLOWJsT2h4S210Q2JTbkQyOGh0UVhENEZESk9iMDRSaEdLaFVPaXc4N3dlb24zNE9PSWtzNDhmTWxMK3ZVSGFTemJyU2NEZ01xOVdLMXRaV2RIWjJ3dWwwd3UvM2k0dmRia2RIUndkYVdscGd0OXNSb1pPdUtNTWszVzQ3d05mblhyYktsS29MQy9IZlAvZ1I1dGZYNTJ4U0pjTXdNR20xdVAzYjM4SGxweStDWENyTlNSeVU5UExESlV0eDNzeFpzTHBkK09tamY4dDFPRG1EQ3V3MDhQNGJEeUFlajJIcW5HVW9MSzNQZFRpVUZGR3FEVGpyd210UVdqVVZiQTRtR3cyR1lWbklGV3FjdWV4cWxGWFB3RURMaDh5UkNYOWZqdU1nbDh2RjdwRFpJaGdNb3JPekUxOSsrU1VPSFRxRTN0NWV1Rnd1Y2VucDZjSEJnd2V4ZCs5ZTlQVDBVSUZOR1RhQ3BaNUNvVWlMNjhmeDdDd3ptY2syNjNUNHpaVlhZZUdreVRtWlVEa1lsbVdoVTZsdzEzZXZ4RmxUcHRLT2tHT2NFbE1lL3Z6anRRQ0EyNTU0REU2Zkw4Y1I1UTRxc05PQTA5NkZUN2U5QUlabHNYVGxyYmtPaDVJQ25FU0d5Yk9Yb21yaUFyQmM5b1pNVHdiRE1ORG96SmgvN3BYUW00b3llcXloOW1QcHVNbExKSklFZ1oydDd6UVlES0s3dXh1TmpZMDRlUEFnMnRyYTBOM2RMUzVIamh6QmdRTUhzRy9mUHZUMjlsS0JUUmsyZ3dXMlRDWkxTd1k0VzFhUkNwa00zejNyYkp3L2N3NWtXUjVWT2hFTXc2RElhTVJ0bDEyT3lvTENYSWREU1lFSHJyc0JXcVVTLy9wME4vNjUvY05jaDVOVHFJdEltdGoxM25PWU1YOEZTcXVtWWNxY1pkaS81NTFjaDBRWktRd0RjMUVOWml6NEZwUXEzYWk0OFFnd0xJdlN5cW1ZZmNibDJMNzVVY1RqbWZFU0pZUWtPR3FrSzRNdGs4bXluc0dPUkNMbzcrOFgvMjJ6MldBMm13RU1mRTZyMVlyT3prNTBkM2ZENlhRZVU2Tk5vWndJbG1VaGs4bkVESFk2L2VJektiQlpoc0cwaWtwY2ZmNHltSTVPYUJ3SmtWZ00vVzQzb3NPMEpsUXBGREFjcCtQajhlQllGZ3NtVHNJTkZ5M0hMNTk3RnVFWVBSL0hHcXZPT0F2Zm1yOEFUcDhQTnp5MElkZmg1Qndxc05ORUpPVEgrMjg4aUl1Lzl3c3NYbjRkbXZadVF5eEh6VUlveWFGVTZqQmovZ3JrRlZTbGZNTU1Canl3OVJ4R0tPaURSQ3FEU21PRVJtZUdTcU1IbTRTL05jTXdrTXFVcUp1NkdPMU5uK1BJb1YwcHhYY2lCT3N4SVpPV2pneDJya3BFQklIdDlYcGhzVml3Zi85K3lHUmYxN0dIdzJHeGUyTWtFcUV0MGluRFJzaGd5K1h5dEpXSUNPZWQ0R2FUQ1l3YUxkYWN0eFNUeThxVHVzYTE5ZlhodHkvOEgxeCsvN0RlZi9iMDZWaXo5SHlZZGFlMk4yVVlCbXFGQXBjc1dJajN2dm9TYiszNWZNVHhVWEtIV2FmRFg2KzdBUUR3WDgvOEhYMHVaNDRqeWoxVVlLZVIvWHZleHR5elZxR29iQ0lXTFYyTkQ5OThKTmNoVVlZSnc3QXdGOWRpeXB4bEtZbEFwNzBMWCs1NkEyM05uOEx2ZFlERVl3RERncE5JSVpYS2tWZFVnM2xuclVKNXpjd2tZbVNnTXhaaDh1eWw2R3JiaTJoNGVEZTVrU0Q0UW9kQ29iVGM2Qm1HRVlmUzVYSTVKSkxzWFhJSUlRaUh3d2lIdy9CNnZWazdMbVg4SXp3MHF0WHF0SldJeEdJeGhNTmhSQ0tSakhqR3N3eURhWldWK083WjV5WjFqZU41SHAxMkcxNzVlQWZpdzd3dW1MUmFoQ1BEejBRekRJT0svQUo4NTZ6RjJIbmdBRHpCd0lqanBPU0dQLzk0TGZLMFdyei8xWmQ0NHQyM2N4M09xSURXWUtjUlFnaTJiUHdMUUFqbW5yVUtXZ090SlJzclNPVktUSjE3SVdSeTVZaTNIU2lyaUtLanBRR2IvM0UzOXV4NEdkYnVKdmc5ZGdUOExnUjhEbmhkZlhEWU9uQzRjVHMyLytQMytQVERmeUlTSHZuTmcrTTRsRlJOUTBuRjVCRnZPeHg0bmtjb0ZFSWdFQkJ2OUtrZ0NHeWxVZ21GUXBGMUp4RUtKUk93TEF1bFVnbU5SZ09sVXBueWc2TlFtaFVJQkk1cktaa09ORW9scmpwbkNUUUtSVkxiaDZKUkhPcnVHcmE0VGhZSngrSDAra2s0clo0YUJvd1Zsczg3RGQ5YmZBNjh3U0N1ZmZDdnVRNW4xRUFGZHBycGFkK0h4ajN2UUNwVDRMeExmNXJyY0NqRHhHQXFRVVh0cktTMkpZVEEydE9NOTE3L0szcmE5NTIwTklqbjQzQTdlckhubzVmUmV1Qmp4R0lqbjFpbk54YWh0R29HcExMa2JwUW5JeDZQSXh3T3crLzNJeHdPcHkyRHJWS3BvRktwcU1DbWpBc2tFZ21VU2lXMFdpMlVTbVhLcFUrRUVFUWlFUVNEUVFTRHdiU1ZadzJtcHJBSTUweWJsdlQyd1hBWUJ6czdFMTVUeW1UUXExVFFxOVhIWFZSeU9aZ2tzdnVWQlFWWU5Ha3kxSEo1MHZGU3NvTkJyY2JmYmhpd0tQN3RDLytIZHFzMXh4R05IbWlKU0FiNDhNMUhVRC85Yk5SUFc0enkybG5vUE55UTY1QW9wNkJtMHFLazI2QkhveUhzL1hRenJMM053TkdiSXNPd01CZFZ3NWhmQVpibDRMUjN3VzVwUmZ5b29IWTdldEd3NjNVVWxOYkRsRjgrb3VPeExJZktDWE53OE11dGNGamJrNHI1Uk1SaU1iSDdZVEFZVEVzR1c2bFV3bUF3UUtmVFFVNXZtSlJ4Z0ZRcWhWYXJSVjVlSHJSYWJWb3kySkZJQkY2dlYzeTRUYmZBdm1qdVBKaTB1cVMzRDBZaU9ORDF0Y0NXU1NUNDlxSXpNTG44eFBYY2s4dktvVTBpWTg1eEhNNmRQZ012ZnJRZGg3cTdrbzZaa25uKys0ZXJVV3d5WWRlaGc3ai9qVTI1RG1kVVFRVjJCdkM2ck5pNTVXbWN2Znc2bkhmcHpYajZMMnZHZkZlODhRekxjaWl0bmc2cFRKRlVkdFhyc3FLOStYTlJYQU5BeFlTNU9PMmM3Nkc0ZkJKWVZnSjczeEhzMnZJMGpqVHRCaDhmbUV6WGZlUXIyUHVPUUc4cUdWRUdqR0VZRkpUV1FhdlBUN3ZBanNmakNBUUNZbnZ4ZEFsc285RUlnOEVBcFZKSk05aVVNWTlVS29WR280SFpiSVpHbzBtTHdBNkh3L0Q1ZlBENWZHbTNqSlJ5SEJaTm5neVZJcmxySENFRWdYQUlCd2NKYktWTWh1c3VYSTc1OVJQVGZrNHpESU9aMVRVb3l6T2pxYnNMOU80NU9qbG4yblNzWFhZaGd1RXcxajV3ZjY3REdYWFFFcEVNOGZuMkYrRng5cUdnWkFKbW5YNVpyc09obkFSamZnVjB4b0trM0QwQXdOcmRoSERBTGE0enJBU3pGbDZLeWdsem9GVHBJRmVvVUZvNUZiTVdyWVJTOVhVR0tSNlB3bVh2RnJQYUkwR3VVQ08vdUJZU2FYckxSSVE2MEhSbHNJVmFWVUZneStWeUtyQXBZeDZKUkFLZFRnZVR5UVN0Vmd0cGloMElCWUh0OFhqZzlYb1JpVVRTbXBTcEt5bEZtVGtmWEpLVE1YbEMwT053d0RGb3NuQytYbzhDdlNGZElSNkRWcVhDdE1vcUtPbW8xNmhFbzFEZzBYVTNBUUR1ZWVVbE90SndIS2pBemhDeGFCaGJOdzBVK3k5YWRqVmtDbldPSTZLY2lQemlHc2dWbXFTMzUza2VCbk1GTlBwOEtOVjZtSXVxWVRDWEhpUFl6VVUxa0VnVGJ4YVJjQkNFSkZmbm5GOHlJZTExMklMQWRydmRZaTFvS2dnWmJKUEpCSVBCQUVXU0dUUUtaVFNSaVJJUndlMG1Fd0o3V21VVjlLcms3MEd4ZUJ4TlBWM2dCOFZVWnM1SElCSkdxNlVYSCsxdnhKYUdQZGpmMFE2SDF6dHNuK3hUTWFPNkNtcDUrdWVhVUZMbmw5LzlQcW9LQy9IVmtWYjg4ZVVYY3gzT3FJU1dpR1NRNW4zYjBISDRDMVRVenNiaWk2NGRjQmloakRyMHBoTElaQ04zRHhHb24zNDJxaWZPUnp3ZVF6am9RendlaGRGY2VveVFqSVFESUVNbURjcVY2cVF6NXdaVENTUlMyYW5mT0FMU1hTTENzaXhVS2hWTUpoT01SaU1WMkpSeGdTQ3d6V1p6MmdXMjMrOVB1OEN1TGl4TTJqMEVHQkRZaHpvVEJYYTd0US9YYmZnck92dnRpQjZkbEttUXlyQnc0a1Q4Nkx6emNlYVVxZEFvazcrdUFnTVRNeFd5MUVZSEtPbG5mdjFFM0h6SlpZaEVvN2ptZ2ZzVGZoZVVyNkVaN0F5ejliWDdRUWlQbVFzdmhTbS9JdGZoVUk2RHpsQ1FVaVpZSmxkQ3JUVkJxOCtIdWFnYWhhWDFrQTRSN0lRUTlMVHRSU1FTRkY5ak9lblIrdXZrYmlBNlF5RTRTWG9GZGpRYWhjL25nOVBwaE4vdlR6bURMWlNJQ0Jsc1dvTk5HUS9JWkRKb3RWcVlUQ2FvMWVxVUJUYlA4d2dHZzNBNm5YQzVYQWlGUW1tS2RJQ3lQRE5VS1pSYXhPSnhIT2pxVEJEOVIvcjZzTHU1Q2IwT0Ird2VEL3E5WG5RNyt2SHF4enR4dzk4ZXhFc2ZmUWhmTUhpU3ZaNmFjbk0rNUNtVzMxRFNpMElxdzJQcmJnTERNUGpyRzYrajRVaHJya01hdFZDQm5XRnN2UzFvMlBrYU9FNkNwU3R2eVhVNGxPTWdWMmpBY3FrUDVqQU1rN0FNeG1Ydnh2NHYza1U0K0hVTm83bXdDb2E4RXJCSlduekpGY2xudjA5RU5CcUYxK3NWT3lDbW8wUkVwVkxSR216S3VJQmhHTEZOdWlDd05ScE5XbXF3ZzhFZ0hBNEhuRTRuUXFGUVdqUFllclVhMGhRZUFyekJBTnI2K29iMVhnS2d1OStPUDIxOEZkc2JHeEdOSjM4TjBhbFU0Tko4amFPa3h1M2YvbitZWEY2T1E5MWQrTlh6eitZNm5GRU5MUkhKQWp2ZWZSSlQ1aXhEVmYxcHFKMXlCZzd2MzVIcmtDaEhZVmtKV0M2ejNzeGV0eDJmZlBCLzZPMDRJTjQwV1paRDNmU3pvVGNXSjcxZmx1TWd5VUFHV3hEWVBwOHZvWnZqOFI0Y1RnWERNS0tvTmhnTTBHcTFVQ2dVaUVhakdlbFdSNkZrRXFsVUNwbE1CbzFHQTYxV203SVBOaUZFYkpNZUNBUXlJckNsSEFlcGhFdnBHdGRtdGNJWFRzeXF6Nmlxd3NxRmkxQlZXQWliMjROLzdkNkZYVTJIRURuNlVINjR0d2RQYm5rSGt5dktVVldRWE5NMWp1T2dsSDE5all0c2ZDUHB6MEJKQXdUQTBaL1JkUnYrbXJaYSsvRUtGZGhaSU9CellmdGJqMkxweWx0eCtkWDNnT2J2Y3MrOS8zSG13RDhZQmt5Ry9rY0lJZkI1K3ZIWjloZHg4TXYzRUlzS055Z0dKWlhUVVRmMXpLUTZSdzZHU1hOMkp4YUx3ZWZ6d2VGd2lKT3RlSjVQdWhVMHd6RGdPQTR5bVV6TVpCY1dGb0psV1hIL0ZNcFlnT000YURRYUdJMUdGQlFVaU80aHFiUkpKNFNBNTNuRVlqSDQvWDQ0SEE2eFJDVFZKazhDTE1PQ1RmRWFWNkEzNE1mblg0Qjk3VzFvNmUzRjlNcEtYSHZCUlpoUlZRMk5Vb2xRTklxbHMyYmhWODgvaDdjLy94eVJlQXdFd05Zdkc3RDN5QkdVNVpraFNlSWhoQUdTZGo2aHBCK0dZVUNPbWlidVBIZ2d4OUdNZnFqQXpoSU5INytPcFN0dnBlSjZsTUhIbzRqSEJ5Ym9wRE9MVFFnUHQ5T0N6N2Uvaks4K2VRTlJvZmFhWVdBeVYyRHVXZjhQZVlWVktSMlRFSExTcnBISklHU3dwVktwbU1FV3Ntekp4c3B4bkNoT1RDWVRDZ29LRUE2SEVRcUZxTUNtakJrWWhvRldxMFZoWVNFS0N3dWgwV2pBY1Z4R0JIYXFwVm1EaWNTaUE0STNoWE80dXJBUU4xOXlHVUxSQ01LUktKUnlPWXdhalNpYVZYSTVwbFJVNHJvTExzS256VTJ3T0owQUFGOG9pRDJIVzNEMjlCblFxVlFqUGk1UENJS0RyaEd5bGQ5S0tuNUsrcmgwd1VLOC9jV2VYSWN4SnFBQ08wdndmT3pyckNsbFZCR0xoVUVJRDRaSlh6Ylk0N1JpOTN2UDQ2dmQvd0xQZjMyejFPcnpNVy94ZDFBMzdheVU2NmRqMFhEQ3Z0TUJJUVN4V0V4c2x5NzQ4aW9VaXFRY1FBYVhsU2dVQ3VUbDVhR3NyQXlCUUFBdWx3dCt2eit0OFZNb21ZSmxXV2kxV2hRWEY0c0NtMlhabEI2U285R29XQnJpOVhvUkNvWEVoOXAwUVREUWhaSG4rYVJMV2FRU0NmUVNDZlE0c2RVZnl6Q1lXVk1EdlVvbENtd0FhTzJ6SUJ5TkFCaTV3QTVHd3JRTVlaU3g2Wk5kdVE1aHpFREhYaWpmZUFJK0IyTFI5R1ZTbmZadTdIajNLZXo3L00xRWNXMG94Tnd6VjJIYXZJdlNNam5SNzNXSVhTSFRoVkFQR28xRzRmZjdFMXdOVWgyeWxzdmx5TS9QUjNsNU9mTHk4bWpiZE1xWWd1TzRCSUd0VnF0VHlsNERRQ1FTZ2N2bGd0VnFoZHZ0VHJzOW40RFY1VXJJQkdjS2hWUUdnenF4cDRBL0hFYWNUKzR6V1YwdVJOT1l6YWRRc2duTllGTys4YmdkRmtRandaVHJvWUd2eFhYVDNnOFN5amZ5Q3F0eDJ0bmZ3OFFaNTRDVHBNZDJ5dTNvVGV1RHdXQ0VTVmRPcHhOT3B4Tnl1UnhhclRhbGZTb1VDcGpOWmxSVVZLQ3JxNHNLYk1xWTRuZ1o3RlRMeXNMaE1Gd3VGL3I2K3VEeGVOSmFHaktZZHFzVmdYQW9hVjlxUWdqaVBBK0gxd3VMMHdtVlhJN3kvR010OUFqSU1VSmVMcEdDVGZKN090TFhoMUNHcm5FVVNxYWhBcHZ5amNkaDYwQWtISUJhYTBwNkg0UVErTDM5K1B5amw5R3lkeHRpa2FNVEdoa1d4ZVVUc1hESkQxRlpQeStsaGpaRDZiZTJJNXJtR213Qm51Zmg5L3RoczlsZ3RWcWgxV3BUenF6SjVYS1l6V2Fhd2FhTVNWaVdoVTZuUzhoZ3B5cXdRNkVRN0hZN3VydTc0WEs1RUkxRzB4UnRJazA5M2ZBRWd5Z3dHRWU4TGMvemVPQmZiK0RqUXdmZzh2bmdEUWF4b0w0ZXQ2MzhOa3BNZVFuZlFVKy9BKzRoWlY4VitRV1FKV2xqZUtpN0M4RXdGZGlVc1FrVjJKUnZQTmFlRmdSOExoanlqdTIrT0J3SUlRaUhmTmk3KzkvWSsrbS9FaVkwNWhmVjRLd0xyMFZaelN4STBwUzVCZ0NlajhQU2RlanJZNlVaUWdnQ2dRQnNOaHRzTmh1S2lvcFNMaEVSTXRqeGVCeG1zeGt5V1hvdEJpbVVUREkwZzUwT2dSME9oOUhmMzQrZW5wNk1DdXl2amh5QjNlTkJiVkZ4VXZNbzlyWWZ3YjkyZnlKYThQWDA5MlA1M05OUW9EZEF3ZzFZQUVhaVVieit5UzQ0ZlQ1eFc1bEVnbmtUSmtDZHhNTjBMQjdIbnNNdDhJVXljNDJqVURJTnJjR21mT01KQjczbzcydERQSmJjelkwUUhwYk9nL2hrMnd1SWhyKytHU2hWT3N3Ni9WSVVsTlFoRmdraUZQQWNzMFFqeWZuZHVwMFdlQndXRUQ0ekU0QjRub2ZQNTRQRllvSEZZb0hYNjAxWllITWNCN1ZhRGFQUkNKUEpCSlBKQkoxT1I1dlBVRVkxVXFrVUdvMEdlWGw1TUpsTU1CcU4wR3ExYWZuZEJvTkIyR3cyZEhSMG9MKy9QMk91T2s2L0R3YzZPaEJPNGhySE1BeE9xNnRQNkFUWjdlakhuemU5aXM5Ym1tSDN1R0YzdTdHbFlRLytiOXY3OEFRRDR2c1cxRS9DMU1yS3BDejZPbTFXdEZ1dGlLZkpycEJDeVRZMGcwMmhBRGg4WUNkcXA1d0JUaUlkOFUwekZQRGlpeDBiRVFuNkVsN25lUjRkclEzb092TFZDYmVkTVBWTVRKaHl4b2hhdFJPZVIwZkxGL0M0TENPS2N5VHdQQSt2MTR1ZW5oNFVGUldsVFdBTGZ0Z0dnd0ZGUlVVb0tDaUF3K0ZJdTNNQ2haSXVCcnZmNU9mbmkrS2E0MUpyM2dJTUNHeXIxWXIyOXZhTUNtd0EyUHo1cDFneGZ6N2t1cEZmNHk2Y013OHZidjhRMi9jM2lxOXQvZkpMN0cxcnc4enFHa2dZRnJ0Ym10SHY5WWgvTjJtMCtPR1M4MUJUV0RUaTQvRThqdy8yN1VXSDNUYWk3U2lVMFFRVjJCUUtnSjcyZlhEYU9xSFNHRWE4YlhmN1BuUzM3ejNtOVhEUWkwTU5XMCs2cmQ1WWhKcUpDMFowdkhESWo2N1dMeEh3dTBhMDNVZ2doTURyOWNKaXNhQzN0MWVjZ01YemZGSWRIWUdCSVhhcFZBcWxVaWtLN01MQ1FrUWlFWGc4bnJRMTFxQlEwb2xDb1VCK2ZqNHFLaXFRbjU4UGpVWURtVXlXdExnV3ZLOEpJZUk4aCs3dWJuZzhub3lWaUFEQUo0Y09vYm03RzJhZGZzVGJscGhNdUczbHQrSHkrN0czdlUxODNlcDI0OTJHTDQ1NXYxNmx4by9QWDRZTDU4eE5xdjdhRXdqZ28vMk5zTHZkSTk2V1Foa3QwQklSQ2dVRFdlajlYN3dEUWtZbThnZ2hhTm4zRVVKRHN0ZVpnaENDdnU0bWRMZDlCV1F3NDBzSVFTZ1Vnc3ZsUW45L1A5eHVOM3crSDhMaE1PSkordEl5REFPV1pjRnhISXhHSXlvcksxRlZWUVdqMFppMFB5K0ZrbWswR2czS3lzcFFWMWVIb3FJaXlPVnkwZjg2R1pITjh6eUN3YURZRnQzdGRzUHY5eU1jRG1mMElkUGg4K0tGRDdjbGRReXBSSUlsTTJiaW50Vlg0MXZ6NWtPdFVJQWI5QjBJNTdaQ0pzUHBreWJoN2grdXh2b1ZsNkRRT1BKSmxZUVFOTFFleHM2REI4RFRVUzNLR0labXNDa1VBUEY0RkcxTm42RzM0eUJLS3FjTSs4WVpDUVhnZHZRTXRBU1hqSHpTM29BZjl2Q09SUWhCS09oRjY4RmRjRHQ2UjN5c2tTQUk3RmdzbGlBQ0JPOWZpU1Q1U3dmTHNqQVlES2lzcklURDRVQjNkemNWMkpSUmkxcXRSbGxaR1NaT25JakN3c0tVM1c4RWh4Nkh3NEgrL241NFBCNEVnOEdNbDBsRllqRnMrYklCbjdVMFkzNzl4QkUvSENoa01wd3pmUVltbHBhaG9mVXd0dTl2eEZkdFJ4Q0x4NkZWS2xGbU5tUHgxR21ZVVZXRHlvSUNLSktZeEV3SWdjdm53NXQ3UGtPYkpYTWxjQlJLTnFBQ20wSTVpc2Rwd2FjZi9nUExyN2dUTXZud2FxTGo4UWdtemp3WDViV3pranBtYWZYTVlmdGlFOExEMnRPQ3ZaOXVIbkdtUFJsNG5rY2tFb0hQNTRQRDRVQmZYeDlrTWhra0VrbEtJa093T3lzcks0UGRib2ZSYUlSVUtnWExzclJNaERKcUVFWmJkRG9kaW9xS1VGbFppYnk4dkpUZGIrTHhPRHdlRDNwN2UyRzFXdUh6K1JDTHhiSXlCNkhEWnNYOW0xN0RZeis5R1dyRjhPZDlDRWc0RHVYNStTZ3htWEQrck5tSUhZMlp3VUFuUjZsRUltYTJrNEhuZVh6VmRnVFB2UDhlNGpSN1RSbmpVSUZOb1J5RjUyUG9hbTNBd1lhdG1EcDMyYkNFcjBwanhPeEZLek1lR3lFRUhtY2ZQdjNnSHdnRnNsdVhHQTZIWWJWYTBkcmFDcWxVQ3BWS2xWTFRHWVpob05Gb1VGeGNESnZOQnFQUkNLVlNLYmFKcGlLYmttc1lob0ZjTG9kQ29ZRFJhRVJoWVNHS2lvcWcxK3RUR3IwQkJnUzIwK2xFZTNzN2VucDY0UFA1c2piQk54cVA0OFA5Ky9EU1I5dngvWFBPaFN6Sno4SnhYTnBIblFnaDZMVGI4SmROcjZIZjR6bjFCaFRLS0lmV1lGTW9nd2o0blBocTl4dXdXVnBIbGRDTFJvTFl2K2RkdERYdnp2cXh3K0V3YkRZYldsdGJZYkZZRUF3R1FRZ1JsNUhDc2l6VWFqWHk4L05SWEZ5TXZMeThCR2NHQ2lYWHNDd0xoVUlCblU2SHZMdzg1T2ZubzdDd0VGcXROaW1CUGZoOEVjcXVCZ3ZzYkdKMXUvSFVsbmV3djZOOVZGM2ovS0VRbnQvMkFkNXQySlByVUNpVXRFQUZOb1V5aE43Ty9maHMyei9oZGZZbExTTFRCU0VFZkR5T1ExOTlnSVpkcjRHUFo2YVY4c2tJaDhQbzYrdkQ0Y09IMGR2YmkwQWdjT3FOVGdISGNaQktwVkNyMVNnb0tFQlZWUlVLQ2dxZ1RMS1ZNNFdTVGlRU0NjeG1NK3JxNmxCWldRbWowUWlKUkpJV2E3NVlMQWFIdzRHMnRqWjBkM2ZENi9WbS9ScnphWE1UN3R2MEdqcHN0bEZ4all2RjQzajE0eDE0N0oyM0VFMXlFaldGTXRxZ0FwdENHUUxoZVJ6YXR3MjdQM3dCb1VDT2h5b0pRY3YrSGRqOXdRdndlZXc1Q1NFVUNva2xJaGFMSlMwQ0d4aklFaXFWU2hRVkZhRzJ0aFlsSlNWUXFWUnAyVGVGa2dvU2lRUUZCUVdZTkdrU3FxdXJvZGZyMDlJTVNjaGc5L2YzaXdJN215VWlBakdleDhaZE8zSGY2Ni9CNmZWbTlkaERJWVJnODJlZjRuODN2b3BlaHlPbnNWQW82WVRXWUZNb3h5RWVEV1B2N24rRDhBU0xMRTFEQUFBZ0FFbEVRVlJMTGxrUGlUVDdiYjBKejZPdCtUTnMyL3d3bkxhT3JCOWZJQnFOd3VWeWdXRVlXSzFXdUZ3dStQMStTS1ZTU0tVamIxb3gyTjVNRU5oMWRYVnd1OTNvNnVyS3hFZWdVSWFOVUg5ZFdGaUl1cm82VkZWVndXQXdKRzNMSnhDTlJrWFBkMkhTc01QaFFDeVcvVkVwQUFoR0luaHE2N3ZnZVI1L1d2Tmp5Rk9jdkprTVBNL2p2YSsreEg4OTh4U2FlM3BBcHpWU3hoTWNnRi9uT2dnS1pUVEM4M0hZKzlyZzdPOUdVZmxrU0dYS3JMVDBKb1FnRWdxZzlkQW4yTEx4ZitIdTc4NzRNWWNURXdBVUZSV2hyS3dNQm9NQkxNdUtuc0RKRW8vSHdmTThwRklwbkU0bk9qczdZYlZhYWV0MFNrNFFTcGVNUmlQbXpKbURCUXNXb0xxNkdnYURBVXBsYXVlL1lNM1gwZEdCaG9ZR05EWTJ3dVZ5SmUwcm53NWk4VGoyZDNhZzFkS0xlUlBxb0ZZb3dHYnBHdWNOQnZIV25zOXg4Mk9QNERDMTVLT01RMmdHbTBJNUNiRm9DQWNidGlJUzhtUCtPZDlIWVdrOUpOTGt1N2lkQ3A2UG85L2FnZjJmdjRPR1hhOGhITXp0OE8xQVREekM0VEFZaG9IVDZZVEZZb0hGWWdISGNVbFAraEtReStVb0xpNkdYQzdINGNPSG9kUHBJSkZJRUkvSGFldDBTdGJoT0E0S2hRSmFyUmFGaFlXb3FhbEJTVWxKVWlNMWd5R0VJQmdNaWwwYkhRNEhnc0ZnenJMWGd3bUV3M2p4byszd0JBSzQ3YkxMTWF1bUZvb1VPbFdlaWxnOGpxYnVManovNFFkNDdPMjM0TXp5SkU4S0pWdlFERGFGY2dvSTRlR3dkY0xhMDR4SU9BQ2xTZ2VsMnBEMkcxQXc0RVh6dnUzWXRmVVpIUHB5SzZLUllGcjNueW9NdzhCb05FS24wMEdsVWtHajBTQXZMdy9TSkZvaEQ5MnZVSDdTMDlNRHQ5c05obUVRaVVTb3lLWmtGY0h6dXFhbUJuUG16TUcwYWRPZzErdkZ5WTJwdEVmdjYrdERhMnNyRGg0OGlLYW1KclMzdHlNVUNxWDVFeVJIbk9mUjFOMk5MMXVQd0JjS3dxalJJaytuUy9zMXp1bjE0bzFQZHVHZVYxN0dTenMrZ20rVWZINEtKUlBRRERhRk1pd0krcm9Qd1dudlJGdlRidFJPUFFNVFo1d0xuYUVnNVQzSG9oRjBIdmtLQi9hOGc3Ym16K0J6VzlNUWIvcmhlUjV1dHhzZEhSMmlOM0NxR1RpV1pTR1R5YUJVS3BHWGw0Znk4bkwwOXZhaXM3TVRmcjhma1Vna1RkRlRLQ2VIWVJqb2REcFVWRlFrZEcxTWwzV2t6K2REVjFjWERoOCtETHZkam1nMG1wYjlwZ3NDWU0rUncyanE3Y0c3RFYvZzR0TVc0TnVMemtDWjJaenl2a09SQ0hZZTNJOFh0bjJBclY4Mm9MdS9uOVpiVThZOVZHQlRLQ01nRWc2ZzQvQWU5SFFld0w3UDNrVGQxTE13WmU2Rk1KaUtqclk5SHo3aGNBQkhtajVGNCs0MzBkdTFIMEdmS3lzZEdwT0ZFQUtQeDRQT3prN29kRHJVMTljakZBcEJwVktCWmRta2FyR0Y3UlFLQlV3bUU2cXFxbUMzMitIMysyR3hXS2pBcG1RTlFXQlhWbFppMHFSSktDd3NoRUtoU0dtT0FjL3o0SGtlc1ZnTWJyY2IzZDNkYUcxdFJYOS8vNmdUMkFLK1VCRGI5dTNGcDgzTmVQYjlyYmhrd1VKY2VmYTVxQ29zQkRmQzc4SWZDdUhkaGoxNDlyMnQyTjNjQkx2SGcvZ284dDZtVURJSkZkZ1VTaExFSWtIWWVnN0RhZXRFdzhlYlVGaFdqOG9KYzVGZk1nRnFiUjZVU2kxWVRpSU9zUkxDdys5MW90L2FCbHZ2NFlIRmNnUWh2d3ZSYUJpRUgvM2VyNFFRK1AxKzlQWDF3V0F3d0c2M3crZnpRYVZTUVNhVHBkUkNtbUVZR0F3RzFOVFV3T3Yxb3ErdkQwMU5UV21NbmtJNU1RekRRQ0tSd0dBd29LS2lBblYxZGNqUHowKzVheVBQOHdpRlFnZ0VBckRiN2VqcDZVRjNkemZjYm5kT0p6ZWVDZ0xBSHc1aGIzc2JtbnU2OGZqYmIySjJUUzNPbVQ0RE02cXJVV2d3d3FqUlFzWnhZRmdHSUVDY0VOamNMaHpvN01UZXRpUFkxOUdPL1owZHNMdmRDSVREaUZGaFRmbUdRUVUyaFpJMEJMRm9HTEZvR0cySGRxT2o1WE13ekVDdEpzZEpJRmRxSUZkcUVZdEdFQXE0RVkyRVFBZ1BubytEOFB5b3psWWZEMEZnaDhOaHFOVnEyR3cyZUR3ZTZIUzZsSWZSV1phRndXQkFkWFUxUXFFUURoNDhtSEp0TjRVeUhBUnhMWlBKRWdTMldxMU82YUVSK0ZwZ2V6d2UyTzEyOVBiMm9ydTdHL0Y0ZkZRTGJBRkNDSUtSQ0lLUkNONXArQUx2N2YwS0hNdUNZUmpJSkJJWTFHcm9WR3BFb2xIMGV6MEloTU9JODN6Q1FxRjhVNkVDbTBKSkE0VHdpTWQ0QUFQRHZsRUFvYUFYUUc4dXcwbzdQTThqRW9uQTcvZkRack9odmIwZFVxa1VSVVZGS1hkaEZNcEVpb3FLVUZSVWhPTGlZdkE4ajBBZ2dIQTRuS1pQUUtFa0lwRklZRFFhWVRhYlVWWldodno4Zk9oMHVwU2RRNEFCNzJ1NzNZNk9qZzUwZFhYQjZYU08yYktub1lMWkQxQUhFQXJsSkZDQlRhRlFSa3c0SEliVmFrVkxTd3VVU2lXMFdpM3k4dktTM2gvRE1HTHJkS1BSaU9MaVlsUlZWU0VXaTZHdnI0OEtiRXJHa01sa1lqZlJxcW9xbUV3bXlHU3l0TFJGajBRaXNGZ3NPSGp3SU5yYjIrSE5jZGRFQ29XU1BhakFwbEFvSXlZU2lZZ0MyMkF3b0xTME5NRlNMeGxoSW5TR05CZ01LQ2twUVUxTkRRS0JBSHcrSDV4T1p6ckRwMUJFRkFvRmlvcUt4TGJvUnFNeHBkSVE0VHdnaENBY0RxT3ZydytIRGgxQ1IwY0hQQjVQdXNJZWRUQU1RMjAxS1pSQlVJRk5vV1NJbjEvNGMrUnI4d0VBQkFSL2ZQT1BzUGxzT1k0cVBVUWlFZGhzTnJTMHRLQ29xQWdlandleFdBenMwZnJNWk5xbkM4amxjcFNXbG1MR2pCa0loVUt3V3EyMGhUb2w3UXpNbGVDZ1ZxdFJXbHFLeVpNbm83S3lFcm8wK0QvSFlqSEVZakZ4d3U2UkkwZlEyOXVMUUNDUXB1aEhCd2NlZWhTMXhjWGkrcXlmL2dUN096dHlHQkdGTW5xZ0FwdEN5UkNSK05lMWxnd1l5Q1NwVFpnYVRVU2pVZGhzTmtTalVWUlZWY0hqOFlpVHRsS2Q4Q2lYeTFGV1ZnYUpSQUtIdzRIR3hzWjBoRXloSk1CeEhDUVNDVFFhRFVwTFN6Rmx5aFNVbFpWQnE5V212Rzlocm9MUDU0UEZZa0ZyYXl0NmUzdEhUV09aZENFZDRySVNqZWUrTXlXRk1scWdBcHRDeVJDUldPSmtKaWszZmx3eDR2RTRBb0VBZUo2SDFXcEZiMjh2ZW50N29kUHBvTlBwVXZJT2xrZ2tZaGF4cEtRRXhjWEZ5TS9QUnpBWUZJOUpvYVFDd3pCaXZYOTVlVG1LaTR0aE5wdkZ5WTJwSUxqdDJPMTJkSFYxd1dxMXd1bDB3dS8zajd2ZnJuVEl3M1JrRkxSK3AxQkdDMVJnVXlnWklocFBiQ1F4bmpMWWhCQ3hVWWJENFVCYld4dEtTa3BRVVZFQnBWS1pra2hoV1JaeXVSd0FrSitmajRxS0NsUlhWOE5pc1NBYWpkSUpqNVNVR2V5N1BtblNKQlFWRlVHbFVrRWlrYVJjSHNMelBGd3VGOXJhMm5EbzBDRllyVlpFSXBGeEo2NEJRREpFWUVlcHdLWlFSS2pBcGxBeVJEQWFURmhYeTlRNWlpUXo4RHlQYURRS3A5T0o5dloyNU9mblE2bFVvcmk0T0tVSmo0TEFsa2dreU12TFEwVkZCV3ByYXhHTHhkRGYzMDhGTmlWbFdKYUYwV2hFVFUwTkprNmNLTnBNcHRKWVJ2ak5Dd0w3eUpFamFHNXVGZ1gyZUVRNVpESm9LREk2dTFOU0tMbUFDbXdLSlVNNEE0bk9GMGExTVVlUlpBNUNpQ2dtbEVvbHpHWXo2dXZyb2RGb2twcnNDSHd0eUFVUlZGdGJDNy9mRDYvWGkvYjJkdmo5L25SL0RNbzNDSTdqSUpmTGtaZVhoOXJhV3RUWDE0dGRHMVBKWGhOQ3hKRWRwOU9KdHJZMnRMUzBvTCsvZjB3MGxSa3BTcGtNYW9WQ1hJL0Y0M0FGNkxsSm9RaFFnVTJoWkFpbmY0akFWbzFQZ2UxMnU5SGEyZ3BDQ09ycjZ4RUtoY0R6dk9nb2tncDZ2UjQxTlRVZ2hLQ2pvd01LaFFJc3k0N0w0WFpLNW1FWUJpekxRaWFUSlFoc3JWYWJjbHQwWUdCdVFpd1dFMGQxV2xwYVJJZWQ4Y2JrOG9xRTg3dk4ya2ZQU3dwbEVGUmdVeWdad2hOSzlMelZLWFE1aWlTemhFSWg5UGYzUXk2WG83ZTNGeGFMQlVxbEVtcTFHaXFWS3VuOU1nd0RsVXFGZ29JQ1JLTlJsSlNVb0xDd1VKenNPTjRjR1NpWlJ5cVZRcS9YSXo4L0g2V2xwU2dxS29MWmJJWkVJa2xwWWk0dzRLemo4L25nY0RqUTE5ZUh2cjQrMk8xMlJLUFJjWm5Cbmw1WmxiRGUxTjJkbTBBb2xGRUtGZGdVU29ad0I5MEo2MmFOT1VlUlpKYkJsbVM5dmIxb2Ftb0N5N0lvS3l1RFVxbE1LWXN0a1VpZ1ZDckZaamIxOWZYZ2VSNDlQVDBJaDhPMHNRVmxSQ2lWU3BTVmxXSENoQW1vckt5RVhxOFhTME5TSFcwSmg4T3dXQ3hvYjI5SFoyY25YQzdYdUJYWEFMQms1cXlFOWNZTzZuOU5vUXlHQ213S0pVUDBlZnBBUU1CZzRNYWRyODBIeDNDSWsvRjF3K1Y1SGp6UEl4QUl3R0t4b0ttcFNXeWZucCtmTHdxWFpBU01SQ0lCeDNIUTZYUW9LU2xCZlgwOWdzRWdmRDRmN0hZN0ZkaVVFYUZVS2tYUGE2R3BUQ290MFFmLy9vTEJvUGo3Nyt6c2hOdnRGcDEyeGlOemFtb1QxbmNkUEpDalNDaVUwVWxxWTJJVUN1V0VCS05COVB2NnhYVUpLMEdKb1NTSEVXV1dTQ1FDaThXQ3hzWkdjWEpYTEJZRHovTkpDV0VocXlpNGloUVhGMlBxMUttb3E2c1RoL1ZUelRwU3ZobXdMQ3Y2cTVlVmxXSFNwRWtvTHkrSFdxMU91dnVvQU0vemlNVmk4UGw4Nk96c1JHTmpJOXJiMitIeitkTDhLVVlYcGlFTmVZNVlMVG1LaEVJWm5kQU1Ob1dTUVRvY0hRbWxJVlY1VmVoMGR1WXdvc3dSalVaaHNWZ1FpVVJnTXBrd2RlcFVSS05SVWR5a2dsUXFSVkZSRWFSU0tWd3VGdzRjT0FDSlJDS0tHd3JsWkhBY0I2bFVtaUN3aTR1TG9WYW5icDNKOHp6aThUajhmcjhvc0RzN084ZTF3RmJJWkRCcU5BbXZkZHBzT1lxR1FobWQwQXcyaFpKQjJ2cmJFdGJyQ3VweUUwZ1c0SGtlYnJjYjNkM2Q2T3JxUW05dkwreDJPM3crWDhvaW1HVlo2UFY2bEpXVm9hS2lRdXp1cU5GbzB1TCtRQm0vTUF3aldrZ1dGeGVqcEtRRUpTVWxNQnFOWWtPalpDR0VJQlFLd2VsMHdtS3hvTHU3R3gwZEhiRGI3ZU42RXU3M0Y1K1QwR1Ntc2IwZDdrQWdoeEZSS0tNUEtyQXBsQXpTYW10TldLOHlWK1Vta0N4QUNFRThIa2NrRW9IRDRVQnJheXNhR3h2RkNZbXB3REFNSkJJSjVISzU2STA5ZmZwMGxKYVdRakhJaTVkQ0dRckhjYUkvKzhTSkUxRlFVQUNaVEpZV0c4bDRQSTcrL240ME5UWGg0TUdEc0Znc0NBYURZbW5VZUdYTjB2TVQxaDkvOTYwY1JVS2hqRjVvNm9kQ3lTQzk3bDc0dzM2bzVRTkQwUnE1QnVYRzhuRmJKaEtQeHhHUHgrRjBPbkhreUJHWVRDYklaRElVRkJSQU0yaEllYVRDaG1FWWNCd0hqdU9RbDVlSDZ1cHFPSjFPaE1OaFdLM1djVDBjVDBrTjRUZFRWMWVYTm9FdHpDa1FCSFpMU3dzT0hUcUV2cjQrVVdDUFoycUtpaFBXUDlpN04wZVJVQ2lqRjVyQnBsQXlDQUhCQVV2aTdQclpGYk56RkUzMjhIcTk2T2pvd0lFREI5RFYxUVdQeDROSUpKSzBaWmt3MlpGbFdXaTFXbFJXVm1MS2xDa29MeStIVHFjVEJST0ZJaUNNZWlpVlNoUVVGR0RDaEFtb3JhMUZYbDZlNkh1ZHlzVEdhRFNLWURBSXE5V0twcVltTkRjM3cyNjNqM3R4UGFPcUdtYmQxNTcrUE0ranJZOU9jS1JRaGtMdlNCUktodG5YdlM5aGZYcko5QnhGa2owRWdiMS8vMzUwZEhUQTdYWWpGQW9oRm91bGJLMm4wV2hRWGw2T0tWT21vS0tpQWdhREFYSzVuTlppVXhJUU9qYXExV29VRmhhaXRyWVdOVFUxTUJxTjRBYlZEeWVESUxEOWZqLzYrdnJRM053OHJ0dWlEK2JQUDE2YjhHRHk4czRkOEtkWUFrYWhqRWZvSFlsQ3lUQUhMZitmdlRNUGI2ck8rdmczTi92U0prMzNkQytsQzEwRUNnaUlNQWlLb3FpNERDNXNneU02S3U3TElJZ0t1S0Npb3dNQ0xpenFEUGo2b3VJNEtBaXlqY1BXc3JlMHBmdVd0R21hZldtMisvN1JOOWVHRmloTklVdC9uK2Y1UGVTZTVONmNoRFE1OTl4enZxY01kcWNkUEE0UEFCQXBpVVJLWkFycU5IVis5dXpLWWJWYW1TRWJUVTFOVUtsVWlJeU1oRXdtQTVmTDllbllBb0VBTVRFeDRISzVTRXhNUkh4OFBEUWFEYlJhTFJ3T0I5SEdKZ0FBZUR3ZXBGSXBZbU5qa1pDUWdLU2tKTVRIeHpOWFFuekI0WERBWURCQXJWYWp1YmtaOWZYMWFHNXVEdm5hYXdBWVBzaGIvM3JWanovNHlSTUNJYkFoR1d3QzRRcGpkOWx4c3ZHa2wyMU0yaGcvZVhQMWNMdmRzTmxzVUNxVktDMHRSVVZGQlRRYWpjOEJzS2RjaE1maklUNCtIbmw1ZWNqSnlVRjBkTFRQbVVsQzZCQVdGb2IwOUhRVUZoWWlQVDBkWVdGaC9kTFlDQUJtc3hsMWRYVTRmZm8wYW10cllUUWFCMFJ3UFhYRVNJUUpSY3kyM2VuRTZkcGEvemxFSUFRd0pNQW1FSzRDeGZYRlh0dlhKRjBEQVRkMDFTODhpaUtlOGRFbEpTVW9MeTluTHFIVE5OM25RTnN6Rk1RemZDWS9QeDg1T1RtSWlvb2lkZGdFQm9sRWdrR0RCbUg0OE9GSVMwdERlSGk0VDlscnoyZVdwbW1ZVENiVTFkWGgxS2xUcUsydGhjRmdZRDdYb2N4SDh4LzEydjVzeDg4d2Q0U3VIQ0dCNEF2azE0aEF1QXFjYXprSGpmbjNxWTU4RGgvakJvM3pvMGRYQjVmTGhiYTJObFJWVmFHcXFnb3RMUzB3bVV6bzZPam9jN2JQazhIbWNEaUlqSXhFZW5vNkJnMGFoTGk0T0lTSGg0UFA1NU5BZXdERDVYSWhFb2tRRlJXRjVPUmtaR1JrSUM0dURrS2gwS2VwalRSTk00Mk43ZTN0cUsrdlIzbDVPWlJLSmF4VzZ4VjRKWUZGYWt3TUVpS2p2R3dmYi8vUlQ5NFFDSUVQK1JVaUVLNENOR2pzS2QvalpSdWRQaG9VSzdUL0JMdEs5dFhVMUVDcFZFS3YxL2VMbEJsRlVaREpaRWhPVGtacWFpb1VDZ1VpSXlQSjhKa0JERVZSRUFxRmlJaUlRR3hzTEpLU2twQ2Ftb3JvNkdpZmg4b0FnTjF1aDhsa2drYWpRWDE5UFNvckt4bnQ2MUJueTRzTHdlNXk0bnE0dkJ3VnpVMSs5SWhBQ0d4Qys5ZWRRQWdnanRjZlI0Zno5MjU3dVZpT3NZUEcrdEdqSzQvYjdZYlJhSVJTcVVSRFF3T2FtNXZSMnRvS2c4RUFoOFBoMDdFOWtuMXhjWEZJU2twQ1ltSWlGQW9GWkRJWmVEeGVQNzBDUWpCQlVSUWtFZ2xpWW1LUWtKQ0FoSVFFWm1xanI1OEp0OXNOaThVQ2pVWURwVktKeHNaR05EUTBRS1BSd0c2Mzk5TXJDRXppSStTNEppM2R5L2JVcDJ2OTVBMkJFQnlRQUp0QXVFcFlIVmJzcTlqblpadVlOUkZzS3JRYjgyaWFodHZ0aHNGZ1FIVjFOWTRkTzRiYTJscFlmQnl0N0xuVTd3bTBCdzBheERTMGRSMXFReGc0Y0RnY3hNZkhZK2pRb2NqTHkwTk1UQXc0SEU2ZnkwSzY0blE2b1ZLcGNPclVLWlNVbEtDMXRYWEFxTmI4NjVWWHZiTFhkYTB0T0ZWYjQwZVBDSVRBaHdUWUJNSlY1RURsQWE4c2RvUW9BdU1Iai9lalIxY1BnOEdBcXFvcUZCY1hvN3E2dWwrbkwzb0M3QkVqUmlBakk0TUUyQU1VRG9jRGhVS0JvVU9ISWpjM0Y5SFIwZjFXais5ME9xRlVLcjBDN0ZCWERRRTZwemJtcGFSNjJXWi9zQkxPRU5mN0poQjhoUVRZQk1KVnhOeGg3bGFMUFNsN0VzUThzWjg4dW5wWXJWYW9WQ3BVVmxhaW9hRUJhclVhQm9NQk5wdk41MERGbzQyZG5wNk9wS1FreE1iR01nMlAvU0hMUmdoc09Cd094R0l4SWlNam9WQW9rSmFXaHNURVJJU0hoL3Y4LysrcHUyNXZiMGRUVXhNcUt5dVo0VWtESWNEZXZmd3RyNU9VYzgxTk9GSlI3a2VQQ0lUZ2dBVFlCTUpWNXNDNUF6QjNtSmx0RVUrRTI2KzUzWThlWFIwNk9qcVlJS1d4c1JITnpjMW9hMnVEeFdMeE9WRGhjcm1RU3FXSWlZbUJRcUZBY25JeUZBb0ZJODFHQ0cwRUFnRWlJeU9aT3Z5NHVEakk1WElJQklKK0NiQjFPaDFVS2hXYW1wclEwTkFBbFVvRms4a1U4Z0gyckltVG9KREx2V3gzdi9VR1hDSCt1Z21FL29EODhoQUlWeG1ydzRvZlQzdkxXNDFJR1lGVWVhcC9ITHBLT0J3TzZQVjZxRlFxTkRjM283R3hFVXFsRWthakVXNjMyeWR0YkM2WEM0bEVncWlvS0NnVUNxU2twQ0FwS1FsU3FaUUUyQU1Bb1ZDSTJOaFlwS2FtSWpFeEVURXhNWkJLcFgwT3NMdHFYdHRzTnJTMXRhRyt2aDVOVFUxb2JtNkdScU1KZWVVUUxwdU56NTk4MnV2OSsvZlJJeWhyYlBDalZ3UkM4TUFHOEpxL25TQVFCaHJOdW1ia0plUWhYQkFPb0xOaEx6VXFGWWRyRHNOTmgzWjJpTVZpUVN3V2c4MW1NdzJLMGRIUnpBajF2Z1JFWFp2WXJGWXIzRzQzWEM0WDlIbzkwNHhHQ0YwU0VoS1FsNWVIWWNPR0lTc3JDOG5KeVpCSUpQM1MzS2hVS2xGU1VvTGp4NCtqdExRVTlmWDFQamZvQmpvc0ZndTdscjJGNU9ob3hrYlROTWE5OUFKc2p0QldUQ0VRK2d1UzJpRVEvQUFOR2x1UGJmWEsyTWFHeDJKcTNsUS9lblYxY0xsY2pCckR5Wk1ub1ZRcWZkYkU5a0JSRktLam96Rmt5QkRrNStjalBqNGVQQjZQMUdHSE9GS3BGSU1IRDBaaFlTRlNVbElnRVBUZmxGU2RUb2Z5OG5JY1BYcTBYOVJ2Z29IYlIxMkw2NFlNOGJJOXZtWTFkT2IrYTB3bUVFSWRNbzJCUVBBVHRacGE3RCszSHhNeUp6QzI4WVBINDFUVEtkUnFhdjNuMkJYRzdYWXpEV0xoNGVGb2JHeUVXcTBHVGRNUUNvVSs2UlZURk1YVVhldjFlaVFrSkNBbUpnWUFZTEZZUWw2dmVDREJZckVnRUFnZ0VBaThoc3BJcGRKKzBieTIyV3l3V3ExUUtwV29xNnREVlZVVmREcGR5RjhOaVJCTDhNMWZGM25aS3BxYXNIN1hUajk1UkNBRUp5U0RUU0Q0a1ovTy9JUjJjenV6VFZFVVpsMDdDMEt1MEk5ZVhWbG9tb2JkYm9mUmFJUmFyVVpEUXdNekVhOC9zb05jTHBkUmxFaE9Ua1pXVmhZU0VoSWdGb2UrVXN0QWdzUGhRQzZYSXlVbEJjbkp5VjUxMTJ5MmI5cnlUcWNUR28wR05UVTFxSzJ0aFVxbGdrNm5nOVZxaFN1RTVlbDRIQTcyclhpM20zM0N3aGZoSGdCNjN3UkNmMElDYkFMQmo5aGRkdnp6eUQrOVNrVWl4Qkc0YitSOWZ2VHF5bU8zMjJFMm05SGUzczRFMk0zTnpiQllMRjROWnBjTGk4VmlBbXk1WE00RTJJbUppU1RBRGpFOEFYWjZlanBTVWxJUUV4TURpVVFDZ1VEUXA4YldycDg3VDRCZFZWV0ZtcG9hdExTMHdHZzA5b3VrWkNDemJPWnNaQ2NrZXRtZS9ld1RhSXdHUDNsRUlBUXZwTW1SUVBBeldvc1dGSXZDb09oQmpDMDJQQloybHoya1MwV0F6aUNKeitjREFDUVNDYUtqb3lIL2YxbXd2alNvZWZaaHNWaHd1Vnh3T3AyZ0tBcG1zeG10cmExb2IrKzhXakFRcHUrRk9oS0pCRGs1T1JnK2ZEaUdEQm1DbEpRVVJFWkdnczFtOTdubTNqTjExR3cybzdTMEZNWEZ4VGg3OWl3YUdocVl6MDZvTW5YRVNIejQ4S05ldG9ObFovSEUybzlCL2xvSWhNdUhCTmdFUWdCUTNWYU56TmhNeUVReXhqWTRaakFhMmh2UVptcnpvMmRYRmhhTHhkUzd5bVF5SkNjbkl5NHV6aXRROWdYUEFCS2RUb2VHaGdhMHRMUXdRUlFoZUdHeFdKQktwU2dzTE1UMTExK1ByS3dzUkVWRlFTUVMrZlNab1dtYVVaOHBLaXJDZi83ekg1U1hsNGU4TEY5K1NpcjJ2TG5DeTJhejI1SDlsL25rWkpSQTZDT2tSSVJBQ0FEY3RCdGZIdnJTYXdBTnhhSXc4OXFaaUpaRVgyVFA0S2Fqb3dOdGJXMm9xNnRqbWgwOXRhNzlNWHpHVTRmdEdUd1RGUlhGU0FRU2doTWVqNGV3c0RCRVJrWWlJU0VCNmVucGlJK1BaMlQ1ZktHam80T1JkbXhzYkVSVlZSV1VTaVZNcHRCVno0Z0tDKzhXWER0ZExveDk4VGtTWEJNSVBrQXkyQVJDZ0dCejJGRGZYby9DNUVKUXJNNXpYeTZiaSt5NGJCVFhGY1BwN2g4cHUwREQ4eU1lR1JtSnlNaElpRVFpSnZQc2F5RHNDYmgwT2gzTVpqTWNEZ2VjVGljTUJrTklONnVGTWpLWkRJbUppY2pNek1UUW9VTXhaTWdRU0tWU2NEZ2NuOHRETkJvTjZ1cnFVRlpXaHBNblQ2Szh2Sno1cklSaXNDbmc4YkRuelJWZWV0ZHVtc1pqSDYvQ3p1UEgvT2daZ1JEOGtBdzJnUkJBVkttcjhOMko3N3hzMFdIUm1EMW1ObGdJUFMxbmo2S0kyV3lHV3ExR2JXMHRxcXVyb2RGbzRIQTRmSnJ1eUdLeHdHYXp3ZWZ6RVJNVGc4R0RCeU0zTnhleHNiRSt5N2dSL0FPTHhVSjRlRGpUdktwUUtCQWVIZzZCUUFBT3AyK3FzMTJiRy9WNlBXcHJhMUZTVW9LbXBpWVlqVWJZN2ZhUUxDbGlVeFRXUHZZRThsTlRHUnROMDlpd2F5YzI3UDdGZjQ0UkNDRUN5V0FUQ0FGR2c3WUJZWUl3Sk1tVEdGdVVKQXBpdmhoblZXZjk2Tm1WeFJNa2NUZ2N5R1F5eE1YRk1RMlF2azUzOURRN2VyS1VTcVVTZHJ2ZHB3Q2VjSFZoc1ZqZ2NEaElTVW5CTmRkY2c2RkRoeUl0TFExeGNYSE1TUFMramtWM09wM282T2hBVlZVVmpoOC9qaE1uVHFDaG9ZRTUwUXRGRnYzeFBqeHgyKzFldHQ5S1MvSEhGVy82eVNNQ0liUWdBVGFCRUlDVXE4cVJFWjJCQ0hFRVkwdVdKOE5GdTFEZFZ1MUh6NjRjTEJhTEdRUVRGeGVIMU5SVUNJVkNzRmlzUHNtdWRZV2lLQWlGUWxBVUJaVktoY2JHUnErUjZvVEFoODFtZzhmaklTc3JDNk5IajhiSWtTTVJHeHVMOFBEd1BtZXZnYzdKb25hN0hSYUxCV1ZsWlRoMDZCQ0tpNHZSMXRZR2k4VVNrdG5yK1ZOdXdZcTU4N3hzVFJvTlJqNzdKRG5oSkJENkNUTEprVUFJUUZ5MEN4c1Bic1F6azU5QmhPajNJUHVXdkZ0Z3NwbHdxT2FRSDczcmYyaWFodEZvaE1QaEFKL1BoMUtwUkh0N093UUNBVVFpa1UrMTJDd1dDeUtSQ0VLaEVBNkhBd2tKQ1lpTGk0UEZZb0hMNVVKSFIwYy92aExDbGNCemdoUVdGc2FjZktXbnA0UEg0L2tVWEFPZEFiYkpaSUpHbzBGemN6UHE2K3RSVjFjSHQ5c2Rrc0gxL2VNbllOV2pqM25aOUJZenhyN3dMRndoK0hvSkJIOUJNdGdFUW9CaWQ5bFIzbEtPNGNuRHdXVnpBUUFzc0pBVG40Tm1YVE5hamExKzlyRC9vV2thUEI0UGtaR1JUSk1qbjgvdnR5RXhkcnNkV3EwV1Zxc1ZEb2NEWnJNWkJnTVpvaEhvQ0FRQ0tCUUtEQm8wQ0FVRkJjak56VVZTVWhMWWJMWlBqWTBBWUxGWVVGZFhoN05ueitMMDZkTW9LeXVEU3FVS3lVenVqVU9IZFJ1RGJ1M293QzJ2dllLeXBrWS9lVVVnaENZa3dDWVFBaGh6aHhsVmJWVVlualFjYktvemk4dGlzWkNYa0lmcXRtcG9MVm8vZTloL2VEU0lLWXFDV0N3R2w4c0ZuOCtIVENaamhzOEF2dFZqdTF3dTJHdzJzRmdzV0N3V3RMVzFRYTFXOStmTElGd0JKQklKMHRQVE1XVElFT1RtNW1MdzRNR0lqWTFsZ3V2TC9VeDBEWjROQmdOS1MwdHg3Tmd4bkQxN0Z2WDE5ZEJxUStmdnlzTjFPVVB3NzFlWGd0MmwzTXJ1Y09DQjk5N0JudE1uL2VnWmdSQ2FrQUNiUUFodzlGWTltblJOR0pvMGxKSHZZMU5zNUNma28weFZCcVBONkdjUCt4ZUtvc0RsY3VGeXVTQVdpeEVURTRQby81Y1I4M1c2bzZmbW1zMW13MkF3b0xtNUdTcVZDZ0NaN2hpb1VCUUZtVXlHM054Y0RCOCtISU1IRDBaQ1FnSmtNcGxQdzRpY1RpZnNkanZVYWpWT25qeUpvcUlpMU5UVVFLUFJ3R0t4OVBPcjhDLzVLYW40WmRtYkVIUlJ6M0c0WEhoeTNScDgvWi85ZnZTTVFBaGRTSUJOSUFRQmJhWTJhQzFhNUNueW1JQ0N5K2FpSUxFQUpjMGxNTnZObHpoQzhPQlJkVENielFnUEQ0ZENvVUJzYkN3anUrZHJ3eU9iellaUUtJUk9wME45ZlQyVVNpV1RQU2NFRm13Mkd4d09CekV4TVNnc0xNU1lNV09RbXBxS2lJZ0lDQVNDUGgrWHBtbDBkSFRBYkRhanVia1pSVVZGT0hMa0NKcWFtbUEybStGMGhvN21mRlpDQXZhOCtRN0NSU0xHNW5hNzhmSVhHN0htcDMvNzBUTUNJYlFoT3RnRVFwQlFWRmVFZjUzNmw1ZE53cGZnTHhQK2dpaHhsSis4Nm44Y0RnYzBHZzFxYW1wUVUxT0Q1dVptYURRYW1NMW1uNXZPMkd3MlpESVpFaElTbU1BOUlpTEM1MFpLd3BYQk0zQW9JaUxDYTJxanFFdXcyRmRzTmh1MFdpMVVLaFdhbXBwUVgxOFB0Vm9kVWlQUk14TVNzSHY1MjRpUVNCZ2JUZE5ZK2YxMytOc1AzL3ZSTXdJaDlDRVpiQUloaUtqVjFJTEw1aUl0S28yeENiZ0M1Q255Y0sxQWRITUFBQ0FBU1VSQlZLcnBGR3dPbXgrOTYzL0N3OE1oRW9tWXNoR1pUTVpvWS9zQ2k4V0NWcXVGd1dDQTNXNW5wanVHcXVaeE1FSlJGS0tpb3BDU2tvSWhRNGJnbW11dVFWWldGaVFTQ1RnY2prOVhNbHd1RjVxYm0xRldWb1pUcDA2aHBLUUVkWFYxakV4a0tKQVdHNGRmbDcrTnVJZ0lML3Vhbi82TkZ6ZDg3aWV2Q0lTQkF3bXdDWVFnbzZLMUFtSytHTW55Wk1ZbTVBbVJxOGpGeWNhVDZIQ0dodXdjVGRQZ2NEaE15WWhVS2tWQ1FvTFBpaUtlRWh1UGtnalEyZWpXMHRJQ215MjBUbENDR1lxaWtKaVlpS3lzTE9UbDVTRTdPeHNwS1NrK0RaWHg0SFE2VVZsWmllTGlZaHc3ZGd4MWRYVlFxOVVoVXhxU0doT0xYY3ZmUkdLVTk1V3RqYnQrd2VOclAvYVRWd1RDd0lJRTJBUkNFSEpXZFJZUm9nZ2tSQ1F3TmhGUGhKejRISnhvT0FHSEt6UXlzUlJGd2VsMHd1VnlJVFkyRm9tSmlVenRMVVZSUGpVOE9wMU81clphclVaall5TXNGZ3RwZGd3QUtJb0NqOGREUmtZR2hnMGJob0tDQWlRbkp5TTZPaG84SHEvUHdiVkg5OXhrTXFHMHRCUkhqeDdGbVRObjBOYldCcVBSR0JLNjF3bVJrZGkxL0Mya3hzUjYyYi80ZFJjZVh2V1JuN3dpRUFZZXBBYWJRQWhTdmk3NkdzY2JqbnZaWXNOajhlaUVSeUhrQ3Yza1ZmOWl0VnFoVnF2UjBOQ0E1dVptdExTMFFLL1hvNk9qdytkQVdDd1dJejQrbnFucmxVcWxFQXFGUGc4dUlmZ0dSVkhnY0RnUUNvV0lqbzVHZW5vNk1qSXlFQlVWNWZQL2pjUGhnTWxrUWx0Ykc1UktKUm9iRzZGVUttRXdHRUlpdUZiSTVkangraHRJaS9VT3JyLzU3UUQrL1BjUC9lUVZnVEF3SWI4a0JFS1FRb1BHUHc3L0ExeUtpN3lFUE1hZUlFdkEvUEh6c1hiZjJxQXZGN0haYk9qbzZBQ0x4VUp6Y3pPVVNpV2tVaW00WEs3UHBTSWlrUWdDZ1FBVVJTRStQaDVSVVZIUWFyV2dhWnJVWXZzUmlxSWdFQWdRSGg2T21KZ1lwS2FtSWkwdERWd3UxK2RHVklmREFiMWVENVZLQmFWU0NhVlNpZGJXMXBDNGFoRXRsV0xIMGplUW1aRGdaZi8zMFNPWXVmSmRQM2xGSUF4Y1NJa0lnUkRFMEtCeHF1a1VVdVFwaUpMOFhtOHBFOHFRRnBXR0V3MG40S2FEUHpQSDRYQWdrOG5BNC9IQTQvRVFGaFlHdVZ6dXMyU2ZwMVJFclZiRFpETEI0WERBWnJQQmFBd3RiZkZnUWlRU0lTRWhBUmtaR1Nnb0tFQmVYaDdpNCtPWnhrWmZhcS8xZWowcUt5dHg1c3dabEpTVW9LcXFDdTN0N2Yzb3ZYK0lrRWl3YzltYkdKS1U3R1hmWG5RVTk3ejlCdHdoY0FKQklBUWJKTUFtRUlJY211NE1zdE9qMGlFWC96N3hVQzZXSXpraUdTY2FUd1I5aG83RllvSEw1Y0xoY0VBZ0VDQTJOaFlLaGNLbkFMdnJkRWV6MmN4b0kydTFXclMxdFFYOWV4YXN5R1F5WkdSa0lDOHZEME9HREVGNmVqb2lJeU9aNE5xWEFGdXRWdVBVcVZNNGZQZ3dLaW9xb0ZLcFlEWUh0NGE4VkNUQ1Q2OHR3OUQwUVY3MlgwK2V4UFEzbDhJWkFxVXZCRUl3UWdKc0FpRUVjTk51bkdvOGhjRXhneUVUeVJoN2xDUUtDcGtDSnh0UGdrYndCb3lld01wdXR5TXNMQXdLaFFMeDhmRk1zSFc1Z1hiWFprZFBTUWlielliWmJFWkxTd3VVU2lYY2JqY0pzcThpTEJZTEZFVWhKaVlHK2ZuNUdENThPREl5TXFCUUtCQVdGdGJuNE5yei8ydXoyZERVMUlUaTRtSWNQWG9VVFUxTjBPdjFRUzNOSitienNXUFpteGlSTWRqTHZ1ZlVTZHp4eHV1d2g0Z3FDb0VRakpBbVJ3SWhST2h3ZHVDVEE1K2dTZGZrWmM5VDVPRytrZmY1eWF2K3dlMTJ3MlF5b2JXMWxhbkZWcWxVME92MVBrOWdaTFBaa012bFNFMU5SVXBLQ3FLam95R1JTTURuODMwdVFTSDBIZzZIQTRGQUFLbFVpcVNrSkdSbVprS2hVRUFvOUsxaDErMTJ3Mkt4TUkyTm5zK09UcWNMNnVDYXgrRmcyK0xYdWdYWC95MHJ4WjF2TGtNSDZTTWdFUHdLYVhJa0VFSUlxOE9LdGZ2VzRvbUpUeUEyL0hjbGdSRXBJMkR1TUdQYnlXMSs5Szd2dU4xdW1NMW1XSzFXcUZRcUpzaG1zOWtRaThVK0RaL3hUSGVVU0NSb2FtcENiR3dzNUhJNTJHdzJMQlpMeUdnakJ6SXNGZ3Q4UGg5Q29SQXhNVEZJVEV6RW9FR0RJSmZMd2VWeWZUbzJUZFBNeVZsVFV4T2pSaFBNc253c3NQQy9mMTJFOFhsNVh2YURaV1c0YmVscnNIWUVkM016Z1JBS2tBQ2JRQWd4ekhZelB0NzNNUlpNWE9EVitEZ2hjd0lNTmdQMmxPL3hvM2Q5aDZacHVGd3U2UFY2MU5YVm9iUzBGQlJGUVM2WFE5SmxGUFRsd21LeHdHYXpHVFdSRVNOR2dNdmx3bUt4d0dheitad2hKMXdhVDQwOWo4ZERTa29LTWpNekVSWVcxaS9LSVM2WEMrM3Q3YWlzckVSRlJRWFVhalhzZG52UUJ0Y0E4T21DcDNCejRRZ3YyL0hxS2t4YjlpcE1JVFRxblVBSVpraUFUU0NFSUVhYkVXdjNyOFdURTU5RXVEQ2NzZCtXZnh0TU5oT08xaDMxbzNlK1lUUWFVVk5UQTRGQWdJaUlDR1JrWlBoOFRFOTliMXhjSE1hT0hZdWNuQnhtd0EycHc3N3llTjUvenhXSjZPaG9Sa0xSbDZaR29QUHFoMXF0UmxsWkdjNmVQUXUxV2gzVUowMHI1ejJNMlRkTThySlZLcHR4Mit1dndtQ3grTWtyQW9Gd1BpVEFKaEJDbEhaek85WWRXSWNuSmo3QkRKNWhzVmo0NDRnL3dtdzNvMVJaNm1jUCs0YlpiRVpUVXhNNEhBNHlNakpnTUJoZ3M5bkE0WERBWnJQN05OM1JnMHdtZzB3bXU4aWpDY0dDeStWaUZHTFVhaldxcTZ0UlcxdUw5dmIyb0Eyd241OStONTY0YlpxWHJiR3REYmU4OWdyVUJyMmZ2Q0lFTXh3S0dCa3J3RUdsemQrdWhCeWtnNGRBQ0dHVWVpVSsvOC9uWHFQVDJSUWJzMGZQUmxKRWtoODk2enQydXgwNm5RNHFsUW90TFMxUXE5WFE2L1d3Mld3azIweGdjRHFkTUpsTWFHOXZoMXF0aGtxbGdscXRoc1ZpQ2NyeWtQdkgvd0hMWnM3Mk9pSFVtb3k0K2RYRnFHdHQ5YU5uL1lkQUlQQzNDd09PQjdQRHNIWlNORjRvSkltRi9vWUUyRmVaRkhrS0tCWjUyd2xYaitxMmFueHg2QXV2Z1RNOERnOS9HdnNuaFBIRC9PaFozN0RiN2REcjlXaHBhVUZMU3d0YVcxdWgxV3BodFZwSmdFMWdjRGdjTUJnTVVLdlZhRzF0UlV0TEM5cmIyMkd4V0lMdWMxS1lrWUUxanowQmRoZFZHMHVIRGJlKy9pb3FtcHN1c3FkL09Ianc0RVczQVNBMU5SVmJ0MjVGY3ZMdnczRSsrdWdqL1BuUGY3N2s4WThkTzlhajNXWWpXZGpMSVNXTWd3VkRwWERUTlA3VFRHcjMreHRTSW5JVnVUWC9Wa3pLbm9SL24vNDNkcGZ0OXJjN2hBRkVTWE1KL3Fmb2Z6Qmo1QXl3MEprQms0bGttSGZkUEt6YXV3b3VkL0JjTXZjME8zWjBkS0MxdFJYbnpwMkRXQ3dHUlZHUXlXUStOOFVSUWdPejJZem01bWFVbDVlanNiRVJScU14S0JWaElzUENzZjNWcFJCMVVjcHh1bHk0OWZWWFVWUjV6bytlL1U1Wldablhka1pHaHBmdC9PMlZLMWZpMDA4L3hlN2R1M0hreUJFVUZoYkNicmZqZ1FjZXdFMDMzWVRubjMrKzIzTTgrdWlqMkx0M0x3QkFvVkFBQUNaUG5vejMzbnVQZVF5UHg4T0pFeWU4OWx1OWVqWEt5OHV4Zi85K0FKM2ZIeHFOcHNmWElaUEp3T0VNakxDSVlnR3ZqWWtBbDJKaFc1VVpCNVZFZWFhL1lRRkJQSDBpeU1pTXpjU2o0eCtGMVdIRld6KzlCVk9IeWQ4dUVRWVlVL09tWW5MT1pDL2IwZHFqMkh4MHM1ODg2anQ4UGg4NU9Ubkl6YzFGWVdFaHhvd1pnMkhEaHZrazJVY0lIYXFycTNIbzBDRWNPWElFcDArZnhwa3paOUFhWktVVWJJckNpWTlXSXlzaDBjcysrLzMzc09YQVBqOTVkV0Z1dmZWV2lFUWlMRisrSEZsWldZeTl2THpjYTdzcmNYRnhhRzl2eDRZTkcxQlRVNFBGaXhkajZ0U3BlT21sbHpCaHdnU2twS1NncUtnSTJkblpUR0NzVnFzeFk4WU0vUHJycjE3SHN0bHMzY3BNYnJycEptemV2Qm16WnMzQzl1M2JRZFAwQmZzMG5FN25nQW13LzVncHhxSlJjclJhbkxqelh5cVlIU1FVN0c5SXJjSlZwS0tsQWlYTkpSQnloWmhXTU8zU094QUkvY3hQWjM1Q1NYT0psMjFrNmtoTXlKemdKNC82anN2bFFsdGJHeW9ySzFGVlZZVzJ0amJZN1hhNFhLNmdyTEVsK0k3bjZvYlQ2WVRCWUVCOWZUM09uajJMcHFZbVdJTlF2dTVmcjd6V0xiaCs4MysyQkdSd0RRQ2xwYVdZTzNkdXQyQzZzTEFRUTRjT3hmejU4N0Z1M1Rxdis2WlBuNDVkdTNiaHlKRWplT09OTnhBWkdZbDMzbmtIcWFtcHVQMzIyeUVTaWZEVVUwOUJvOUZnekpneG1ETm5EamdjRGo3NzdEUGNmLy85T0hIaUJMTThHV3pQV3JwMEtYYnUzSWtaTTJiZ25YZmU4WGxvVWFnUUwyYmp1ZUVSb0duZ3JhTTZFbHhmSVFiR3FWb0E4Y1BKSDVBZGw0M0NsRUljT0hjQWpicEdmN3RFR0VEUW9QSFY0YS93OUtTbnZRYlJUTXVmQnFWT2lZcldDajk2ZDNsNHBqc3FsVW8wTnplanJhME5Cb09CR1ZwQ3BqQU9QR2lhaHQxdWg5MXVoMWFyWlliTGFMWGFvSnZhK1BvRE16SHBtcUZldGgrUEhzYXlyd1B2YXRPV0xWdVFtWmtKdTkwT2lxSlFYRndNaDhPQktWT21vTDYrSHVYbDVXaHBhVUZUVXhOcWEyc2hGb3ZCNC9Hd2R1MWFEQm8wQ0RObXpFQkxTd3RtenB5SnhZc1hZOVdxVmRpeVpRdCsvUEZIRkJVVjRmMzMzd2NBNU9mbmc4L25vNk9qQTQ4OTloaGNMaGVHRHYzOVBiTFpiRjdiSG5idDJvV0NnZ0p5NG8zT3NvVWwxOG9oNExDd3M4NkNYeHVDNzhReldDQUI5bFZHYlZKamI4VmVUTXFlaEx1RzNZV1A5bnprYjVjSUE0d09ad2MrKzg5bmVHYnlNeER4UkFBQWlxSXdjL1JNdkxmelBSaHNCajk3MkR2Y2JqZU1SaU1zRm90WGdNM244OEhoY0h5ZUFFZ0lQandCdHNsa2dsYXJoVXFsUWxOVEUwd21VMUJKODAzTUw4Q0xkOTNqVmNwUTBkU0UyUitzaENzQWc4VDc3cnNQR3pkdXhPSERoN0ZtelJwOCsrMjNlUExKSjZIWDYyRTBHakZxMUtodSs3ejc3cnZRYXJXNDdycnJJSlZLY2ViTUdlemZ2eDlUcDA1RlNVbm5WYmJSbzBmanlTZWZ4TTgvLzR4UFB2a0VFUkVSMkxGakJ3RGc1NTkvN2xadlhWWlc1bVhUYXJXWU9IRWlBRUFxbFVLcjFRSUFWQ3JWRlhrZmdvSGIwa1FZcXhCQWEzUGhqU05hZjdzVDBwQWFiRDhnNEFqdzhpMHZReUtRNEIrSC80SGkrbUovdTBRWWdHUkVaK0RSOFk5NlpYb3JXeXV4WnQ4YTBFSDJ0WkNUazRPcFU2ZGkwcVJKU0UxTmhVS2hnRlFxOWJkYmhLdU0zVzVucm1nY1Bud1lQLzMwRS9idDI0ZU9JQm9kTGhZSW9QcmluK0IzT1VFMFdDeTQ1c25IMGFScDg2Tm5GK2JNbVRQTUpFNkx4WUxvNkdpMHRyWmkzYnAxK09DREQxQmJXK3YxK09YTGwrT3JyNzZDMCtsRVkyUG5WVndXaTlXanVvdlQ2VVI2ZWpvNEhBNG1UcHlJb3FJaWxKU1VJQzR1am5udW5uQTZuVXcyT3k0dURvY09IVUpCUVFIMGVqM1liRFpNSmhORUlwRlhUWGFvMTJCSENTbDhQeTBlWVR3S2kzN1Q0TWNhTXBqb1NoSzZuNlFBeHVhMDRZZFRQK0NCVVE5Z2F2NVVuR282NWFWVEhFeDRMc2YzcHp6U3NXUEhNSHo0OEc3Mm5ocFlDSDJuVWwySkgwNzlnRHVIM3NuWU1tSXlNRGxuTW40NSs0c2ZQYnQ4ckZZcm1wcWFVRkZSQVI2UEI1bE1SZ0xzQVlpbkxyK2lvZ0xWMWRYUWFyVkJWeFp3NE8zM3ZJSnJBTGp4bFpjRE5yZ0dnTHk4UE9iMm9rV0w4TVliYndEby9IMVlzR0FCTWpNekFRQ05qWTFJVFBTdUtVOUlTR0FDWElxaXNHVEpFcnoyMm12TS9VNm5FMjYzRzNhN25jbGVkeVVqSTZQSDM0V3V2MGt6Wjg2RVJxT0J3V0JBV2xvYUZBcEZqdzJ2Z3dZTnVveFhIWHdzSEJtQk1CNkZBMDFXRWx4ZkJVaUE3U2VLNjRveGZ2QjRKRVlrNHNhY0c3SDl6SFovdTlRck9Cd085dTdkaS9uejU2TzB0QlNMRnkrR1ZDcnRVVmFwc2JFUkVvbmtrc2VVU3FYZ2NybU1oQmFSWUxwNjdEKzNINW14bVJnU1A0U3gzVFRrSnBRMGw2QlozK3hIenk0UGk4VUNwVktKOHZKeXlPVnlwS1dsd2UxMk16L2N2bzdiSmdRMk5FMkRwbWs0blU2bThiV21wZ1k2blM2b0F1d25iN3NkdVYxMG9RRmc4WmViY0x5NnlrOGU5WTRkTzNZZ05yYXpweU1uSndmMzNuc3ZBR0RTcEVrWC9EN3VDWWxFZ3FlZWVzb3J3TDRVUGYwdUFHRGtPbGtzRmg1KytHRXNXN1lNQUZCYlc0dTVjK2YycUtWZFYxZlg2K2NOTmlZbkN6RTVXUVNqM1kybGgwaHB5TldBZEFINUNSbzB2ajMrTFdqUUdEOTRQR1RDNEppaTlQREREME1rRXVIczJiTUFnQysrK0FJUFBmU1ExN0FBRDRtSmljem82UXN0ejJXK3JyRFpiTnh3d3czWXRXc1hoZzRkeWl5NzNlNjFQWFRvVU5UVjFlRzc3NzdEMUtsVG1mMmpvcUo2WElTZTJYSjBpMWZkTlp0aTQ3NlI5d1hWUUNTYnpZYVdsaFpVVjFkRHFWVENhRFRDNFhBRVZkMHRvZSs0M1c2NFhDN1liRGEwdGJXaHBxWUdEUTBOME92MVFUTlVKakk4SEcvTitaUFh5ZUIvejViaS9XM2YrZEdyM2pGbHloUjg4TUVIR0Q1OE9Cb2FHckJwMHlaY2UrMjF5TTNOeGNtVEozdDluQkVqUnNCaXNXRElrQ0dYZm5Bdm1UcDFLaVFTQ2I3Kyttc0FuWW1XVjE1NUJldlhyKy94OGR1M2J3KzUvZzBaajhMaVVSRUFnSTlPNk5CcUpkK0xWd09TenZNanRacGFGTmNWWTBUS0NOdzU5RTVzUExqUjN5NWRsSlNVRkx6NTVwdTQ3YmJibUIrdHVybzZyRjY5R2w5KytTVW1UNTRNaDZPejFPWExMNy9FOU9uVEwzbk1yb0h2bURGamtKbVp5VWd3TFZxMENDKzk5Qkp6Ly9tWmloOSsrQUZMbGl6QmpCa3o4TGUvL1ExNzl1enByNWM2b0RCMW1MRDV5R1k4TXY0UnhwWVlrWWpKT1pPeHMzU25IejNyUFZhckZTMHRMWEM1WE1qSnlZSEpaSUxUNlFTTHhRSkZVU1NESGVKMEhUN1UxdGFHMnRwYU5EUTBCTlZZOUtNclB3UzN5eFUyaDlPSjI1ZS9EbWNRbkNST256NGQwNmRQeDZaTm13QjAxc0t2V0xFQ2JEWWJPM2RlL0R0azRzU0o0SEs1dU8yMjIvREJCeC9neHg5L3hGZGZmUVV1bDR0dnZ2a0c4K2ZQditqK25zVEwrWGhLUkY1KytXVjgvUEhIY0RnY0dEUm9FTFp1M1lvOWUvYmd4eDkvQk5CWlZoUVdGZ2FqMFlqTXpFd1VGaFl5djJPaHd2TWpaSWdRc0ZIVTBvSC9xVEQ3MjUwQkJVMlcvNVpNS0tQZm52NDJ2ZkxlbGZTZzZFRis5K2RDS3l3c2pENSsvRGk5WXNXS2J2ZHh1Vng2Ly83OTlOYXRXMmsrbjM5Wnh4VUlCRFJOMHpTSHc2SG56NTlQTDFpd2dGYXBWUFROTjk5TTMzampqVjZQdGRsc0Z6d09SVkUwQUpydWpQeDdYRTZuMCsvdll5Q3ZHU05tME8vZit6NnpWdHkxZ280UVJmamRyOTRzRm90RmM3bGNPakl5a243d3dRZnBiNy85bHE2cnE2TzFXaTN0ZERwcFFtaGpNcGxvcFZKSkZ4VVYwWXNYTDZhenM3TnBEb2ZEZkM4RStycHYvQVRhL3QyL3ZOYTBVZGY2M2EvZUxJcWk2RU9IRHRHcHFhbTBYQzZuejU0OVN3T2dKMDZjU0plVmxkRWNEb2Q1YkdOakkzUDd1dXV1b3ovKytHUDYxMTkvcGJWYUxiMTc5MjZ2Ny95OHZEejYzWGZmcFZVcUZYM3c0RUU2S3l1THVVK2xVakczdS80dUNBUUNXaUFRMENrcEtiVFpiS1lCMEhmY2NRY2RGUlZGRnhRVTBIcTlubDY2ZEtuWDUrS1RUejZodFZvdDNkYldSdXQwT25yaHdvVitmMC83YzEybkVOQW5aeWJSQjJjazBJa1N0dC85R1VpTFpMRDlqTTZxd3k5bmY4R3QrYmZpenFGMzR2MWYza2VnS1RpRWhZVmgyN1p0VUNxVmVQbmxsd0VBbzBhTlFsbFpHUXdHQXh3T0IrNjQ0dzdzMkxFRCsvZnZ4NnhaczFCUmNmbDZ5dG5aMlVTQ3lZOTROTnFsd3M3bVFDNmJpN3VHM1lYUGYvdmN6NTVkR3JwTEJsT3IxYUsrdmg0eE1URklURXlFU0NRaTQ5TkRIRThOZm5WMU5WcGFXbUMxV3VGeXVZS2lQRVRJNCtHTFo3eDdXUGFjT29sL0h6M2lKNDh1RDdmYmpjbVRKMlBUcGszSXk4dGpCc2tNSFRvVUN4WXN1T0I0K3NyS1NsUlVWT0M3Nzc3RGtTTkhvTmZydmU0L2MrWU1YbmpoQmJ6ODhzdTQ1WlpiVUZYMWV4MzZCeDk4ME9NeFo4MmFoZGRlZXcxdXR4dXJWcTBDQUd6YnRnMEEwTmJXaGhFalJ1RGNPZS94OHZQbno3OWtsanhZa1hCWmVQWGF6dEtRZGFjTmFEUUYvdFdRVUlMSTlBVUFYRFlYZjczNXI0Z1FSV0Ryc2EzNHJlbzNmN3ZreFljZmZvamMzRnpjY2NjZE1Kdk5rTWxrcUtxcXd2ejU4N0YxNjFibWNXS3hHT3ZYcjBkSlNRbVdMbDBLQUQwMkhVWkdSakpOalFLQkFGYXJGVnd1RjVNbVRTSVNUSDZtSUtFQWM4Zk85Ykt0Mjc4TzVTM2wvbkhvTXVIeitSZytmRGpHamgyTHdzSkM1T1RrSURzN202alBoRGgxZFhVb0tTbkI2ZE9uY2ZEZ1FSdzZkQWd0TFMzK2RxdFgvT081RjNIdnVPdTliTEw3N29FbGlLUUZDWUhKeXlNak1DTkxnak50SFhqdzUrNnFLWVFyQzRrMkFnQ0h5NEh2VDN5UFA0MzlFMjRhY2hPSzY0cGhjL2FmN0oydkxGeTRrTWtPQXNDU0pVdHcrUEJocitBYUFNeG1NMmJNbU5HdDN2WDhCc01MWlpXSUJKUC9PZFYwQ3BXdGxjaUl5V0JzMHdxbW9meVg0QWl3M1c0M2REb2RhbXRySVpmTEVSY1hSeG9kQndCbXN4bE5UVTA0ZCs0Y1dsdGJnMGIzT2pwYzJpMjRmdWF6ZFNTNEp2ak04QmcrWm1SSjBPR2lzZVJndTcvZEdaQUVqMHhBaUhPNjZUUXFXeXNSSmdqRDFQeXBsOTdoS21LeFdKZ2ZySUtDQXN5Yk53K1BQLzQ0Z0U1SnB1Ky8vOTdyRW54L1hwYjFORGFldjg2WFlQSmNNcXl0cmNYa3laTUhuQVJUZi9MdDhXL2hwbjl2REZQSUZCaWExTDJKS0JEeEJOZzFOVFdvcXFwQ2UzczdDYkFIQUNhVENZMk5qYWlvcUVCTFMwdFFCTmdzRmd0Ylh2eXJsMDFuTW1IZFQ4RWgyVW9JWElRY0ZsNGYwMWthc3JIVWdDcDl6MlU2aENzTHlXQUhFTitmK0I3UDNmZ2N4cVNQd1lIS0ExQWIxZjUyeVFzK240OHZ2dmdDTDd6d0FtcHFhZ0IwMWtXSGhZVmg2ZEtsV0xSb1VZLzdYY21hNkF0Sk1EMzExRk05UG43Nzl1MjQ0NDQ3UXE1THZEOVJHVlE0VW5NRW85TkhNN2FiY203Q2lZYnVXck9CaHR2dGhzbGtRa3RMQzVSS0pkcmIyMkV5bWNEajhjRGhjSHdxRWZJTXUram82SURWYW9YSlpJTFpiQTRhbFFwL0l4QUlJQmFMSVJhTElSQUltSkgyZmNYdGRzUHBkTUxwZEVLbjA2R2xwUVZOVFUzUTZYUVhyUHNOSk5KaVkzRjlicDZYN2M0M2w4SjVHWituNjYrL0hod09wOWNLU2djUEhzU1lNV011dU8wcml4Y3Z4dkxseS91OGYzaDRPRXBMUzdzTm8vR1ZDUk1tNEU5LytoUG16cDNyWldlejJXaHBhYm1nakN1THhjTGpqeitPMWF0WDl6cHhGQWlEMGg3SkQwZHlHQmZuZEhhc1BXVzQ5QTZFS3dJSnNBT0labjB6L2x2MVgxeVhjUjN1R25ZWDF1MWY1MitYR0NpS3d0cTFhMUZkWFkxUFAvMlVzWWxFSWl4Y3VCQjc5KzdGTDcvOGdyMTc5M2JiOTN5dGF3Nkh3L3dBcHFXbFhWU3ZtRWd3K1lmZFpic3hNblVrMkZUbmxZSTRhUnlHSlEzRDhZYmpmdmJzNHRBMGpZNk9EaGdNQm1nMEdyUzF0YUd0clExY0xoY1NpY1NuZ0k2bWFSZ01CclMxdGFHaG9RSG56cDFEVlZVVjdIWjdQNzZDMENVK1BoNFpHUmxJUzB0RGJHd3NZbUppZkE2d0xSWUxUQ1lUTkJvTjJ0dmJvZFBwbUFiSFFJWUY0SXRudlJzYlczUmFIQ29ydTZ6anlPVnlyRm16QmxsWldUQWFqZDN1THp2dmVCa1pHVjYyODdkWHJsekpmTC8zaGE0QnRzUGhRSG01ZDJsWlZsYldSVFdtS1lwQ1FrSkNuNS8vUXB3NGNRTFRwazFEZW5vNnFxdXJHVHVMeFVKa1pPUUY5eHM1Y2lRZWZQQkJyRnExQ202M3U4Zm0vY3pNVEZEVTc4VUEvaDZVTmtUT3hkd2g0WEM0YWJ6Nlh5M2NwTXZPYjVBQU84RFlVYm9EdzFPR0l5czJDN21LWEpRMGwvamJKUURBVzIrOWhibHo1MEtyMWFLOXZSMENnUUJ1dHhzR2d3RkdveEhWMWRWTUYzblhML29GQ3haME85YUNCUXZ3M252dndXYXpnYy9uNDlOUFArMVZkc0J6OWg4Ykc4djhnTDd6emp2NDdiZmZVRkJRZ0FNSER1REREei8wbWdLMmZ2MTYxTmZYdytWeWdjUGhZTVdLRlQ2K0V3TURqVm1EUTlXSGNGM0dkWXh0WE1hNGdBK3dnYzZUTW9mREFaMU94d1RaWXJFWVBCNFBRcUd3ejhkMXU5MHdtODFvYVdsQmVYazVEaHc0Z0lNSEQ4SmtNdldqOTZITGtDRkRjTjExMTRITlpvUEg0MEV1bC90MFBFK0EzZDdlRG8xR0E2MVdDNFBCRUJUWjYyaXBGS01HWjNuWmJueGxFZHlYK0I2a2FicGJxWnZkYnNmcDA2ZTliUHYyN2NPY09YT1FuWjBOQUxqMTFsc2hFb213ZlBseXhnWUE1ZVhsWHR2OWlVYWo4UnFoRHZUK2FtWmJXL2V4OE51M2I4ZnMyYlA3NUl0ZXI4Y0REenh3MlkydmQ5OTlOelpzMkFDZzgzM3U2YjNxMmc4RWRCK1UxdlZ4NXllTGJycnBKbnozM1hlWU5Xc1d0bS92TEEyNlVEYTlONTlySGdVc0hSc0pGZ3ZZZk5hRWtuWnk4dTlQU0lBZFlKZzZUUGpwekUrNGE5aGR1TDNnZHB4Vm52V3FoL1VYcTFldnhzNmRPOUhRME1Ca2lycit3Yk5ZTEd6ZHVoVkRoZ3pCNGNPSEdidEhLcWtyZi8vNzMvSDU1NStEeFdLaG82T2oyeGNVa1dBS0RQYWQyNGV4ZzhZeVRhdHBVV2xJa0NXZ1NkZmtaODh1RFUzVHNGcXQwR2cwcUsrdmgxQW9oRVFpZ1ZRcTdmTXhXU3dXQkFJQnBGSXB3c1BEQVFCR294RUdBN2tFMnhzY0RnY0VBZ0hrY2psRUlwRlgxcTh2ZUVwREdoc2IwZExTRWxUbE9pLy84VDZ2YmFQRmdyTEdobDd0bTVHUkFhZlRDWXFpd09QeElCS0pJQmFMSVpWS0laZkxFUk1UZ3g5KytNRnJuOUxTVXF4YXRRcFpXZDVCZldGaElZWU9IWXBSbzBhaHNMQVFqenp5Q1BwQ1pXVWxnTTRzYldWbEpTWk1tSURJeU1odUdkdUxaWXU3MHArVGQ3c0c5WEs1SElNSEQrNVZQdzZIdzhFOTk5eUQvUHo4WGoxUElBeEttenNrRElObFhOUWJIUGpvaE03bjR4Rjhnd1RZQWNoL3EvNkxjWVBHSVNZOEJoT3pKbUozMlc1L3U0VDYrbnJVMTlkZjhINmFwbkhYWFhmMTZsaE9wL09pUVVuWExIUFhtclZQUC8zMG9wY3Z6dyt1Q2I3UlptcERxYklVdVlwY3h2YUh6RC9nSDBmKzRVZXZlby9kYm9kYXJVWmRYUjBpSWlJUUh4L3YwL0VvaW9KRUlrRmNYQnpVYWpXa1VpbDRQQjRvaWdxYXdNNWZzRmdzaUVRaVJwczhJaUxDNTNIVUxwY0xPcDBPRFEwTlVLbFVRWE1sSVVJaXdXTlRiMk8yYVpyR3pKWHZYdFl4UE5sN204MEdtODJHaElRRUZCVVZvYjI5SGEydHJUaDY5Q2pxNnVxd1pjc1daR1ptd202M2c2SW9GQmNYdytGd1lNcVVLYWl2cjBkNWVUbFR1MTViV3d1eFdBeXorZkluL1dWa2RLb08yV3cyRkJZV3dtS3hBTUFsU3hwRUlsRzNrZzJnZTZZN1BUMmRPZWJsNGlsUkxDZ293SVlOR3pCNDhHQXZUVzNBT3p2czhYbm16Sm1RU3FYTTgvSjR2RzRsTng0N0FPVG41NFBQNTZPam93T1BQZllZWEM3WEpUUFlBTEJyMXk0VUZCVDQvQjB5U01yRm93VlN1R2dhcngzU3drRytrdndPQ2JBREVEZnR4cmNudnNXajR4L0ZEZGszNEhETllaZzZndVBIZ3hCYUhEaDN3Q3ZBemxYa2drTng0SFFIL21WNHU5ME9qVWFEMnRwYXhNZkh3Mkt4ZUpVaVhlNzRkRThHbTgxbUl5b3FDaktaREJLSmhGSFpDZlM2WDMvQVlySEE0WERBNVhJUkhoNE91VnlPNk9obzVuMzBCYWZUeVF3VlVpcVZNSnZOUVRGWVpseE9ydGUyMVc3SFQ4ZUtMdXNZTEJZTEVvbUUyWGE1WEJnelpreTNNb0w3N3JzUEd6ZHV4T0hEaDdGbXpScDgrKzIzZVBMSko2SFg2MkUwR2pGcTFLaSt2NUFMK1BYVlYxOWh6cHc1dlNvUm9TZ0tzYkd4Ri8xYnBHbmE1NnNkOGZIeDJMWnRHeFlzV0lCZHUzWXhRVFNIdzRIRDRlaDJJc0RuOC9IWHYzb3J2Snc3ZDQ0cEVXbHJhMk95N1B2MjdRUGczMEZwYkJidytwZ0lzQ2tXdnFrd29iZzFVQjl2TVFBQUlBQkpSRUZVOEZWMEJnSkVwaTlBcVdpcFFFbHpDWVJjSWFZVlRQTzNPNFFCU2tWckJiUVdMYk10NEFxUW45QzdTNmIrcHFPamc4bGdlNmI3K1FwRlVlQndPQkFJQklpSWlFQmNYQndpSWlMQTUvUDd3ZVBRZzZJb2hJV0ZJU1ltQmxGUlVRZ1BEMmZVUTN3Tm1sd3VGN1JhTGVycTZvSW13R1lCV0Q3THU0NTQwNis3THVzWVBXVTZOUm9OWkRKWk4vdVpNMmN3WnN3WXZQamlpeWdwS2NHNGNlUHc4ODgvWThHQ0JZaUxpME5sWmFYWE9sOWxvemNJQkFLODk5NTdPSERnQUNpS3dzcVZLM0hnd0FFWWpVYWNPWFBHYTNsc1hVc25yalRwNmVuWXQyOGZrcEtTTUd6WU1FUkVSRnh5bjltelozZWJ5M0IrZVkySENSTW1BT2ljNDFCVTlQdUowdENoUXhubG92TVhBQ2E0am91THcvSGp4NW15TTRWQ2dmRHdjTVRGeFNFMk5oWnhjWEhkaEFMTzUvNHNDZktqK0ZDYW5YaXZtSlNHQkFva2d4M0FlRVpYRjZZVTRzQzVBMmpVTmZaNlg3RllqUHo4ZkJ3NmRBZ0E4TmxubjJIRGhnMzQ3YmZmTUdIQ0JQQjRQUHp5eXk4WDNQOUt5em41QWtWUitPTWYvNGh2dnZtbVQxbERGb3NGUHAvZnJmYTdKMGFPSEluSmt5ZmpyYmZlNm91ckljR1JtaU9Za2p1RjJTNU1MZ3lLWmtlSHd3R05SZ09hcHRIUzBnS0x4UUszMncwV2kzWFoyV3NQRkVXQnhXSkJLQlJDTHBkRG9WREFZckhBYXJYMitSSjJLTU5tc3hFV0ZvYlkyRmhFUlVVaExDd01mRDZmZVI4dmw2NEJ0TVBoUUh0N08rcnI2NE9tUkNRMklnSTVTY25NdHR2dHhxSXZOdlpxWHg2UGg0Nk9EaWJBN3RvSUdCNGVqcXFxS2tZaDZjc3Z2OFF6enp6amxVRmV0R2dSM25qakRRQ2QzNEVMRml4QVptWW1BS0N4c2JIUDBuaE9weE41ZVhsNDRva25jUGp3WWV6ZHV4ZTV1Ym1ZTW1VS0U2U2FUQ2F2alB2NVhDa3AxL0R3Y0J3OWVoU2ZmZllabm52dU9TaVZTbXpZc0FGMzNubm5SZmY3OWRkZnNXWExGano0NElNb0xDeGtaR0FCSUNVbEJSd09CMmF6R1VxbGtyR1BIajI2bXdMSTFSaVVsaFRHd1ZQRFpLQnBHc3NQYTJGekJmWko1a0NDQk5nQmpOcWt4dDZLdlppVVBRbDNEYnNMSCszNXFOZjczbnZ2dlpnOWV6WnV1T0VHQU1BZGQ5eUJ2LzN0YndBNkc3TysvdnByN05xMUM4OCsreXlzVm11ZjVaelliRGJNWnZORk81dzVIQTZrVW1tL0RYOFFDQVRZdkhrenRtN2QycXNBbThQaFlPL2V2WmcvZno1S1MwdXhlUEZpU0tWU1BQLzg4NWZjdDZxcUN0OTk5eDAyYk5od1JmVzhBNWxUVGFlOEF1ekJzWVBCcGJod3VBTmI3dERsY3NGbXM4RmdNRUNuMDZHOXZSMWFyUlpDb2JCUEpRcWVnTkJ6Z2hZWkdZbWtwQ1RvOWZvZVZROEluWDk3TXBrTVNVbEppSXVMZzFnc0JvdkY4aWw3N1hBNFlMZmJvZGZyb2RQcG9OVnFZVFFhZzBKKzgvenlFS1BWQ2xNdlR2U0J6Z1k5bmU3MzdHVFhSc0ExYTlhZ3VMZ1luMzMybWRjK08zYnNRR3hzTElET29XRDMzbnN2QUdEU3BFa1hsSU83WEp4T0oyNisrV1l2VzFSVUZENzc3RE1rSlNWZGRGK2FwcUhYNnkrYW9kWHBkSDIrTW1Fd0dEQmx5aFFVRlJYaHVlZWV3L3IxNnkrYVdQTFF0VWE3dUxpWXFURi80SUVITUg3OGVOeHp6ejNZdDI4ZmxpMWIxcTBVcENzOVNmTUI2RFlvYmRteVpRQTZCNlhOblR1MzE0UFNLQUN2WGhzQkhwdUZIMnZNK0U5ejRFeUFKcEFTa1lCbjk5bmRNTmxNU0kxS1JXRnlZYS8zZStTUlJ4aWxqZVRrWkFnRUFwdzlleFpBcHhEK3lKRWpZYlZhbWFBaE96c2IyZG5aZU82NTUvREtLNitncXFxS3NXVm5aM2ZiOWpRYmVvS054TVJFU0NTU2Jpc3VMZzU4UHIvUEdVT2c4OHVvNnpFaklpTGdjcm5BNS9POTdCZjYwWDc0NFljaEVvbVkxLy9GRjEvZ29ZY2VRbkp5c3Rmak9Cd09hSnBHYlcwdHM0NGRPd2FuMDRsRGh3NTUyV3RyYXdQK2NuUi9vZFFydllZZWNkbGNESTRkN0VlUGVvZG5NSXpWYW9WZXI0ZGFyWVphclliSlpQSzVvY2dqTTVlVWxJVG82R2lmNVA5Q0dUYWJqWWlJQ0tTa3BDQStQcDRKc0gzQmJyZkRhRFNpdmIyZHFTVzIyV3hCSWMrM1lOcnRYdHNmYi8reDEvdG1abVoyUzRSUUZJV2JiNzRaMjdkdjk4ckt2dkRDQ3dDQUtWT200SU1QUHNEdzRjUFIwTkNBVFpzMjRkcHJyMFZ1Ymk1T25qeDV3ZWU2VkdCOEtVYU5HdVdWa0JBS2hWNmxJcDdqUjBkSDQrbW5ud1lBTEZ5NEVHbHBhUUE2RzkzbGNqa0VBZ0crK3VvcnJ4cnB5L1d0YTltRzIrM3U4MFRmYWRPbTRlbW5uMllTTTQ4Ly9qZysvL3h6L09FUGYralQ4WUFMRDBwYnYzNTlqNC9mdm4yN1YzUHc5QXd4UnNZSjBHWjE0YTBqMmg3M0lmZ1BFbUFIT0RhbkRUK2M2cFJjbXBvL0ZWeDI3enJ2UjQ4ZWpRMGJOa0NuMDZHa3BBUWlrUWdhalFZNm5RNDZuUTYxdGJXWU4yOGVtcHVidmM2V1MwdExNWGZ1M0F2S09jMmZQeC9yMWwzZEFUZzMzbmdqakVZanN4b2JHOEZtczcxc1JxTVJPVGs1M2ZaTlNVbkJtMisraVFVTEZqQUJjVjFkSFZhdlhvMHZ2L3l5UnlXRDFOVFVTeTVQUm1PZ2NLYjVqTmQyVG56Mzl6b1E4UVRaUnFNUmFyVWFLcFVLUnFQUjU0WkVMcGZMQk5neE1URlhiVUtidi9Ga245bHNOcmhjTG5nOEh2aDhQZ1FDQVlSQ0ljUmlNU1FTQ2NMRHd4blp1UGo0ZUtTbXBqSVpiRi93REJMU2FyVlFxOVhRNi9Xd1dDeHdPQndCcitRaUVRZ3dKdnYzdnh1WDI0MzN0MzNYNi8wblQ1Nk1nd2NQTWljb0R6MzBFTTZlUFl0bm4zMFdQLy84TXdZUEhveHg0OFloTmpZV2YvN3pud0VBMDZkUHgvVHAwNW4zeG02M1k4V0tGYmozM251eGMrZk9IcDlISUJCZ3o1NDlXTGh3WVY5ZkttYlBuZzJuMDRuTm16ZmptbXV1Z2RWcVJWNWVIck1hR2pvbENULzg4RVBtdXpRK1BwN3htOFZpNGNFSEg0VE5ab05Db2NDWFgzN1piNzVkTGdLQkFNdVhMOGNiYjd5Qk8rKzhreWxGVXFsVXVPZWVlL0R4eHgvajg4OC83L0VrMnpNbzdmemwrZjQ1ZjFEYTNyMTdleHlVQnFEYm9MUllFUnZQRjhwQUExaHhWQXVUWTJBa2ZJSUpVaUlTQkJUWEZXUDg0UEZJakVqRWpUazNZdnVaN1pmY3AydVdhUDM2OWFpdHJjWFNwVXN2K1BpckplZlVGMzcrK1dldjE1T1RrNE1kTzNaNFphQnJhbXE2bGFDRWhZWGgrKysveHllZmZJTGZmdnZONjc3WFgzOGR1M2Z2eHBZdFcvREFBdzh3S2hEVHBrMURlWGs1K0h3K1pESVoyR3gyajVkUzA5TFNNRzNhd0drK1BkZDZEaE96SmpMYjZWSHBmdlRtOHFCcEdrYWpFYzNOemFpdnI0ZEVJdkZac3E5cmdEMFFNdGlldW5VZWo4Y0UxWjdiWGJlNzJ2bDhQaUlpSXBDZm40L016TXgreTJCN2h2MDBORFJBcTlVR2pYcUxRdTZ0QVcyd21LSHY1WGVvUkNMQm4vLzhaOXh5eXkxTThtUE9uRG1ZUDM4K2xpeFpnaHR1dUFIejVzM0ROOTk4Z3oxNzlxQ29xQWdVUmVHbGwxN0NmZmZkQjdsY0RvZkRnZFdyVjJQaXhJbFlzMllObm5ubW1SNmZ5MmF6WWZ6NDhkaTFheGZrY2ptVERiOFFQQjRQZVhsNXFLbXBZWDR6SmsrZWpLU2tKRXlkT2hVclY2NkV4V0pCUlVVRktJb0NsOHZGVjE5OWhiS3lNaFFVRk9EKysrOEhBSHp6elRmWXRHa1RGaTFhaFAvOTMvL0ZzbVhMOFBlLy94M1BQUE1NeXN2THNXREJBdno5NzMrL0xOOTZvcWNySFYxdGhZV0ZYdG45WWNPR1FhRlE0UHJycjRkZXIvZmFyNmFtQmlOSGpzU01HVE11MlVUZG40UFNXQUFXajRxQWlFdGhkNzBGTyt0OWIrQW1YQmxvc2dKL3BVYW0waXZ2WFVtL1BmMXRXaWFVOVhvL0RvZER0N2EyMHVQSGo3L2tZemR1M0VqLzVTOS9vUUhRMzM3N0xaMlltRWdEb0JzYkd5OTZmSnFtYVptc1o1OGtFZ2xOMHpRdEVBaDhldjMzM0hNUHZXM2JOaG9BZmNNTk45QkhqeDcxdXIrcHFZbGV0R2dSdldEQkFob0FIUllXUnYvNjY2LzA5dTNiYVRhYlRRT2dSNDBhUlllSGh6UDdSRVJFMEVlT0hLRVBIejVNWjJabWVoM3YybXV2cFRVYURYM3JyYmN5dHVlZmY1NmVOV3VXM3o4TC9sZ0Nyb0IrNzU3MzZQZnZmWjkrLzk3MzZaWDNyS1Q1SEw3Zi9lck5ZclBaZEdabUpuM1hYWGZSUzVjdXBYZnUzRW5yZERyYUYreDJPNjNUNmVpNnVqcDZ6Wm8xOVBYWFgwK3pXQ3kvdjlZcnRTaUtvbms4SGkyVHllaUVoQVE2TXpPVEhqWnNHSDM5OWRmVE45OThNMzMzM1hmVGMrYk1vUjk3N0RINnhSZGZwRjkvL1hYNnZmZmVvOWV2WDAvLyt1dXZkRzF0TGQzZTNrNWJyVmJhN1hiMytYMTNPcDMwMmJObjZYLys4NS8waXkrK1NOOXd3dzFlZjlPQnZCNjZhUXB0Lys1ZnpQcnRuWlc5M2pjc0xJeCs3YlhYbU0vejlPblRtZnV5c3JMb3I3NzZpcVlvaWg0MWFoUzlZY01HT2ljbmh3WTZ2MyszYnQxS2w1ZVgwODgrK3l3TmdIN21tV2ZvRzIrODBldjRQWDNIeDhmSDA1TW5UNzZrYnl3V2l6WVlETFJlcjZjLy9QQkRldDY4ZWZRamp6elM0Mk81WEM3TjUvTnBpcUxvbEpRVWV1VElrY3g5YkRhYnpzN09abzRwRm91Wis2Wk9uVW9uSlNWZHRtOWRWMUZSMFdYL255MWN1TEJIKzl0dnYzM0JmVjU2NlNYbXRzMW1ZMjQvL1BERGRGTlRFOTNRMEVDdldMR2kyMzZEQncvdXRWOVRVMFgweVpsSjlMNTdGYlNjVC9uOXMwMVd6NHYxL3pjSVFjQURveDdBaUpRUk9OVjRDaHNQYnV6VlB0T21UY08yYmR0Z3M5bTZkU2JIeGNYaHFhZWV3cnAxNjNEbXpCbm1rcS9GWWtGMGREUmFXMXV4YnQwNmZQREJCNml0cmZYYWQvbnk1ZGk0Y1NPakkzcXhiTFpZTElaUUtPeVZha2RQc0Znc0hEOStISjkrK2lsV3IxNk5SeDk5RkJNbVRHQXlIMEJuUi8zOTk5K1BEUnMySURVMUZTdFhya1J1Ymk3dXVPTU9tTTFteUdReVZGVlZZZjc4K2RpNmRhdVhiK3ZYcjBkSlNRbVQ0UjgzYmh5ajVicHYzejVHLzNqT25EbFlzMllOM25ubkhmejFyMzhkTURYWUhwNi84WGtvWkFwbWUvWGUxYWhTVjExa2o4Q0FvaWpFeDhjakpTVUZ1Ym01dVBIR0czSEREVGN3bzdyN2tsRjF1Vnh3T3Awd204M1lzV01ITm0vZWpBTUhEakNUU1FQaHM4RmlzY0JtczVubGtRanozTDdZdjExdmM3bGNaZ21Gd2g2WFNDVHE4ZCt3c0RCRVIwY3oydGNlZWI2K1pyRmRMaGVPSHorTy9mdjM0L0RodzZpb3FFQkZSVVZRS0xoc1c3d0V0eFNPWkxhZituUXQxbXovdHg4OXVqS1F3VXRYbGtnQmhlK254U09jVDJISmZ6WFlWaDM0bi8yQkNpa1JDU0sybjk2T2dvUUM1Q2ZtWTFEMG9GNEZOMDg5OVJUZWVlY2QzSFhYWFV3dEhORFpYRkplWG82ZmYvNFpBSHlXYzBwTVRQVHFjUGNna1VoZ05Cb3YvOFYyNGFHSEhnS1h5MlZxdnlkTW1JQ2pSNDk2UFVZa0V1SElrU05RcVZTNC9mYmJzWERoUXJoY0xxWnNaTW1TSlRoOCtMQlhjQTEwWG02ZU1XT0cxdysrUjFwcXk1WXRjTHZkVUNnVXFLcXFnc1ZpUVZGUkVaNTU1aGtrSkNSZzFxeFpBUkZJWFMzcTJ1dThBdXdVZVVwUUJOZzBUY05zTmtPbFVrRW1rMEduMC9sY1Z1QUpYbms4SGlRU0NhS2lvaEFkSFEydFZndTczUjRRWlF0c05odDhQaDk4UHQ4ckdQYlVTM3R1ZTdiUHY5M1ZKaEFJd09mendlVnltY0V4bm44OVFmajVkZzZIQXg2UEI2RlFDRDZmNy9OZ0dlRDMvOHZtNW1iVTF0YWl2YjA5S0pvYjJSU0ZpZm5YTU5zMFRlUDdnd2Y5Nk5HVmd3VFhWNWFYUmtZZ25FL2h2ODAyRWx3SE9DVEFEaUowVmgxK09mc0xiczIvRlhjT3ZSUHYvL0krNkl0Y2dCZy9manhHalJxRkdUTm1RSy9YNDQwMzNzQ3p6ejRMRm91RmRldldZZTNhdFV4SDlkV1FjK29yNDhhTnd4TlBQQUduMDRuRXhFUk1tellOaXhZdFl1NzNaSml0VmlzV0xWcUU5dloycjR4V1FVRUI1czJiaDJIRGhnSG9mSDF2dmZVVzdyNzdiaVlRNmhvb3A2V2xRYS9YTThFNVRkUEl6czVtZnNoSGp4NE5yVlk3b0lKckFHalVldXV3ZHcyMkF4bWFwbUd4V09CeXVTQ1ZTcUhYNjJHMzIrRjBPcG1HdmN1bHB3QTdOallXVHFjVEJvUEJwd0RiVSs5OHFYV2h4M295eER3ZUQyS3hHQ0tSQ0JLSmhHbEE5UHpyV1QzWnU5NFdpVVFRaVVRUUNBVGRudjk4dnk5azg3WHVtcVpwdU4xdU9KMU9HSTFHcGdiYlpESUZSWUFkSTVWQjhQOGp0UUhBWnJkRHFXMzNvMGVFWUdSaW9oQlRVa1F3T2R4NC9SRDUvQVE2Sk1BT012YWYyNCt4ZzhZaVFaYUFzWVBHNHJlcTMzcDhISS9IdzZwVnE3QjA2VkpvTkJxOCsrNjcyTDE3TjVZc1dZSzR1RGlFaDRkanlaSWx6T09uVEptQ09YUG00TXN2djBSRlJRVTJiZHFFanovK0dOZGVlKzFGNVp6NlFsSlNFdE5GM2hzODA4WEVZakUyYjk2TXpaczNvN3E2bXJsZktwV0NwbW5ZN2ZadTA3ZjRmRDYrK09JTHZQRENDNmlwcVFIUU9iSTJMQ3dNUzVjdTlRclVnVTR4LzkyN2QzZnpvYkt5c3BzdE5UVzExNjhoRkdneHRIaHRSNG9qTC9ESXdNUGxjc0Z1dDhOc05qTzYxVjFMR1M2WHJvR2pXQ3hHYkd3c0ZBb0ZqRVpqbi9YU3U1WnhlQm9GUFdWYlhWZFhHNWZMWlRMTDV6L08wMmg0L3VMeGVFeEcrbEpMSUJCNFBWZC9CY3lYaTBmVDNHUXlRYWZUd1dBd3dHdzJ3MjYzQjhXSnJ2ei9sU0E4bUR1SVhqSGg4Z2puVVhqbDJzNHBsS3RPNktHeStQOHFHZUhpa0FBN3lIQzRIUGoreFBmNDA5Zy80YVloTjZHNHJoZzJaL2N2NjVVclY4SmtNdUhERHo4RTBOa2wvY29ycjJEMzd0MXdPcDBZTjI2Y1YrYkhJK2UwYWRNbUFML0xPYkhaN0F2S09mVUZqOHpTNTU5L2ZsblRFWE55Y3JCNTgyYTB0YlhoeVNlZmhGQW9CRVZSc0Znc3VPZWVlN3dDYmc4VVJXSHQycldvcnE1bWRMc3Bpb0pJSk1MQ2hRdXhkKzllL1BMTEw5aTdkeSt6VDFWVlZiZkFtYVpwWkdSa0JFV203RXFpdDNwMzBJY0p3aTd3eU1ERDVYTEI3WFl6bXRodGJXMElEdzhIaDhQeFNRR0V4V0pCSkJJaEppWUdDUWtKVUtsVWZTNkY4SlIwQ0FRQ2lNWGlia3NrRWwxMHU2dGRKQktCeCtNeDlkUVVSVEhaZXMvdHkxMyt4T1Z5d1dLeFFLL1hRNi9YTXdHMjIrME9pZ0JiS2hKNWJkdnNnVDhVaHhCWVBEdGNpa2doRzhkYk83QzVQUENubGhKSWdCMlVuRzQ2amNyV1NtVEVaR0JxL2xSOGUveGJyL3NmZnZoaFRKOCtIV1BHakVGRVJBUnV2LzEyekp3NUUwbEpTWmd6Wnc1RUloSCs5YTkvNGZqeDQvajY2Nit4YjkrK1BzazVkYVdxcXFwWFAzU1hLd0VGQVBQbXpjTkhIMzJFano3NkNFdVdMSUhUNmNRZi92QUg3Tm16QnpSTncrVnlNZnFwWFhucnJiY3dkKzVjYUxWYXRMZTNReUFRd08xMncyQXd3R2cwb3JxNkdwczJiVUplWGg2TVJpT2VmdnBwWnVqQitmU1V3UVlHVmhiYmFQT3VwUThYaHZ2Sms3N2h1Y3FoMCttZ1Vxa2dsVW9oRW9rZ2xVcjdmRXhQQmpzbUpnYUppWWxvYkd4RVpHUWtNeW1Tb2lpbXNjK1RvZmJjUG45NXNzcWV6UHJGMXNVZTQ2bXY1bks1VExuSTFjNDQ5emVlMGhDVlNvVzJ0amFZemVhQXFIUHZMY25SMFY3YktpMFpDa0xvUGFQaitKaWVJWUhWNmNhU2c2UTBKRmo0di9idVBUaXkrenJ3Ky9mMjdmY0QzUUFhYjJDQUdjeDdPRE9jR1lyRElSVTZKUFdJcVpYTWNMUDJSdXVrMW9xejVkcXNVdlk2Szl2N2gxZDJWYklWdTdaS2tzdEpITnRyWmIyeEttV0xTMUc3WWlpR2xFUktRdzNGSWVmOWZ1RDk2QWI2L2I2Mzc4MGYwTDFzWUdiSW1lNGVkQU00bjZwYjZHNzBOSDZOUVFQbm5qNi9jeVRBM3FCZVB2TXl2LzNwMytiRWpoTzhmZVB0VlpQMmZ2Q0RIL0QyMjIvVDFkWEZ5Wk1uK2RHUGZzU2YvTW1mOEozdmZNZk93djdOMy93TnYvN3J2ODd2L3U3dnNtUEhEajcxcVUvWndhYTFtZkRSUngvbHkxLys4a2RtYmczRDRPdGYvenEvOTN1L2Q5YytvRzYzbXovNm96OWE5Umh6YzNNODk5eHpIRGh3NEk3NzM4MXJyNzNHOGVQSHVYanhvbjNiMjIrL3plRGdJRzYzbTJReVNTYVR1ZVBmL2VtZi9pbmYvLzczbVo2ZUpwRklrRXFsVnExRFVSUysvZTF2czMvL2ZrNmRPc1hYdnZZMWU1eTh1Rk9sV3FGUUtlQjNyMlRqbkE0bklXL29qc0M3bmVtNlRpcVZZbVptaHE2dXJsWGpwdXRoWmJENyt2ckk1WElzTEN3UWk4VW9sVXAzYkJMOHVNTXE4N0E2ZGxpYkJlOTEzT3Z6VnBsSkk5MDYybzJ1NnlRU0NhYW5wNG5GWWgvYmM3amQ3QnRaUFRYMnpPMzIzeHdzMmtQQXFmRFZKMVk2SHYzNStReFQyYTM5VHVwR0ltMzZOckMvZitUdjg5VE9wN2k2ZUpVL2UrdnUweFY5UHQrRysyTWsydGRYUHZNVitzUDk5dlUvL3Y0Zk01K2ViK0dLSGt3NEhPYlFvVU1jUG55WVk4ZU84ZmpqajdOLy8vNjZIODh3RFBMNVBKbE1ocm01T2Q1Nzd6MU9uejZOcnVzUHRLRXdFQWpjRVJpdnJYZGVtNG0rMjMzVzNuL3RiZldvZldkcTdXWHJldTFsb09tbEpVdExTNXcrZlpyMzMzK2Y5OTkvbnc4KytJQ2JOemRPa1Bwdi84ZmY0bGVmZWRhKy9pLys3Vi93OWU5K3A0VXJFaHZGVng2TDhJLzJocmkwWE9HTHJ5NUt3TGFCU0FaN0EzdnQwbXNjSFQzS25yNDlIQmc4d01XNWkzZmNSNEpyMFV3VnZiTHF1a3U5YzlSOE82dk5ZRy9idHEzaDE0ZWlLTGhjTGdLQkFEMDlQZXpkdTljdVJiTHFxV3ZiM04zdHNuVzl0ajY2SFptbWlhN3JkZzl3VGRQc1E5ZDFkRjIzZyt4QUlFQTRIRzU0TkxwRjB6U1N5U1F6TXpQRTQvRU45M3N0dUtiT1A1bVRHbHJ4OFI3dGNmT1A5b2FvVkUzKzFUc0pDYTQzR0Ftd043QmNPY2VyRjE3bHhTTXY4b1ZEWCtEeS9HVU1VM3FRaW9lblVsMGRZTHRWOXozdTJaNnNBSHQyZHBaWUxOYVVBU1ZPcHhPLzMyOXZtQndkSGNVMHpWVWJDMnVQMnMyR3RiZTNlNjIwdGQraFhDNVRMQllwRkFvVWkwWDdjcmxjdGpQWnZiMjlPSjNPcGdYWXVxNlRUQ1kzYklsSWFFMkFuU3JjMzRoMHNYVjVWWVUvT0xGU0d2THZMbWU1bHBLTnNSdU5CTmdiM01tYkovbmsrQ2ZwN2VqbG1UM1A4TWFWTzF2TUNkRXNhd1BzalpqQnptYXpPQndPRW9rRXVWeU9jcm04S3VoOUVJcWk0SFN1L0JxMWVtSzMwdHF5RGF0N3l0cmpicmV2dmExYXJkcVBZUjNsY25sVmdHMEYyZGFtUTZzRm9OUHBwR2ZOeHI1Nm5vdTFsbUt4YUc5T1RTUVNkVStGYlpXUWIzVVhrZlJIVEw0VkF1RFhIK2xnck1QRnpaVEcvM1kyL2ZIL1FMUWRDYkEzT01NMGVPbk1TL3pHMDcvQnMzdWY1ZFR0VStUSzh2YWplRGhldmZBcVA3N3hZd0FVbER1R3o3UTd3ekRzNEN5ZFRwUE5ac25uODNiSnhtWmhsWE5VS2hVN0tLNjl2UGFvVkNxVVNxVjczcWRVS2xFdWwxZVZoVlFxbFZYWFBSNFBBd01EREE0T0VvMUdxVlFxSDcvUWoyRTlCNnZPUFpWS2tjL25OMXpMek4vNTVsL2FaU0ttQ1IvYzJqajE0Mkw5N2UxMDhkODlFa0kzVEw3NjB3UlZxUTNaa0NUQTNnU3VMVjdqNHR4RkRnd2U0UE9IUHMrM2Z2YXRWaTlKYkZLenFkbFdMNkVocG1sU0twWFFkZDN1cDV6TnJuUkJzZnBHci9kNjFsNituMDJGOS9vM3RWbmZTcVZpWjVyeitieDlmTnoxdFovTDVYTDJaU3VUYlkzRHR0WmttaWFSU0lSSEhua0VyOWRMb1ZCb09BaTJUaEtLeFNMWmJKWk1Ka002blNhZnoyK0kzdGUxZm5MNVVxdVhJRFlJbHdQKzhNa3VISXJDdDY1bU9iZlUrSW1xYUEwSnNEZUpWODYrd3Q3K3ZSd2JQY2JiMTk5bUpyV3hNb3RDckNkcmNFa3NGbU5tWm9hQmdRRzdkL1I2c29KVGF3eTRkZFJ1SEh5UXk3VWY3NWFGdG80SHZXN2Q5bEdEWGZ4K1B4NlBoKzd1YnNMaE1CNlBwK0h2VGFGUVlHbHBpY1hGUlRLWkRKcW1iYmpnV29nSDhkL3VDN0duMDgxMFZ1ZHI3NmRhdlJ6UkFBbXdONGw0THM0UHIvMlE1L1kreDR0SFh1UWJQL2hHcTVja05pRUZCWmZEQlFwVWpTcFZjK01NKzFncm44K3p1TGpJMU5RVVhxK1hhRFRhMEZUSGVsbkJ0VlhidkhZRDRkMk9RcUZBcVZTNjYvMUtwUkxGWXBGS3BiS3FmcnIyMEhYZHJyT3V2YzNLVHRkZXJ6MCtpc3ZsSWhLSk1EUTBSRFFhYmJqa3hqUk4rLzlvYm02T1RDYXpvWWJMMUZJQnR3cUtBcHF4Y2dpeDFvNE9KLy8wY0JqRE5QbkRVd2txOG5PeW9VbUF2WW04Y2ZrTmpvOGRaeXc2eHJGdHh6ZzlkYnJWU3hJYm1NdmhJdWdORXZhR0NmdkNkSGc3OEx2OWVGMWVGRVdoVXExUTBrcVU5VElsclVTNmxHWXB1MFNxdURHeUxvVkNnWVdGQmFhbXBvaEdvMDJyNnpWTjA2NVJYaHZrV2hsZzYyTzFXclZybUdzM0R0YVdibnpjYmJYWGF6Y2VhdHI2ZGgxd3U5MUVJaEVHQmdic2FaYU5zQUxzV0N6Ry9QdzhtVXpHTGsxcFp4NEg5UGdjOVBoVWV2d3FVYTlLMk9NZzZIYWdLZ29GelNDckdSUTBnN3h1RWk5V21jem9MQllNYWNPMmhha0tmUFZFRjA2SHdrczNjcnk3VUc3MWtrU0RKTURlUkVwNmlWZk92Y0lYSC84aXp4OThubk96NTlDcTB0cEgzRCtINGlBYWlMSzdiemZEbmNOMCtEb0l1b01FUEFFQzdnQnUxK3EyZkliNTgreXJYaVpYeVpITUoxbklMSEJ0OFJxVGlVbktlbnYra2JES0QyS3hHTlBUMCt6WXNhT3BHK2V5MlN5TGk0dkU0M0d5MlN5NVhNN09LbHRIN2NaRDY3YmF3THgyTStIZFBsZjdXR3YvelhwbWVxMU9LbDZ2bDNBNFRHOXZMNUZJcEdrbElyRllqSVdGQmJMWmJOdG1zSjBLaklSVW5oandzcS9UUlk5UHBkT3IwdWx4RVBHb2VGMnJ1OU1ZcGtsRk55am9Kc215d1d4VzUxWmE0NTJGTXVlWEsrUTFDYlczbWwvZUhlUndqNGZGdk00ZnY3Y3hraFRpbzBtQXZjbWNuanpOMDd1ZVpyaHptRS92K3pUZnUvQzlWaTlKYkFBS0N0MkJicDRjZjVJOS9Yc0llOE40WGQ2UGJWdm5VQnk0WFc3Y0xqY2hYNGoram41MjllM2l5TWdSNXRQei9QVDJUN20yZU8yTzluN3RvRmdzRW8vSG1abVpJWmxNcmhxVUF2VlBQelJOazJ3Mnk5VFVGRGR1M0NBZWp4T1B4MG1uMDNkc0tMUktPa3FsMHFwNjdOck5nMnVQdFJzTTE5NS92Yk84cXFyYVBjREQ0VERSYUpSd09GejNobEhyLzhDYWtsa2JZTGRiQnRzQkRBZFZmbVZQa0JQOVhucjhLa0dYQTRmam8zOTJISXFDMTZYaWRVR1hEM2FFWFR3eDZPV3pZMzV1cERTK2ZTUEhxZmt5aGZZOG54Qk5OaFJVK2EyakVVd1QvdWQza3hSME9jSGFEQ1RBM21STVRGNzY0Q1crL095WGVYclgwNXk4ZVhMRHZHVXZXc1BwY0hKaXh3aytzLzh6K053K0ZPb2ZlS0lvQ2k3VlJXZWdrNGcvd3U3KzNWeGJ1TVozejM2WHhkeGlrMWZlbUhLNVRES1paSEZ4a1hRNmJaZFYxTk1QZTYxS3BVSW1rN0V6NUZOVFU2UlNxYnR1SExReXp4dVJvaWgyNXRvS3JMMWViOE9iUmEzeW1Wd3VSendlYjhzTXRrZUZmN0Fyd0Q4NTJFSElyYUpRLzBtWm9paTRWWVdCb0lQK2dKTVRnMTUrT2xmaTM3eWY0bGFtZlo2emFENEYrUDNqWFhoVWhWY244dnhvZG1QMWVCZjNKZ0gySmpTeFBNSHB5ZE04TnZvWUx6ejZBdDk4NTV1dFhwSm9RNnFpTXRJMXdqTjdubUZmL3o2Y2FuTi9IU2lLZ2xOeHNtOWdIenY3ZHZMT3pYZDQ2OXBiSkl2SnBuNmRlcFhMWmRMcE5FdExTM1oydVZLcDRIYTdHdzZ3ZFYyblZDcVJ6V2J0SUR1VlNxMGFOWDYvbXdmYm1hSW9CSU5CK3ZyNkdCZ1lJQlFLTmR6cXNEWVRiMjF5bkorZnAxQW90RVVHMjYzQS9xaUxYOXZmd1ZPRFhseHFjMGZicjd4dUZKNGE4dkZZdjVlL3U1N2pyeTluV1NpMC9ybUw1dnVsOFFCUERIaEpsS3I4TCsrMngrOUcwUndTWUc5UzN6di9QUTROSGVMZzhFSEdlOGE1R1pmQkJ1SkRQcGVQWTZQSGVHcjhLWHBEdlEvOTY3a2NMazdzT0VFMEVPWDFLNjh6azVqQm9MVUJnOVhpTHBsTTJqMnhDNFhDU2hhK0NlMzZyRDdPVnBDZFRtKythV3lLb3VDdk9JU1lBQUFnQUVsRVFWVDMrK250N1dWZ1lJQ09qZzU3N0h1OURNT3dOMzFtTWhtV2w1ZFpYbDcreUJhQjZ5WGtnciszUGNBdjd3NHlGbmJ4c0FmYmUxU0ZmN0FyeUhCUTVTL09aN21VME5pNHAyTmlyVjZmeWxjZWl3RHd2NzZYSWxPUjBwRE5wTG1uM3FKdHBJb3BYci84T2dvS0x6ejZBc3BELzFNZ05vcUlMOEl2UHZLTC9PSWp2MmdIMTQwRVJCOUhVUlM3ZEdUdndGNitjUGdMN083Zi9kQyszb09xVnF0a01oa1dGaGFJeCtNVUNvV0dBem1mejBkUFR3L0R3OE4wZG5iYTQ5UTNtOW9NOXVEZ0lLRlFxT0hzdjZacHBGSXA1dWJtV0Y1ZXBsUXF0VVZ3M2U5MzhPVkh3L3l6UjhOcy8zbHd2UjZ2RzdlcThNa2hILy9UWXhGT0RIcmtOL2ttOGk4Zmp4QndPZmpoVEpIL2Q2TFE2dVdJSnBNQWV4Tjc2L3BiSkF0SmhpSkRQRG4rWkt1WEk5cEF4QmZoODRjK3ovR3g0M2lkWHZ1UCtIcFFGQVhWb1RMV05jYUxqNzdJcnA1ZDYvSjFQNDVoR0dReUdlYm41NXNTWUN1S3NpckFqa1FpNno3QVpyMG9pa0lnRUtDL3Y1L0J3VUU3ZzkwSUs4Q2VuNThua1VqWUcwQmJhY0R2NExlT2hIbGhQRURBNVZqMzE0M1Q0ZUJnMU0zdlBCYmhlSjliZ3V4TjRMT2pmcDRaOFpNcEcvemhUeE90WG81NENDVEEzc1MwcXNiTFoxNEc0RFA3UDRQWDJWaGZXckd4K1YxK250djdIQWNHRHpUOE5uNGpGRVdoSzlqRnJ6N3hxd3hIaGx1eWhscUdZWkROWnUwTWRyRlliRGlnODNxOWRIWjIwdC9mVHpnY2JrcGRkenR5T0J3RUFnRjZlM3ZwNys5dlNnYTdVcW1RVENaWFpiQmJLZXlDTCswUDhjeUlENWZxYU5ucnhxRW9ESWRjL091bnV0bmZ1VG5mRWRrcU9qME8vdVhqSzZVaFgvc2d4WEpKNnVzM284MzNHMStzY243MlBEZGlOd2g1UXp4LzhQbFdMMGUwaU5QaDVOallNUjRiZlF5WDZzS2h0TzZscnlnS0RzVkIwQlBrSDM3aUh4SU5SRnUyRnZpd1JLUTJnOTBvcjlkTFYxY1hmWDE5UkNJUmZENGZUcWR6MHdYWlZnYTdOc0J1TklOZHFWUklKQkxNek15d3ZMeE11ZHk2WHVvZUIzeCtSNERQN1FqaVZoMDRXaFJjZy9XNlVlajBxZnpCaVc1R2dvMTluMFhyZk9XeENCR1B5cW1GRXQrK2tXLzFjc1JEc3JsKzI0dTdldm5NeTVpbXlZa2RKK2dKOWJSNk9hSUZ0bmR2NTVQam44VHRkTGNzQTdlV29pajBoSHA0WnM4eitGMytscTFqYllsSVBwOWYxVmU2SG02M200Nk9EcnE3dTRsRUlnU0RRYnhlNzZhcXhWWlZGYmZiVFRBWUpCcU4wdFBUUXlBUXFPc2tvdmI3WGFsVVdGNWVabloydHVVWjdFTTlibjVsVHhDL2EvMUtRajZPb2lpTWhwMzg0LzBoT3R6dHNTWngvNTRlOHZMODlnQjV6ZUNyNzBocHlHWW1BZllXTUplZTQrVE5rNmdPbFJlUHZOanE1WWgxNWxiZFBMZnZPYUxCMW1hSzc4YnBjSEpnNEFBSEJnKzBMS3RlclZiSlpyUE16YzBSaThYSTUvTlVxOVdHNjdBZERnY3VsNHR3T0V4L2Z6ODlQVDM0L2EwN2tXZ21sOHRGS0JTaXA2ZUh6czVPQW9FQWJyZTdLU2NRNVhLWlJDTEI5UFEwUzB0TExjdGcrMVQ0SndjNkdBNjFYLzI4eTZId0MwTSsvdk1oTDZyRTJCdEd5S1h3KzhlN0FQamZ6MmFZeTB0UG1NMXM4NlJUeEVkNjdkSnJIQjA5eXA2K1BSd1lQTURGdVl1dFhwSllCd29LVCsxNGl2R2U4WlhyVGNqQ25aODV6OVhGcTJoVkRkV2hzcTkvSHdlSEQ5YTNQa1VoNkF0eWROdFJwcGFuV2pLTXhzcGc2N3BPTEJaclNoY1IrSENFZUVkSEIwTkRRL2FHdlhRNjNmSk5lNDJ5bmxkdmJ5OWRYVjM0L1g1Y0xoY09SK00xeWxZR2UyWm1ocVdscFpaa3NCMEsvTXJ1SU1mNlBRMTFDekZOazd4bWNET2xNWlBUU1phcTZDWkV2U3FQOVhub0N6anJlbXhGVWVqMnFUeS9QY0NGWlkxYkdiMnU5WW4xOVp0SEkvVDRWYzdHeS96MWxXeXJseU1lTWdtd3Q0aGNPY2VyRjE3bHhTTXY4b1ZEWCtEeS9HVU1VelpXYkhhZC9rNmUzZjhzcXFNNTlacVpZb1pURTZlNFBIOFpFeE9YNnFMRDExRjNnQTByNDlaMzlPeGdaKzlPNHZuNHV2OWNHb1pCcVZSQzEzWFM2VFRwZE5vZXkrM3hlQjQ0SzFzYk1LbXFTamdjWm5Cd2tGZ3N4dExTRW9xaWJOZ0EyK0Z3b0tvcW9WQ0kzdDVlUmtaRzdNeDhJOWxycTJlNE5RRXpuVTZUVENiSjVYTG8rdm9IandNK0IxOTZKSVRhUU0yOGJwaWNtaS95ZjU3UE1KK3ZVcXFhYUFhWUpyZ2QwT3RYK2Z3T1A3ODBIaVRpZmZEWHA4T2hjTFRYdytQOUhxYXlPakpkdTcxOW9zL0RmN1VyU0VrMytWZFNHcklsU0luSUZuTHk1a2xpbVpoZDl5bzJOd1dGNDl1UE42VysyVFJOeWxxWk0xTm51TDEwRzVQbS9qVjNxUzZPYkR0Q3lCTnE2dVBlcjJxMWlxWnBGQW9Ga3NrazhYaWNiRGJiY0hCbkJkaERRMFAwOWZVUkRBYmJwcGIzUVZnbEx4NlBoMEFnUUZkWEY4UER3NHlQajlQZjM0L1A1MnZvOFUzVHBGZ3Nra3FsU0NhVFpMTlpTcVVTbXFhdCsvUkdCL0JmN2d3UWN0ZC9VcHF0VlBsM2x6TDg0YWtrWjVjMEZvc0c2WXBKUVRjcFZrM1Ntc24xdE03L2NUN0xuNTFMRXkvb2RaMTBlWndPUGp2cW84c3JmOHJibWMrcDhBY25Wa3BEL3ZKaWh0dnlqc09XSUsvS0xjUXdEVjQ2OHhJQXorNTlscUFuMk9JVmlZZXB3OXZCM29HOURUK09hWm9VS2dWT1Q1M21yUnR2VWRTS1RWamRuVWE2UmhpTURMYWtGdHMwVGFyVnFoMWd4Mkt4cGdUWURvZGpWWUR0OS92WFBjQzJlalpiMldkVlZYRTZuYmhjTGx3dUYyNjNHNC9IZzhmandldjE0dlY2OGZsOCtQMSsvSDQvd1dDUVVDaEVPQnltcTZ1TDN0NWVCZ2NIR1JzYlkrZk9uVTBMc0V1bEVzbGtrdVhsWmJMWkxPVnl1ZUZhK0hwRWZRNCtPZVNydTlkMFVUZjR2eTVsK092TE9SWUtobjBxNm5hQVQxMDk4cXVnbTN6bmRvRzNaNHBVNjN5YWowUTk3T2wwU1MxMkcvdW5oem9ZQ2pxNW1xendGK2N6clY2T1dDZFNJckxGWEZ1OHhzVzVpeHdZUE1EbkQzMmViLzNzVzYxZWtuaElkdmJ1Sk9LTk5QUVlobUd3a0Y3Z2cra1ArT250bjVLdlBMeVdVazZIazJQYmpuRnI2UlpsdlRVYjIwcWxFc3ZMeTh6TnpSRUlCSWhHRzlzWWFwVlREQXdNME52YlN6QVlYTGRXZmJXQnRQWFI3WGJiMTYzTDkzdlVCdUxkM2QxczI3YU40ZUZoK3ZyNm1oSmc1M0k1WXJHWXZkRjB2VFBYbHNmN1BmVDU2OHRlbTZiSis0c2x2bmU3UUtMODRmcEhnaXBQRDNucGNLdE1aalJPeDhvc0ZsYytYOUJNWHJxWjU1bHRQanE5RC80bjJlVlErTnlZbi9kakZmSlNKOUoyRG5hNytXLzJkYUJWVFg3L1pBSXB6Tnc2Sk1EZWdsNDUrd3A3Ky9keWJQUVliMTkvbTVuVVRLdVhKSnBNUVdGYjF6Yjhudm96cHRsaWxndHpGemd6czFJV29oc1A5MjFOUlZIWTNiOGJyOVBic2dDN1hDN2JMZUo2ZW5xb1ZDb05QWjdENGFDam93T24wMmtIMktxcTRuQTRIbW9BcVNnS3FxcXV5a1lIQWdFN0sxMmJvYTY5cmZZK3RiZGJtVzByQTI2Vml2ajlmdnR6alRBTWcxd3V4K0xpSW91TGkrUnl1WllFMkNyd1NMZWJEazk5bXpXekZZTWZ6aFNaejMrNDlqNi9nMys4UDhUbnRnZndPaFhTNVNyZnVabm5HMmN5NkNhWXdGUlc1MHFpd29uQkIvK1RyQ2dLSndhOUJGeUtCTmh0eHFQQ0h6N1poYUxBWDEvSmNpV3B0WHBKWWgxSmdMMEZ4WE54Zm5qdGh6eTM5emxlUFBJaTMvakJOMXE5Sk5Ga1lWK1lhREJhOStiR1ZDSEZtMWZmNVBUazZZZFdFbkkzUVUrUW9jZ1FtY1ZNU3pZQzFtYXdSMGRIbTFJaVl2Vy9qa1FpZEhSMEVBcXQxSm1YeStWVlFhUlZ4bUVkVmlCZWU3bjJ0bnZkMStsMDJqMnFhNE5wS3lDdURhTFhCdFJyN3hNSUJPd0EyK1B4MkYxQ21sM21ZaGdHK1h5KzVRRjJyOS9CU01pSnM4NTNHU2F6T2hlWE5UdExxU3J3YUkrYi8yTE1qOCsxOHBoaGo4b3pJejdPTDFjbzZTWmRYZ2U5ZmlkQlYvM3ZiRVM4VHZaMXVsZ3FsVEVreG00Ylh6clF3WTZ3aTl0cGpUODlrMjcxY3NRNmt3QjdpM3JqOGhzY0h6dk9XSFNNWTl1T2NYcnFkS3VYSkpxb0s5QkZoNitqN245ZjBrb3NaaFpYQmRkaGI1aStjQjhMNlFVeXBZZFhSemdhSGVWcTdDcFZjLzE3eEpiTFpaYVdscGlkblNXVlNqV2N3UWJzb05mdjk5UGQzYzNBd0FDcXFwSklKT3dlejRxaTRIYTdWNVZoMUI1V2dIdS90M3M4SHJzRTVPTSszdXMyajhkamw1TTRuZlcxazd0ZlZvbkk0dUlpQ3dzTDVISzVscHhnRFFhZDlQcnFMdytaemVsTTFXeGdDN2tWanZaNENOWnNtRlFVaFlHZ2kzOXhyQlBEQkplNlV1YmhiYkNJK25DUG01TUxId2JZWjM5MXBLSEhFNDB6TWNFMCtlcFBFOUxsWlF1U0FIdUxLdWtsWGpuM0NsOTgvSXM4Zi9CNXpzMmVRNnZLMjFlYlJjZ2JJdUFPMVAzdlRUNmNZdWh4ZWhpS0RQSGtqaWR4TzkxODk5eDNtN1hNdStvTDllRlFIRlJaL3dDN1ZDcVJTQ1NZbTVzam1VeFNxVlF3RE1NT0x1c0pNcTJzYnlBUW9LZW5oK0hoWWFyVkt1VnlHZE0wN2N6ejJvMkZ3V0NRUUNCQU1CaTBid3NFQXZaUisvbmEyNjNIY0xsY3FLcHFaNXpYSHJWcnM1N2J2ZTczTUxMV2dQMHpWcTFXeWVWeUxDd3N0RFNESGZXcWhEMzFaWkkxd3lSV3FKS3RpYVFDVGdmakVSZGwzU0NuR1JSMUU5MVl5V3lIUFE2Qzd1YU5YOThlZHFFcUNscVRPL3lJK2lrb29NQ1plT01uNm1MamtRQjdDenM5ZVpxbmR6M05jT2N3bjk3M2FiNTM0WHV0WHBKb2txQTdpTjlkZjNzK0JRV2Z5OGR3NXpENyt2ZnhpZEZQMEJYbzR0YlNyWWZlQlNNYWpMYXNsWjJtYVdTeldaYVhsMG1uMCtSeU9VcWxrcjFKOEVIVkJxamhjSmp4OFhHS3hTS2pvNlAybEVJclkyeGxvNjJhWnF0K3V2YjYydU51bjdjeTJGYlcrV0VGeDgxZ0dBYTZybE1zRmttbjB5d3RMWkZJSkpvMjdPZEJSVHdPT3R6MUJkZ0Z6V1ErdC9xazBLMHFPQjBLMzUvTTgwRzh3bFJHSjFNeDhEc1ZQdEh2NVZQYi9Hd1B1M0Ezb1FYSVNNaUpvK1poRHYvNzZZWWZVelRtMlJFZlA1bGJ2eEk3MFY0a3dON0NURXhlK3VBbHZ2enNsM2w2MTlPY3ZIbVNWREhWNm1XSkpuQTczYmpVK2tjOEJ6d0JIdC8rT0JGZmhMNk9QcHpxK3YycThMdjlLSFUzU1d1TXJ1c1VDb1ZWQTJjS2hZSTlTS1dSUURVY0RyTm56eDdDNFRDRlFvRmlzWWlpS0hhUWJKVmlXTjAvYWx2cVdaZlhIdmU2MzhPcWxXNDJ3ekNvVkNvVUNnVXltUXlKUklKa010bVMvdGNBZnBlQzExbC9CanVuclY1elZqUDR1MnM1ZmpSYklxdXRQbUU0dDZ4eE5sN21pM3REUERIZ3JmdnJXanJjamhhOWFzUzl2RGt0d2ZWV0pnSDJGamV4UE1IcHlkTThOdm9ZTHp6NkF0OTg1NXV0WHBKb2tJS0NVMjBzR0F4NVF4d1lQTkRFVmQwL1ZWRnhLazdLckg4bkVTdmd5K2Z6ZHNDWFRxZnRJU3VOQ0FRQ0RBME4wZDNkYmZkM2RybGM5a1pFcTFTazNZUGlacktHKzZSU0tWS3BGSmxNaGtLaDBKSzFPRmlwaGE3Mys2K2JVSzZ1RHJDWGl3YXZUUlhSN25LdVVEWGgxR0tGV0RIRmJ4TGhQeHZ5b1RycS83OTNPaFRjS3VSbGhva1FiVUVDYk1IM3puK1BRME9IT0RoOGtQR2VjVzdHYjdaNlNhSkJHejFJVzY5ZTBmZGlHQWJwZEpxWm1SbWkwU2hPcDVOUUtJU3Exai9kejJwdjUzQTQ3UElIVlZWeHVWeGJMckMyV0p0S1oyWm1WbTM2YkFWRmdRYmlXd3pUcEx4bTI0REpTaUI5T09yaTcyMzNFL1dxWEV0cC9OMk5QUEdmOThHZXlGVDU1cVVzKzd0ZDlQcnJmOWNKUUZXVW4zOVZJVVNyeVNSSFFhcVk0dlhMcjZPZzhNS2pMN1RzN1huUkhDWW11bDdmNk9WMllHSzJmTU90RldEUHpzNHlOemRITnB0dCtQdHA5YVcyTmlZR2cwRjhQbDlUQTJ6VE5EL3lNQXpqanFOYXJkNzNZUmhHVTMrdWF2dU9KeEtKcG5SdHFWZlZoRXJWclB2NUtkdzlRTi9mNmVJM2owVDR3bmlRWHhqeDg4VzlJWDdyU0pqQXo5TmJKbkE5cGZIL1RUWldUbUNZVUtwM0hLUVFvdWtrZ3kwQWVPdjZXenc1L3VSS3Q0anhKL25KelorMGVrbWlBYnFwWXhoR1F4blhWaW5yNVpYMlZpMWtHQWFaVEliWjJWbjYrL3NaSFIxdHVDYTRkbVQ1dzJRRmlGYndyT3U2L2JIMjh0MXV1OXQ5cktFMWJyZWJucDRlZTJCT00xZ1o3T25wYVphWGwxc2FZQU5VcXFBYkpxNDZOaDA2RklXMSt5TzlLaHp0ZGZOb3I4ZnVGaEp5T3pqYTUrRklyNGNmejYxazdFdTZ5VHZ6SmI2NHI0SFdtcm9wUGJDRmFDTVNZQXNBdEtyR3kyZGU1dGVlL0RVK3MvOHpuSjQ4VFVrdnRYcFpvazRGclVCUkx4SlVteE1JcmFkMElkM3k3SHR0Z0Qwd01OQ1VEUFo2TWsyVGFyVktxVlNpWEM1VExCWXBsVXFyRHV1MmovcGNxVlN5aCtWMGRIUnc2TkFodkY1djB3SnNhN0NQVlNMUzZnQTdxeGtVTklPdyt1QW5RVTRIOWpBWmk5K3BNQloycldyRnB5Z0tJWmZLenJETERyQjFFMjVuZEhURHFIdkl6VUpCWndQOWlBcXg2VW1BTFd6blo4OXpJM2FEbmIwN2VmN2c4N3owd1V1dFhwS29VNjZZbzFncEV2UnN2QUE3bG8xaG1PdmZRYUtXWVJoa3Mxbm01K2RaV0ZnZ2s4bFFxVlJ3dTkxTnpVTFhsbTlZWC9manlqenV0d1RFMmtCWUtCVEk1L04zZkx6WFVmdjVRcUdBeStVaUVvblEzOTlQZDNjMysvYnRhOXB6TGhRS3hPUHh0Z213bDRwVlVtV0RjQjJUMzcycWcyN3Y2bmVNSEE0RjMxMjZnemdkRUhTdHpwSlhUU2pySms3M2czOXRnSW1NVGxVaWJDSGFoZ1RZWXBXWHo3ek1iMy82dHpteDR3UnYzM2liZURiZTZpV0pPcVNMYWJMRkxEMmhubFl2NVlITnBtYmJJc0F1Rm9za2swbTdOM01tazdHenVjME1zSzFTREUzVDBEU05TcVd5NnJCdXEvM2N2UzUvM09mSzVmSkhYci9iMGRQVFEyZG5KMk5qWS9UMDlEVGNUY1Y2emxiUDhYZzh6dno4Zk5NbVp6WWlWcXl5WERJWURULzR2L1U1RmZyOEtnNndSNlZYRGNoVzd2eFpOazNRMWdUREN1QnVZSmZsMVVSRlNrU0VhQ01TWUl0VjV0SnpuTHg1a3FkMlBzV0xSMTdrejk3NnMxWXZTZFJoT2I5TW9wQmd1N2w5UTNXbnFCcFZiaTNkYW5tQWJab214V0xScmhGT0pCS2tVaWw3Z0VzOVEyZnVwamJiWEN3Vzc1cHB0ckxRdGNmZFBsOTd1VmdzMnIya3JjUEtjTmRtdW10dnU5ZnRrVWlFU0NUU3RBQWJzSjl2SnBOaGFXbUorZmw1Y3JrY3V0N2FIbk96V1ozNS9Nb0c0UWQ5M2FnT2hZR2drMTYvZzRYQ3lzOXZYak80bHF5Z1ZWZlhkUmQxazdtYW9UUUtFUEVvT09zY09LTWJKdS9IeThnZVJ5SGFod1RZNGc2dlhYcU5vNk5IMmRPM2h3T0RCN2c0ZDdIVlN4SVBxRkt0c0poWnBLeVg4YnJxZUwrN1JlWlQ4MlJLbVZZdkEvZ3crTTNsY3NUamNhYW5wKzNOZmo2ZnJ5bGZvMWdzc3JDd1FDd1dJNWxNa2txbHlHYXpkaDIwZGRSZVgxcy92ZmF3NnE0YkRWWnJSN2ozOXZZeU9qcEtkM2Qzd3dGMnRWcGRGVmduazBrS2hRS2ExdHJPTVFDRkt0eEtheFIxQTcvcndUY0lqM1U0MmRQcFpxR3dzbitsWXNENTVRcm5sc29jN3ZHZ0tpdWxJTE41bmZOTEg3WWtkS3R3S09xcCsyVDRSckpDdkdoSWd6NGgyb2dFMk9JT3VYS09WeSs4eW90SFh1UkxUMzVwUTJWQU42dC8vcmYvL0lIL3pmWDRkWTV2UDQ3SFdmOGY3dlZrbUFidlRiN1g4aFo5YTFsQjhNMmJOL0Y2dlhSMWRUWHRzVE9aREZldVhPSHMyYlBNejg4VGk4WElaREtyT25yVUhwcW0yZVVrMXNlMW43ZEtUaHFoS0FwT3B4TzMyMDA0SEthL3Y1OXQyN2JSM2QyTjIxMW5rZkRQVmF0Vmtza2tFeE1UVEU5UGswNm5XeksxOFY1T0xaUjVZYnlLei9uZ3JSTUhBMDZPOTNzNHZWZ21wNitFdTllU09sOS9QOFd2N0FuUzUzY1NMMWI1enMwY0U5a1BuM1BFNCtEVG8vV2R0Qm1teVgrOG5hZWtTM2d0UkR1UkFGdmMxY21iSjNueHlJc2JJakFUZHplWG1tTXVQVWQzc0x2VlM3a3ZtV0tHSzR0WDBJMzJHa1ZYS3BWWVdGamd4bzBiZEhkM3MzMzc5bFVkUlJwNWpSUUtCV1ptWnJodzRRSTNiOTVrY25LU1pESUpzT3Byck8xZzhuSFhHNlVvaXQyenU3dTdtLzcrZmdZR0JnZ0VBblczZnJUV1dLMVdTU1FTZG9EZGJoMWFyaVUxcmlVMWhrTVBYZ2FrT2hTZUdmYng0N2tTN3k2VTBjMlZQdGRubHpVdS96UkowS1dRMDB4cXk3SmREdmowaUorRDBmcmVHWWdWZEg0eVYrSXVwZDVDaUJhU0FGdmNsV0VhZFdWTlJmdlFEWjFUdDAreGYzQS9UcVc5WCtxbWFYSnU5aHpwWXJyVlM3bERxVlJpY1hFUnY5L1A2T2dvK1h5ZWFyWGFsT0V3UHArUDRlRmg5dTNiWjJmS1cxMkhEQ3REY2FMUktOdTJiV044Zk56T1hEZmpPZXU2VGlLUjROYXRXMHhOVFpGS3Bkb3F3QzRiOE5MTlBMOHc0c05aeDNNZENEcjU3eC9wb0tDbHVMQ3NZU1dXS3dZa3lxdWZwOGNCejQ3NCtPWGRRVngxYkhBMFRaTTNwNHNzRkJwN3gwSUkwWHd5eVZHSVRleEcvQVpYRjY2dWFnWFhDRVZSY0trdTNLcDc1WEM2VVpYR2h0bVlwc2xTYm9sTGM1Y282NjBibFgwdlZvQjk2OVl0RmhZV0tCUUtkbjEybzRMQklLT2pveno2NktPTWpZMDFyYjkwbzV4T0o3Mjl2ZXpidDQ5ZHUzYlIzZDJOMCtsc1NvQnRaYkJ2M2JyRjVPUWttVXltclVwRUFFNHZsbmxucmxUWDYwWlJGQTczZVBqS1k1MThic3hQaDB2Qm80SlRBVlZaeVZqN1ZOZ1JjdkkvSE83Z256MGFaamprZk9EdnEybWFUR2QxM3BvcFVtajlPWmtRWW8zMlRtc0pJUnFpVlRYK3d3Zi9nUjNSSFUzWjdOamYwYzhMajc1ZzEwa3JLSFFIR2l0QnFacFZ6cytlNS9ieTdZYlg5ekJvbWtZdWwwTlZWWmFXbG9qSDR5U1RTUUtCQUQ2ZnI2RnBtUjZQaDU2ZUhrelRaSFIwbE1IQlFlTHhPSVZDZ1ZLcHRPNlpYWWZEZ2RQcEpCZ01Namc0eU83ZHU5bStmVHVkbloyb3F0cFFlMEtyWldBcWxXSnBhWW5GeFVVU2lRVEZZckd0TXRnQXhTcjg2M2VUL0QrZjh4QmNPNTd4UHFnT2hYMWRibjduRTUzODEzdURuSTZWdVpIU3lHc0cvWDRuQjZJdUh1djFFdlk0Y0RxVXVrNWFOTVBramVrQ1orTHR0V2RCQ0xGQ0Ftd2hOcmxFSWNIcmwxL25zd2MraTF0MU41U0JESGdDalBlTU4yMXRobUV3dFR6Vmxwc2JMYVpwb21rYXBWS0pSQ0poajAvdjcrL0g0L0UwRkdCYndheGhHQXdQRDdOcjF5NXl1Unh6YzNNdEtSZHh1VndFZzBGNmVub1lHUmxoOSs3ZGJOdTJqWEE0M0hEbXV2Yjd0N1MwUkNhVHNkc0p0cVBaZ3NHZlg4anlHNGRDZFcxNGREZ1VBbTZGZmQwZTluVTMzdHF3bG1HWVhGeXU4Sjl1RlNoS2J6NGgycEtVaUFpeEJaeWVQTTNsK2NzdDd5KzlWcUZTNEozYjc3Q1FXV2oxVXU2cGR1eDRNcGxrYW1xSzZlbHBVcWxVdzkwNm5FNG5nVUNBenM1T2hvYUcyTFZyRnp0MzdxUzN0eGV2MTl0UThQNmdGRVhCNS9QUjJkbkp3TUFBSXlNamJOKytuZUhoWVVLaFVNUERkYXl4NkxPenM4VGpjYnNkWWFQZnc0ZnBQOTNPOGVPWkl0VTJtK0NTcmhoOCszcU82Mm1wRFJHaVhhbkFWMXU5Q0NIRXcxV3BWa2prRS9SMzlCUDJyWXlwYTFXSEdMdWJoRkhsQjFkL3dLbmJwOW91OEw4Ymg4TkJNQmpFNC9IZzhYam82dXFpdjcrL29iWjFpdkpoZVlDdTY3aGNMdHh1TjRaaFVLbFVVQlRGYnNmM3NDaUtnc2Zqd2VmenNXM2JOZzRjT01EUm8wYzVlUEFnNCtQamRuQmR1OVo2eEdJeGJ0eTR3YVZMbDdoMjdSb1RFeE1VQ29VbVBwUG1LK2l3a05mWjFlbW0xN2R5Z3RIcTE0MXVtSHp6VW9hWGJoUmtzSXdRYlV3Q2JDRzJpRndwUjdxWVpyUjdGSi9iMTlJV2pDWW1iMTU1a3gvZCtCR1ZhbXZIWTk4dnF6ZTBZUmk0M1c0R0JnWVlHeHRyeW1SRFJWRnd1VnlFdzJFQ2dRQzZydHZEWXF6cGpBK0xxcXI0L1g0Nk9qcllzMmNQVHp6eEJFOCsrU1E3ZHV5d0I4dFkyZXRHZm1hc2RvUm56NTVsWW1LQ1dDeEd1ZHgrbTFyWFdpNGF4QW82aDNzOGhEeHFpMTgzOEZjWHN2ejdLMW1rY1lnUTdVMENiQ0cyQ0JPVHBmd1NzWFNNdlFON0c2N0hybGZWcVBMbWxUZDU0OG9iYmRrMTVLTW9pb0ttYVhnOEhrWkdSaGdaR2JISHBqZGF6dUh4ZUFpRlFuZzhIcnRzUWxFVU8zUHA4L253ZXIyNFhLNVZIVDBlZElPZ3FxcTRYQzU4UGg4ZEhSMUVvMUdHaG9ZWUhSM2w4T0hESER0MmpJTUhEOUxWMVlYUDU4UHBkTmFkdlRZTXd4NkFjK3ZXTFQ3NDRBUE9uRGxETEJZam5VNjNSVXZDajJNQzA3a3F0MUlhbnh6dzRuVTJsc212bDI2WS9OV0ZMSDk1S1VPKy9iOXRRbXg1RW1BTHNjVXNGNWE1c1hpRHNlNHgvRzUvdzIvOTN5L0RNTWlXc3J4NTVVM2V1dkhXaGd1dUxkVnFGWi9QeCtEZ0lIMTlmYmhjTHJ1MG94bE0wOFRwZEJJT2g0bEVJblIyZGhLTlJ1bnQ3U1VTaVJBS2hleEEyeW9odWQ5MmNxcXEyb0gxME5BUU8zZnU1SkZISHVIbzBhTWNQMzZjdzRjUHMyUEhEcUxSS0c2MzJ3N2s2MlhWcnVkeU9hNWN1Y0o3NzczSHVYUG5TS2ZUbEVxbHRtdlA5MUZtODFWT3paYzQzT3NtNUhiZ1VOYW5YS1JxR0NTS1ZmN3FZb2IvKzJwT1d2SUpzVUZJZ0MzRUZwUXBaN2dadjBuQUV5RHNDK05TWFE4dFdEQk5FOTNRdWIxMG05Y3Z2ODdQSm42MlljcEMxckpxbzEwdUYzMTlmVVNqVWJ4ZUwzNi9INS92dzFIWDlYNHZyVktSam80Tyt2cjY2T3Jxb3JPemsrN3ViaUtSQ01GZ0VKL1BoOXZ0UmxWWHloVU13MEJSRkZSVlJWVlZuRTduUFErUHgwTWtFaUVhalRJK1BzNGpqenpDa1NOSGVPeXh4M2ppaVNmWXVYTW4wV2pVemx3MzJ2ZGExM1d5MlN5cFZJcExseTd4M252dmNmNzhlWXJGWWx0dmJyeVhwWkxCKzR0bE9yMHFQVDRISHZYaG5aeWFwa201YW5JbVh1TFBMMlQ0enEwQ3hZMzNMUk5peTVJMmZVSnNVWXZaUlY0NTl3cUhsZzl4Y09nZ1k5RXhYT3FEajRmK0tLWnBFcy9HT1R0emxwOU4vSXlsL0ZKVEgzKzlXWm5pZkQ3UHpNd01GeTlldExQTjNkMzE5d092RGRLc1FObmxjaEdOUmdIczFubkR3OE9rMDJuUzZUU1pUSVpzTmtzdWwwUFR0UHNhZm1PMUJRd0dnL1QzOXpNOFBNelEwQkFEQXdPcjZxMmI5YTZHcG1uMmtKNmJOMitTU0NUUU5LM3QrbDQvaUpzWm5YL3pmb3BQamZoNGRzVEg0UjRQSG1kekczS1pwc2xrVnVQN2swVytleXZQVkZZaWF5RTJHZ213aGRqQ01xVU1KMitkNUhyOE9ydjdkbk5zMnpHR0lrT29qc2JidzJXS0dTN01YdURjM0RsdXhXNmhtNXZudmUxU3FjVE16QXhlcjVlT2pnNjJiOS9lOUs5aHRjM3I3ZTJsbzZPRGdZRUJ5dVV5bFVyRlBqUk5zNFByK3dsYXJVRXlMcGNMdjk5UElCQWdFQWpnOS91Yk5ncTlWcVZTWVc1dWpyTm56M0w5K25XU3llU0dEcTR0OGFMQjMxN1A4KzVDbVJPREhwNGZDN0NueTQyempuSG5heTBYZGQ2Y0t2TEdkSUVQWWhWS0c2ZUtSZ2hSUXdKc0liWTR3elJZekN3U3o4YTVNSE9CN2RIdFBMNzljYlozYjhmbGZMQ010bUVhcEF0cFRrK2U1dHpzT2VLNStJYXR0ZjRvNVhLWnhjVkZETU5nYUdpSVdDeEdKcFBCN1hiYjVSdU5VaFFGcjllTDErc2xIQTQzWWRYcnd6Uk5kRjFIMTNYUzZUUXpNek5jdm55WmlZa0owdWwwcTVmWE5McTVrczJlek9xOE1WWGthSytIWHhvUDhHZ2RHVzNETklubHEvekgyM25lbUNveWxkWEliWjd6VVNHMkpBbXdoUkRBU25DY0xDYkp6R1M0dEhDSkxuOFhPM3QzTXRZOVJzUWZJZWdPNG5GNjdQSUJ3elRRRFozbDNETHo2WG43V01vdFVhbFcybll5WXpQb3VrNHVsOFBoY0RBOVBjM1ZxMWNKaFVMMmhNZjFIQkRUYnF3U21rUWl3Y1RFQkxkdjMyWnljcEpZTE5iMmZhL3JvWnN3WHpCNGJiTElXN01saGdJcWovVjdPTnpqcGovZ3BNdnR3SUFCcU5vQUFBY3BTVVJCVk9keTRFQkJVY0F3b1ZJMW1jMXBYRXRwM0V4cFhFdHFUT2VxRkhTRGNuV2xjNGtRWW1PVEFGc0lzVXJWckZMVnFzeWw1MWpNTFBMT3JYZFFXQW1xM2FvYnY5dVA2bEFwVlVvVXRBSlZjNldMaFdHdWxDbVlXeUE4cUZhcjVQTjVORTFqZW5xYWE5ZXUyUU5adXJ1N1YzVVVhV1hmNVBWa2xYNllwbW1QZTc5MTZ4WVRFeE5NVGs0U2o4YzNWTmVRQjZXYmtOVk1ycVowYnFSMS92WjZIb2VpNEZEQXB5cUVQUTZjRG9WY3hTQmRNYWdhVURWTkRCT3FwZ1RWUW13MkVtQUxJZTZwYWxaWGRYc282Mld5NVd3TFY5UStySTRpUzB0TFhMMTYxZTR0M2RQVGcybWFlRHdldTBmMlZtQVlCcHFtVVM2WG1adWI0OUtsUzV3NWM0YUppUW15MmV5RzZIbmREQ1lyd2JaZXRhNUJYak5aa21KcUliWVVDYkNGRUtKT2htR3d2THpNMWF0WDBUU05ycTR1aG9lSDdjNGlXeTNBTHBWS1pMTlpwcWFtT0hQbURPKysreTZMaTR0VUtodXpMYU1RUXRSTEFtd2hoR2hBSnBNaGw4dFJxVlRZdG0wYjI3ZHZ0NGUwK1AwZkR2TFpqS1VpdFdVaGxVcUZkRHJOd3NJQ3QyN2Q0dUxGaTF5NGNBRmQxemRrejJzaGhHaUVCTmhDQ05FZ3d6REk1L05jdjM0ZHI5ZExKcE9oV3EzaTkvdnRLWStiZGVOanRicFNSbVFOa3psNzlpeG56cHhoY1hFUlhkYzNSVnMrSVlSNFVCSmdDeUZFRXhRS0JhNWZ2MjRQVStudTdtWmtaQVMvMzQvVDZkeTBBYlpoR0ZTclZkTHBOSmN1WGVJSFAvZ0J0Mi9mSmg2UFMrWmFDTEZseWFoMElZUm9BcXYvYzZGUXdPUHgySUYxdFZxMWg3aVlwdG4wWVM2dFlHV3R5K1V5OFhpY3ljbEpMbDY4eU05KzlqUE9uRGxEUEI3ZnNPUFFoUkNpR1NUQUZrS0lKakpORTBWUktKZkxaRElaSEE0SG9WRElIa1B1Y3JrMmZJQnRkVkN4c3ZidnZmY2U3Nzc3THBjdlgyWm1ab1o4UGkvbElVS0lMVTFLUklRUW9rbXN6TzdDd2dLbFVvbWxwU1djVGlkZFhWMm9xa3BuWnljT2h3TlZWVkZWRllmandTYit0VUp0a0Z5dFZsZDFDMGttazF5N2RvMVRwMDV4N3R3NTR2RTQ2WFI2eTdUa0UwS0llNUVNdGhCQ1BBVFZhaFZkMXpFTWcydzJTenFkcGxnczJwbGRsOHUxWWRyNG1hWkp0Vm9sazhrUWk4V1ltSmpnL1BuenZQZmVlM3p3d1FkY3VYS0YrZmw1dTV1S1pLNkZFRnVkWkxDRkVLTEpORTJ6QjYrY1BYdVd5Y2xKZHUzYXhaRWpSeWlWU3VpNmp0L3Z4K2Z6dFhxcDk4MHdERktwRkZOVFUxeTllcFd6Wjg5eS92eDVZckVZaVVTQ1hDNW5uMUFJSWNSV0p3RzJFRUkwbWJYaFVkZDFLcFVLeTh2TGFKcUdvaWhvbWtZbWs2RlFLTkRYMTBjd0dDUVFDTmdaN1ZaMUc2bnRhVzBZQnVWeW1YSzVUS0ZRb0ZBb2tNbGttSnljWkhKeWttdlhybkgrL0htdVhMbGlqNHlYd0ZvSUlUNGtBYllRUWp4RWhtRmdtcVk5OFRHVlNqRTlQYzMxNjlmWnZuMDc0K1BqakkyTjBkSFJRVEFZYkdrN1A5TTA3Wk9EWkRKSlBCNW5kbmFXNmVscFptWm1tSitmWjNGeGtjWEZSV0t4MktxU0Z5R0VFQitTQUZzSUlSNGlLMmhOcFZMMkdQSEp5VW42Ky92WnZYczNwVklKbDh0bFo0RURnY0NxNlk5cnAwQmFsei91TnV0cmY5VEh0YmRabXpTTHhTSUxDd3RNVEV4dzVjb1ZMbHk0d05XclYwa2tFbll0dVhWZklZUVFkNUlBV3dnaDFvR1ZHVFlNZzJReVNiVmF0VzliV0ZnZ0dvM1MyZGxKT0J3bUdBd1NDb1Z3dTkyNFhDNmNUcWQ5V0IxSXJNdHJiN2VDYkNzQXRrYVZXeDlyYjdjT1RkUFFOSTFjTGtjcWxTS1pUREkvUDgvOC9Ed3pNek5NVFUyeHNMQkFQcCszczlaQ0NDSHVUUUhrdlQwaGhGaEhWdERzOS9zSmhVS0VRaUhDNFREaGNKaG9OTXJnNENBREF3TUVnMEY4UGg4K253K1B4NFBYNjhYajhkejE4SHE5dU4xdSsydm91bTdYVWRjZWxVckZ2bHdxbFZiVldTOHNMREExTmNYczdDenBkTnJPdWx1ZnQ0SjBLUWtSUW9pUEpobHNJWVJZWjFiR3VGZ3Nzcnk4aktJb0JJTkJ3dUV3dmIyOTVQTjVLcFVLa1VqRTNnVHA5L3Z0emlNK24yOVZzR3NOc0trTmZBM0RzRGRaRm90Rit5aVZTcFJLSlFxRkFzVmlrWHcrVHk2WEk1dk5Nams1eWZYcjE1bVltQ0NmejFNb0ZLUU1SQWdoNmlBWmJDR0VhQU5PcHhPWHk0WFg2N1dEYXJmYmZkZnlrTm9Ta2JXSHBiWWtaVzE1eU5yeUVVM1QwSFdkZkQ1UE5wdTFXKzVKdGxvSUllb2pBYllRUWdnaGhCQk4xUDV6ZW9VUVFnZ2hoTmhBSk1BV1FnZ2hoQkNpaVNUQUZrSUlJWVFRb29ra3dCWkNDQ0dFRUtLSkpNQVdRZ2doaEJDaWlTVEFGa0lJSVlRUW9va2t3QlpDQ0NHRUVLS0pKTUFXUWdnaGhCQ2lpU1RBRmtJSUlZUVFvb2trd0JaQ0NDR0VFS0tKSk1BV1FnZ2hoQkNpaVNUQUZrSUlJWVFRb29ra3dCWkNDQ0dFRUtLSkpNQVdRZ2doaEJDaWlTVEFGa0lJSVlRUW9va2t3QlpDQ0NHRUVLS0pKTUFXUWdnaGhCQ2lpU1RBRmtJSUlZUVFvb2trd0JaQ0NDR0VFS0tKSk1BV1FnZ2hoQkNpaVNUQUZrSUlJWVFRb29ra3dCWkNDQ0dFRUtLSkpNQVdRZ2doaEJDaWlTVEFGa0lJSVlRUW9va2t3QlpDQ0NHRUVLS0pKTUFXUWdnaGhCQ2lpU1RBRmtJSUlZUVFvb2trd0JaQ0NDR0VFS0tKSk1BV1FnZ2hoQkNpaWY1LzZRNFliSVRMMmJzQUFBQUFTVVZPUks1Q1lJST0iLAoJIlRoZW1lIiA6ICIiLAoJIlR5cGUiIDogImZsb3ciLAoJIlZlcnNpb24iIDogIiIKfQo="/>
    </extobj>
    <extobj name="ECB019B1-382A-4266-B25C-5B523AA43C14-7">
      <extobjdata type="ECB019B1-382A-4266-B25C-5B523AA43C14" data="ewoJIkZpbGVJZCIgOiAiMjEzNDIxMDg5ODA2IiwKCSJHcm91cElkIiA6ICIxODcyMTk5MzciLAoJIkltYWdlIiA6ICJpVkJPUncwS0dnb0FBQUFOU1VoRVVnQUFCQ29BQUFMdkNBWUFBQUNqb0NUM0FBQUFDWEJJV1hNQUFBc1RBQUFMRXdFQW1wd1lBQUFnQUVsRVFWUjRuT3pkZDV4VTFmbkg4YytkTzJXbmJPKzlzRXVSb3ZRaTJCQ1FJaDBCalFVczBhaFJvMGI4bVJoN1JMSEVuc1FZUzJKTU5CYU0wV0NNR215SUdCQVFFUkJzOUNJc1M5c3l2eitXdmJ1ek85dDNkclo4My9QYWwzUHVQZmZPTSt1eU8vZTU1enpIQVB5SWlJaUlpSWlJaUxRQnRuQUhJQ0lpSWlJaUlpSlNRWWtLRVJFUkVSRVJFV2t6bEtnUUVSRVJFUkVSa1RaRGlRb1JFUkVSRVJFUmFUT1VxQkFSRVJFUkVSR1JOa09KQ2hFUkVSRVJFUkZwTTVTb0VCRVJFUkVSRVpFMlE0a0tFUkVSRVJFUkVXa3psS2dRRVJFUkVSRVJrVFpEaVFvUkVSRVJFUkVSYVRPVXFCQVJFUkVSRVJHUk5rT0pDaEVSRVJFUkVSRnBNNVNvRUJFUkVSRVJFWkUyUTRrS0VSRVJFUkVSRVdremxLZ1FFUkVSRVJFUmtUWkRpUW9SRVJFUkVSRVJhVE9VcUJBUkVSRVJFUkdSTmtPSkNoRVJFUkVSRVJGcE01U29FQkVSRVJFUkVaRTJRNGtLRVJFUkVSRVJFV2t6bEtnUUVSRVJFUkVSa1RaRGlRb1JFUkVSRVJFUmFUT1VxQkFSRVJFUkVSR1JOa09KQ2hFUkVSRVJFUkZwTTVTb0VCRVJFUkVSRVpFMlE0a0tFUkVSRVJFUkVXa3psS2dRRVJFUkVSRVJrVFpEaVFvUkVSRVJFUkVSYVRPVXFCQVJFUkVSRVJHUk5rT0pDaEVSRVJFUkVSRnBNNVNvRUJFUkVSRVJFWkUyUTRrS0VSRVJFUkVSRVdremxLZ1FFUkVSRVJFUmtUWkRpUW9SRVJFUkVSRVJhVE9VcUJBUkVSRVJFUkdSTmtPSkNoRVJFUkVSRVJGcE01U29FQkVSRVJFUkVaRTJRNGtLRVJFUkVSRVJFV2t6bEtnUUVSRVJFUkVSa1RaRGlRb1JFUkVSRVJFUmFUT1VxQkFSRVJFUkVSR1JOa09KQ2hFUkVSRVJFUkZwTTVTb0VCRVJFUkVSRVpFMlE0a0tFUkVSRVJFUkVXa3psS2dRRVJFUkVSRVJrVFpEaVFvUkVSRVJFUkVSYVRPVXFCQVJFUkVSRVJHUk5zTWU3Z0JFUktUOU1FMDdQbDhNVVZHeFJFWEY0blo3Y1RoY0dJWVIwSytzckF6dzE5SDI0L2RYdHN1ZkI3YjkvckpxN2VyN0s5dmw1eXdORWtQRDkvdjlwVlE5WmMzOTFjL1gyUE5YNzEvelBRZjJyLzRlYTc3bndPOVJ6ZGVvZm56Tm1Hby9YL0QzMExqKzFWVTduS3J2djVZakduQ091bzlwZnY5NlQ5QnBHWWFCQVdCVS9QenBleVVpSWkzRFFIK0JSVVNrSG02M2w2U2tEQklUMDNFNlhlRU9SOXFKK3BJMWZuOVpRR0tnWnNLcStzVnZXYlZFZ3Y5b3dxZnUxd2lNcWVISm4yRHZvYkd2Vi8vNWdpV0Q2a3ZLTmVRMWpmSkVnbUZnR0dDejJiRFp5dHMydzhCbXMySFl5djlyMm16WVRCc0dCamJUaHQxdVl0cHNHSWFCYVpvNEhLYjEzRFJON0hZVG0rMW9QOVBFTkcyVUZCZHo2UEFSOXU4djRvY2Y5ckYzMzE0T0hpaGk3OTVDamhRWEl5SWkwaGhLVklpSVNLMU0wMDU2ZWg3SnlaazRITTV3aHlNaTdVQktjZ3duRE8rT3pmQ3pZK2R1dmx6M0ZTcytXOE9Hcjc2bXVMZ2szT0dKaUVnN29FU0ZpSWdFNWZGRVVsQndMQjZQcjhiVURoR1I2Z3dEZW5UTFlPQ0FMampzcHJYZDcvZFRXbHJLcnQwL3NQajlwYno5emdjY1BIZ29qSkdLaUVoYnAwU0ZpSWpVRUJrWlMvZnUvVHJWS0lxbTVXSkNuOEJwblJ4UlIza2ZqZFg0b0JyN1BveUtJZzRoZlkybXZJL0dIbFBlM3pRTkhBNDdUcWNkaDhPT3pUQTRmTGlZNHVJU2V2ZktvbXQrU3Ixbk9uandFSzhzWE1UaUQ1WXFZU0VpSWtFcFVTRWlJZ0Y4dmhoNjlPaGZaNUxDTkcwNG5YYWNUaWNPaHgzVHRCMjk4S24vNHFjcEY2eHQ5V0l2MURFMTdaakdMZWhsR0UxNWpkYTR3RytONUltaDBVTDFNRTBiUG04RWtaRWVFdU9qU0VpSUppNHVra2lmbTZoSUR5NlhBNENTa2hKS1NrbzRkT2dJUlVVSDJWZTRud01IRG5Ma1NQRDZGSDYvbjYrLytaNi8vRzBoNjladGJNMjNKQ0lpN1lBU0ZTSWlZbkU2SStqZGV5Z3VWMFRRL1JFUkxxS2l2TGpkTHV4MlV4ZDVJaDJNeldZaklUNksxSlJZMHRQaVNVNktKZExueHVPcHVicFBYZngrUDBlS2l5bmN0NS90MjNlemIxOWgwQStjaHc4ZjRhV0YvK0xOZnkvV3FpRWlJbUpSb2tKRVJJNHk2TkdqSHpFeGlUVXVTSnhPQjRtSk1VUkVOTzVpUlVUYU5zTXc4SG9qeU1sS29rdGVLcm5aS1RpZGRtdUZrSmJnOS9zNWVPZ1EzM3l6aFIvMjdLM3h3Yk9zckl6M1BsaktNMzkraWRMUzBxRG5FQkdSemtXSkNoRVJBU0FoSVkzOC9ON1liSlZUQnd3RG9xTWppWXVMeG1aVGdrS2tJM0E2N2NURytNakxUYUdnU3pwcHFYR3Rrb0QwKy8zczI3ZWZyNy8rbnFJREIydnNlM2Z4Ui96cDJaZHFMQUVySWlLZGp4SVZJaUtDYWRycDNYc29Iby9QMm1hekdTUW14dUh6dVRXS1FxU2RNMDBieVVreEZIUkpvMHRlS29tSk1kakM5Tys2dExTVTc3N2J5cGF0T3dLbWU1U1ZsZkg2djk3aDd5KzlIcGE0UkVTazdiQ0hPd0FSRVFtL3RMUWMzRzZ2MVRZTVNFNk94K09KVUpKQ3BCMkxqdmJTdldzR1BYdGtFUjhmaGQwMDZ6OG94RXpUSkRNekRhL1B3NFlOMzFCV1ZnYVUxOGNZTStwRXZ0cjREZjlidmpyTVVZcUlTRGdwVVNFaTBzazVuUzdTMG5JREVoS0ppYkY0dmU0d1JpVWlUV1czbTJSbEpOSy9Yejc1ZVduaERpY29tODBnSVQ0V3I4Zk5xdFZmVWxKU1hwdkNiamY1MFpsVFdMOWhFNFdGUldHT1VrUkV3a1ZUUDBSRU9ybnUzZnNURjVka3RTTWp2U1FseFdva2hVZzdFeFhwb1Z2WGRJN3JuVWRDUW5TNHcybXdvcUlEclBuaUs0cUx5NWN5OWZ2OWZQalJNdjd3NU4rMEVvaUlTQ2VsRVJVaUlwMVlWRlFjMGRGeFZ0czBiY1RIUnl0SklkS09KTVJIY1Z5ZlBJN3Bub1hYRzN4cDRiYk00M0ZUVUpETkYxOThSVmxaR1laaE1LRC9zYnl6ZUFucjEyOEtkM2dpSWhJR0dsRWhJdEpKMld3MmpqbG1JRkZSbFltS3hNUllvcUs4U2xTSXRBTkppZEVNSGR5RHZOd1VJbHpPY0lmVExINi9uNTA3OTdCK3c5Zld0dSsrMzhxTk45OFR4cWhFUkNSY1RPQ21jQWNoSWlLdEx6RXhuWlNVYkNzcDRYSTVpWStQQ1ZpZVZFVGFucmhZSDZlY2RDeW5qZXBQVW1JTWRudjRDMlEybDJFWWVEd1JIRHA4bUFNSERnRVFGZVhqOE9FakFja0xFUkhwSERUMVEwU2tFekpOT3hrWlhRSkdUc1RGUldHYVNsS0l0Rld4TVY0RzlPdktjWDN5T2tSeW9qckRNTWpOeVdUdjNrS0tpMHNBR0Q5dUpCOTg5Q243OWhXR09Ub1JFV2xOR2xFaEl0SUpaV1VWQkJUUTlIcmR4TVpHYWNxSFNCdmtkTm9aUEtBYjQ4WU1JRHNydVVPUGVqSU1nd2lYazEyN2Z3REFZYmNUR3hQRnN2K3RDbk5rSWlMU21qU2lRa1NrazRtSThKS2FtaDJ3TFNFaFJra0trVGJvbU82Wm5ITGlzZmg4N2s3eGI5UXdER0ppb29tT2ptVHYza0lNdzZCZjM5NTA3L1l4WDZ6ZEVPN3dSRVNrbFhUY2xMeUlpQVNWbTlzRG02MXkySGg4ZkRRT2gvTFdJbTFKYkl5UHFaT0dNWEg4RUNJalBaMGlTVkhCTkcxa1o2VmhPL3FlblU0SHMyYWNqdDNzZU5OZFJFUWtPQ1VxUkVRNmtkall4SUJWUHV4Mms4aElieGdqRXBHcVROUEd3UDVkT2Zlc2tYUXJ5T2hVQ1lxcVBCNDN5U2tKVmpzakk1WGpoL1VQWTBRaUl0S2FsS2dRRWVra2JEYVRqSXg4ekNwM0plUGlvbFZBVTZTTlNFeUladmIwRXpuMTVPTnd1MTNoRGllc0RNTWdJejNGR2tWaHM5bVlNbmtzYm5kRW1DTVRFWkhXb0UrbklpS2RSR0ppR2o1ZnROVjJ1WnlkWnQ2N1NGdG1BTDE3NW5EdVdTUEp6RXdNZHpodGh0MXVwNkFnMTJwSFJmbzRjOWJrTUVZa0lpS3RSWWtLRVpGT0lOaHlwUEh4MFIxNjlRQ1I5c0FkNFdUc21JRk1HRHRJdFdLQ2lJcnlCa3hQRzlDdkY3azVtV0dNU0VSRVdvTStvWXFJZEFKWldkMXd1ZHhXMitkemQvcWg1U0xobHBJU3k5bXpUK0hZM3JuMWQrNmtiRFliT2RucFZwTFY1WEp4eHZUeDJPMHFyQ2tpMHBFcFVTRWkwc0c1M1Q2U2t0S3R0bUVZeE1kck9WS1JjRHEyZHc2enA1OUlmSHhVdUVOcDg3eGVEeW5KbFlVMTg3dmtNSFNJQ211S2lIUmtTbFNJaUhSd09UbmRBd3BvYWpsU2tmQXhiVFpPT2VsWXhvMFpSRVNFTTl6aHRBdUdZWkNSa1dLTm9qQk5reW1UeHVCUllVMFJrUTVMaVFvUmtRNHNOamFKNk9qQTVVaDlQazhZSXhMcHZOeHVKMU1uRFdQd2dHN2hEcVhkc2R2dFpHZFZqZ3lMaVk3aWpCa1R3aGlSaUlpRWtoSVZJaUlkbE0xbWtwbVpqODBXT0pwQ3k1R0t0TDdvYUErenBwOUlmcGUwY0lmU2JpVWt4T0wxVnRiYUdUS29YMER5UWtSRU9nNTlXaFVSNmFDU2t6UHhlaXZudjBkRU9QRjZ0UnlwU0d0TFRJaG16bzlHa1pJY0crNVEyaldielVaZWJ1V0tIdzZIblIrZE5WV3JGNG1JZEVENnpTNGkwZ0VGVzQ0MElTRkdIK2hGV2xscVNoeHp6aDZsVlhaYWlOZnJJU1dsdkxDbVlSamtaS1Z6d3ZEQllZNUtSRVJhbWo2eGlvaDBRSGw1UFhFNEtndjFSVVo2Y2JsMG9TVFNtbkt5a3BnMTQwUk50MnBCaG1HUWxwcHNGUVEyVFpQeFkwOG1LaW95ekpHSmlFaEwwbDlPRVpFT3h1dU5KaTR1eVdyYmJBYng4ZEZveG9kSTY4bk5UbWJxNU9PSmNEbkNIVXFINDNRNnlNeEl0ZHB4Y1RGTU9uMVVHQ01TRVpHV3BrU0ZpRWlIWXBDZDNUV2dnR1pjbkFwb2lyU203TXdrWmt3ZGdjdXBKRVVvR0laQlltSWNIby9iYWc4Zk5wRDB0SlF3UnlZaUlpMUZuMXhGUkRxUStQaGtvcUxpck5vVURvZWR5RWl2Q21pS3RKSzAxSGhtVGgraDVHQ0kyV3cyOHZPenJiYkRZZWZIRjV5SnphYmZkU0lpSFlIK2lvcUlkQkEybTBsR1JuNUF3VXlOcGhCcFBVa0owY3lZY2p5bWFkYmZXWnJONDQ0Z09UbkJhcWVsSlRQaStFRmhqRWhFUkZxS1ByMktpSFFRcWFrNWVEdytxKzN4dVBCNjNXR01TS1R6OEhwZHpKeHhJaDVQUkxoRDZUUU13eUE5TFJubjBTazJOcHVOMDhlZlNuUzBDbXVLaUxSM1NsU0lpSFFBZHJ1RDlQVGNnQ2tlOGZFeEdnWXQwZ3JzZHBPNVo0L0c1MVdTb3JWVkw2d1pHeHZOcE5OSGh6RWlFUkZwQ1VwVWlJaDBBTG01eDJDM1Z4YnVpNDcyNFhJNTZ6aENSRnFDYWRxWU9ta1lQcDlHTDRXRFlSakV4OGZnODNtdDl0REJmY25KemdoelpDSWkwaHhLVklpSXRIT1JrYkhFeGxZdVIycWFObUpqbzhJWWtVam5ZQmd3WWxoUHV1U20xdDlaUXNZMFRYSnkwcTIyeStYaXJObVR3eGlSaUlnMGx4SVZJaUx0bUdIWXlNcnFpdDF1dDdiRnhVV3BnS1pJSytqUk5aUEJBN3VGT3d3QmZGNFBxU21KVmpzdk40dVRUaGdTeG9oRVJLUTU5RWxXUktRZGk0OVBJU29xMW1vN25RNThQaTFIS2hKcWtUNDNrMDRmR3JES2pvU1BZUmlrcDZkWUs2NFloc0drMDBmajhXaEtqb2hJZTZTL3JpSWk3WlJwbW1SbTVsY3JvS25sU0VWQ3plRXdtWFAycUhDSElkWFk3U1k1MlpWVFFLS2lmSnd4Ylh3WUl4SVJrYWJTcDFrUmtYWXFMYTBMYnJmWGFuczhFVm9hVWFRVm5IclNjWGkxd2tlYlUxRllNekt5c3JEbW9JSEgwcVZMZHBnakV4R1J4bEtpUWlRTWJQcW5KODNrZEVhUWxwWVRzQzBoSVVaVFBrUkNyQ0EvalQ2OWM4TWRodFRDTkUyeXM5S3QzNFVSRVJITW1uRzZOU1ZFUkVUYUIxMHRkVEJER1VvTU1iWHVUeUtKRXppaDF2M2pHVi9uOFIyUmljbVArVEZSTkc2VmhQTTVueStPUGxhekdvRGpPSTV4akt2enVONzBaaU1iK1JrL0k1TEllbC9IWCtWeFAvYzNLc2FHblBNeEhtdVJjMHJyeXMzdEVmREJPelkyRXFmVFVjY1JJdEpjYnJlVENhY05VbDJLTnM3bjg1Q1lHR2UxODNLekdES29ieGdqRWhHUnhyTFgzMFhhaXl1NGdnVXM0QU0rWUF4ak9NUWhhNThkTzVkeUtUZHpNdzRjREdFSUsxa1pjSHdYdXJDUWhSUlR6R3U4eGxNOHhVSVdOam1lSkpJWXhLQUc5LytZajluTzlpYS9YbE9NWUFRUDhSQjk2TU1BQm5BaEZ6YjQyQ2lpNkVabHRmZkpUT1pQL0FtQUV6aUJUL2swNkhHWGNSbFpaSEVQOTNBak4zSVNKN0djNWMxN0k5S3BSRWZIRXhOVFdkM2VORTJpbzMxaGpFaWtjeGczZWlBUkVjNXdoeUgxTUF5RHJNeFVkdTNhUTJscEdZWmhNSDNhT0Q1ZHZvcURCdy9WZndJUkVRazdKU282aU11NTNMcmJmZ0luOEN6UE1wM3BsRkVHUUQ3NTNNbWRSRkErcC9ZRlhxQS8vZG5QZnVzY1YzSWxObXk0Y0RHVnFheGpYWTFFeFFRbThDcXYxaG5MUUFieUNaOHdpRUgxOXEzcWRFN25IL3lEbTdpSlgvR3JCaC9YRkFibFEwS25NcFUrOUFIZ0FpN2dPWjdqTGQ1cTBEbU9jQ1NnblVjZVhzcm54YjdDSy9Takh6dllFZEFuaGhqTzRpeXJ2WWxOZk1ablRYNGZWUTFuT04zcDN1amp1dE9kQzdpZ1FYMGY1L0ZHbjE5YWxzMW1JeXVySUdBMFJYeDhsSVkxaTRSWTk2NFpkQzFJcjcranRBa09oNE84M0N6V3JkOEVRSFJVSkdmTm1zempmM3d1dklHSmlFaURLRkhSUWZ5UlAvSmpma3hQZWdJd2hTbmN4MzFjd1JVQWZNRVgvSXlmOFFpUEFOQ1ZyanpDSTV6RE9RQWtrTUFjNWxqbis1WnZ1WlZiVy9sZHRMNGJ1WkVaekNDZDhnK2ZqL0FJdmVsZEl3a1JUUFUrRC9FUXd4bk9GS2FRUVFZLzRTZmN6TTBCZlM3bmNpdVpBWEF0MTFySnBJb2tVbDFNekZyN25jZDVuTS81OVo2anVoT1BQaHBDaVlyd1MwaEl3K2Vybko3bGNqbngrVHlxVFNFU1FtNjNrM0ZqQm9ZN0RHbWsyTmdvSWlPOUZCWVdBZEMvWDIvZStlK0hyTi93ZFpnakV4R1IrbWlTWlFleG4vMU1ZaEo3MkdOdCt5ay81Ukl1c2RxUDhpaHY4cWJWN2tZMzRpaWZ3M2t0MXdaY1FQK01uMUZFVVN0RVh0Tk9kcksybmtmMWtRb0E2MWxmNzNFVmp3cUZGSElsVjFydHJuVGxHcTVwVUp6VkV4VjI3RnpJaFd4bU0zZHdCN2R3UzhCK0wxNHJjUVR3Qm04RS9QODRXTXVqcXN1NHJFSDlwR09xYlRsU3paY1hDUjNETUJnN2VnQXVsMnJBdERmbGhUWFRyTitaTHBlVEdkUEdZN2RyQkpxSVNGdW5FUlVkeUFZMmNEWm44eXF2WW1Ed0x1L3lLcStTU1NaZDZBTEFuL2t6cDNJcXIvTTZ6L004RTVtSURScy80U2ZXZWRheGpwM3M1Q1JPWWdNYitKWnZhMzNOaW1LUWhSVFdHMS9GZEl1cS9QaHJiSHZvNktNdXIvRmFRTkhLOTNpUEVZeW9ONFpnWHVBRlB1UkRoaktVYld4ak1ZdUR4bFdmcW9tZC96djZTQ1NSbmV3RTRDcXVJcDU0b0R6SmNSVlhOU2xlNmJ5eXNycmhjcm10dHRmcnh1MTJoVEVpa1k2dlMxNHFYZk0xNWFPOTh2bThKQ1hGczIxYitkL2l2Tndzamg4MmtIZi8rMUdZSXhNUmticm9ObHdIOHhxdmNSdTNjUWQzY0FxbjhCM2ZNWk9adkgzMDhTUlBZbUF3am5IODhlampEL3dCSDVXRitBb29zUHJQWkdhZHI3Zi82S00xRlZEQVdNWmE3VExLQWtZcU5NVTFYTU9IZkVnLytyR1l4YzBOc1lZVVVyaU82NnoyQWhid0JWK1FUVGJyV01mLzhYL05mbzBMdUFDamdZK3Fmc3R2bTNTY3RDNjMyMGRTVXVYRmttRVlXbzVVSk1TY1Rqdmp4d3pRdjdOMnpEQU1NdEpUY0RqSzc4Mlpwc25FQ2FmaWNpbkpLeUxTbGlsUjBRSGR5STNjd0ExVzdZUDJLSWVjZ0NVMHF6Nis1TXVBaTJZYk5wYXhyTmIrMVIvQmZNQUhER2M0bTlrY2t2ZnpHSTlaeWFDTmJPUTJic1BFNUUvOGlYenl1WjNiMmNjK01zbXNNem53RzM2akpFSW5sWjNkRFpzdGNEblNpZy9lSWhJYW8wL3BoOGRUZi8wZ2Fkc2NEanZaV1pXSjNwam9LSDQwZTNJWUl4SVJrZnJvVTI0SGNCcW4wWXRlTmJiL2h0OVFUSEVZSWdxdUtkTXBRcWtIUFFLV0Y2M3dNaTh6bTluMUhwOVBma0RCMFd1NWx1LzRMcURQUHZiUmw3NU1ZcEsxelkyYlpTd2psbGhTU0xHMlA4N2pOWTV2aXN1NGpBZDVzTUg5ZjN6MFVSY2xRc0lyTmphUm1KaDQ2NjZ1M1c0U0ZhWGxTRVZDS1RrcGh0Njljc0lkaHJRQXd6Q0lqNDlseTlidEZCVWR4REFNQmcwOGpqZmZXc3czMzRibUJvV0lpRFNQRWhVZHdDeG1jUzduMXRqK0dJOEZUVlRVZDlIWm1JUkMxU2tqb2ZRVlgxRk1jVUJpNFd1KzVoQ1Y2NkU3Y1pKTHJ0WCtraS94NDhlRGgwd3lhNXp6TE03aUJtNm9zZDNBNERucVg3NnNEMzBDRWhYdjhpNUxXVnFqMzBwV3NwM3RKSkVFbEU4RHFacWdnUEs2SUcvd1JyM2YreXVPUHFvYndRamU0NzE2WTViMngyYXprWkdSSHpDYUlpNHVDdFBVZ0RpUlVMSGJUU2FmUGpUY1lVZ0xzdGtNOG5JeldiVjZIWDYvSDd2ZDVLelpVN2pybnNjb0xTME5kM2dpSWxLTlB1bEtzeFFlZllUYVNFYlNuZTRCMjZZem5lNVZIbFdMYXdMMHB6L2Q2VzR0d2RyU3FyL3ZLS0tDOWl1aGhPZDVuc01jWmhPYldNV3FnUDFsbEhFZTU0VnM1WTVkUVI1VkhlSlFqZjBIT0JDU1dLVHhrcEl5OFBtaXJYWkVoSllqRlFtMXdRTzZFaHVqVVVzZGpkZnJJVGtwQVNnZlpaR1htOG53NHdlRU9Tb1JFUWxHaVFwcE5TY0hlYlJWd3hsZWI2MkxpcVZkSzhRUVUrdjVydUlxM0xqSkpaZlhlVDFnM3dJVzhBRWZoT1I5QUNRRWVWVDFGRS9WMlA4cmZoV3llS1RoYkRhVGpJenF5NUhHYURsU2tSQ0tpdkp3L05DZVNnWjJRSVpoa0o2ZWhOMWVXVmp6OVBHajhQazhZWTVNUkVTcTA5U1BEdUM4bzQ4THVJRGY4L3NHOVc4Tjltby9YdS93VG91ZVA5ZzBpOGI0eGRISGovZ1J6L0JNbzQvZnk5NkFkaXl4dGZhdG1JTFRpMTVjeVpYVzlzLzRqRi95UzZCOGlWVUhqa2JIQWVXak5xVGp5Y25waHROWldabmU1L05vT1ZLUkVESU1nN0dqK210cVZRZm1kRHJKekV4bDQ4YnlwZGZqWXFPWk9HRVV6ejczU3BnakV4R1JxcFNvNklUK3lCOWI3RndWOVM2QzFWWXdxWnhUM3hFdnBFc29ZUi83ckNrZjhjVFgyZCtPblNkNTBrcEdIT0lRWjNFV1J6Z1NjRTRSQUs4M2tvU0VOS3RkWGd3dXVvNGpSS1M1OHJ1a2twZWJHdTR3Sk1TU0V1UFl0bTBIQnc2VTE3azZZZmhnL3ZQT2gyemR1ajNNa1ltSVNBVWxLaVJrdkhpdDU2V1VjaEludGVqNS84SmYyRTdsaDRwWVlsdXNIc1huZk00VXBnRHdFaTlaMisvbmZ0N2xYUUMyczUxZDdMSVNGZFVMWkZaM0M3ZlFuLzVXKzJxdTVtdStwaGU5aUNhYTkzbS8zblBVWml0YmE5MVhYNEhPaHF6NklhMHZLNnNicGxuNUt6b3VMZ3E3M2F6akNCRnBEcnZkWlBJRUZkRHNER3cyRy9sZHN2bHM1Vm9BbkU0SEYxOXdGamZkZGwrWUl4TVJrUXBLVkVqSVZLM1o0TUxGMjd6ZG91ZS9sM3Y1aEUrc2Rrc1d6dHpOYmw3bTVScmJsN0VzWVB0MnRsc3JqYVNSVnFOL2hXbE1ZeDd6QXJiZHpNMDh6TU1BTEdFSnd4bk9GclkwS1Y0dEg5cXh4TVltRVIxZHVSeXB3MkVTRmVYVm5IbVJFQm85c3ArU2daMkl4K01tT1RtQmJkdDJBcENSa2NJSkl3YnozOFZMd2h5Wk5FWmlZcUwxL05DaFF4UVdocjdBdTRpMERpVXFPb0dIZVpnRkxBRGdjaTduQVI2dzlzVVR6MjUyQjl4MXY1M2IrUVcvYVBicnBwUGU3SFBVNVZxdVpRYzdySFpkeFN4RHBXcGlJWXVzV3Z2OWpKL1ZTQ1pVTFdxNWh6MHRGdE5CRHRaWTJRUEFnYVBXbFVrcUJEdE9XcGZOWnBLVlZSQlFNRE11TGhyVDFBV1VTS2lrcE1UUzY1anNjSWNocmNnd0ROTFRrdG05K3dlS2kwdXcyV3hNR0hzS3kxZXNadCsrL2VFT1Q2cTQ2S0tMV0xWcUZVdVdMS214bE96U3BaWDF5djd4ajM5dzJXV1hOZnI4MDZkUFovLysvYXhkdTVadnZ2a21wTXZWUmtaRzhwT2YvTVJxLytjLy93bDREODFsbWlZelo4NWs0Y0tGN04vZjhKL2ptVE5uOHVNZmw0K3VMUzB0WmRTb1VSeHp6REVrSnlmejl0c3RlNk94cXZuejUxdlBQL25rRTU1Ly92azYrNWZYbU1sa3c0WU5JWXRKMmc0bEtqb3dMMTRlNW1HV3NjeEtUaVJTbVhrdW80d2YrS0ZacjFIWHRJSUNDcHAxN3ZxY3dSa2hPL2NrSm1ISHp0LzVlNTM5dnVWYjYza1h1Z0F3Z1FtTVloUlA4QVFyV0FIQVgva3J3eGdXOUJ5bGxBYWNwN24rY1BSUlZRNDVMR1FodmVsZDU3SFA4enlYYzdscVpZUlJjbkltSGsrazFYYTdYWGk5cWtndkVpcDJ1NDN4WXdhcWdHWW41SFE2eU1wTVpjTlg1WCtENCtOam1UeHhERS8vcWU2Ly9kSjZVbE5UdWY3NjZ6RU1nOTI3ZDNQMzNYZnpsNy84cGNYTzczSzV1UDMyMjNHNXlndFZQL1RRUXl4WXNLREZ6bC9kbkRsenVPU1NTd0FvS1NuaDZhZWZickZ6RHhvMGlGdHV1WVh1M2J2VHAwOGY1czJiVi85QlIvbDhQdkx5OHF6MjZOR2p1Zi8rK3dFNDQ0d3pXTFZxVll2RldkWE1tVE90NTNhN3ZkWkVSVlpXRm5QbXpHSEtsUEpwMlNOSGptVFhybDFIVi9KcC9JM1J3c0pDOXU3ZFczOUhDU3NsS2pxdzkzaVBmUEt0RlNjQWV0TFRlcjZGTFpSUlZ1dnh3eGpHR3RZMDZXNi9nUkZ3WVg0bmQzSTkxOWZvVjEvOWhIQjRnaWVZd3h4dTVkWjZFeFZmOFpYMVBKRkU0b21uQnozNDZkSEh1WnpMMHp6TmN6ekhYT2F5Z2hXc1pTMWY4UldiMk1RM2ZNTld0bEpHV1kxVlVpN2tRaDduOGFDdmV6RVg4eWlQTnVqOWpHVXNUL0dVbGFRNnpHRmNWSzRjOFRtZjA1V3UyTEZ6TVJmVGpXNmN3emw4eDNjTk9yKzBITk8wazVIUkpjaHlwSnJ5SVJJcXZYdm1rcFRZK2lQeUpQektpeFRIc25YYkxvcUtEbUFZQmtNSDkrV2Rkei9pbTIrL0QzZDRBa3llUE5uNm14Z1hGOGVCQXdkYTlQeERoZ3l4a2hRQTc3NzdicTE5MDlMU09PNjQ0eHAwM3JWcjE5YTQ2eDhmSDgvNTU1OXZ0ZTEyT3g5KytHRWpJNjVwekpneHJGMjdsdE5PTzQzdTNic0RNR3ZXTEY1OTlWWGVmLy85QnAyanVMZzRvSjJWbFlYSFUzNlQ1UGUvL3ozang0OW45KzdkQUV5Wk1vWDc3cXUvbnN0VlYxM0ZTeSs5VkcrL2h2RDVmTXlaTThkcTMzampqVnh4eFJVNG5VN2VlKys5UnAvdjBVY2ZEUmpOSVcyVEVoVWRXRDc1QUF4aUVBQWVQSXhrcExYL2N6NnY4L2g1ekdNVW8zaVJGNW5QZkQ3anN3YS85aWhHa1V5eTFmNkFEMnIwcVg1aDNsZ0RHVmlqUnNVYTFqVHJuQUJ6S1A5Rm1FNTZqZVZDNXpDSDJjeW1nQUp1NVZaV3M3cEdUSGxVWnFRckx2YTNzNTNqQ1B6akZra2tlZVF4bU1Ia2tjZUx2TmpzMkt0S0lJRjd1Q2VnYnNkQkRqS0ZLYnpCRzlhMnhTem1WbTdsei93Wkd6Wk81bVJXc1lwcnVJWS84SWMybVV6cXFISnpqOEhoY0ZydHFDZ3ZFUkhPT280UWtlWndPZTJNT2JWZnVNT1FNREpOazd6Y0RGYXUraElvdjhOKzlsbFR1T1BPaC9UWEw4enNkanZubm51dTFTNHBLV0hKa2lWNHZkNmcvVTNUckhWZmhjT0hEMU5TVWpscWRPTEVpZGJ6b3FJaUNnc0w2ZGF0VzQzak5tL2V6T0RCZ3h0MGdRNXd6ejMzOE9DRER3WnMrK1V2ZjBsMGRPaFc3N3Jubm5zWU4yNGNLU25saGRsdnUrMDJSbzhlWFNNSkVVejFQazg5OVJRREJ3NWt6Smd4cEthbWNzNDU1MWdqTEZyTGhBa1RPUFhVVTYzMm0yKyt5YWhSb3dDWU5Ha1N6ejc3TE11WEwyL1ZtS1IxS1ZIUmdmancxZGhXUmhuUDhSeFF2bUpGTkpXL0lQL0RmK284WHlhWlJCREJtWnpKZi9oUDBFUkZKSkUxdGgza0lPOVRtY0V0cHBqM3FKbnQ3RWJnSDRKU1FqY25zQzV1M0VHM244bVpOWXB6bnNJcDF2TVNTbGpLVXZ6NHJmb1RveG5OVUNxcnhuL081MFFTeWZtY1R6YlpaSkZGOXRGSDFSb1ZBUC9tM3dIdFdHTEpJQ05vYkhYVjQ0Z21tcXU1bWl1NU11RC96MDUyTXAzcDFxb2xWVlg4alB5UlB4SkJCTkZFODN0K3owLzVLYi9nRnl4a1lhMnZKeTNENjQwaUxxNHl1V2V6MllpTnJidW1pSWcwejhUeFExU2tWdkI2UFNRbHhiTjllM21kcHJ6Y0xJWWZQNGpGNzM4YzVzZzZ0Mm5UcGxrWDNWQ2V1UGpvbzQ5cTdUOTI3RmpHamgxYjV6bm56NS9QbzQrV2owajFlcjJjZHRwcDFqNnYxOHNiYjd3UjlMakxML0N6ZU84QUFDQUFTVVJCVkwrOE1hSFhNRzNhTkNaUG5teTFYM3Z0TmI3NTVwdG1uYlBDcmwzbFA3ZEZSVVhjY3NzdFBQTElJd0RrNXVaeTBVVVg4ZkRERDlkN2ppTkhqZ1MwN1hZNzgrYk40N2pqanVPRkYxN2dONy81VFpOaWk0cUtDcHI0Q1NZK1BwNkJBd2NDNWJWSGV2YnNHZkE5bXpadG1wV29nUEpSSTBwVWRHeEtWSFFnRlNNbktoUlN5R3htczVyVnZNWnJqR09jdGErWVl1dml0THJlOUtZblBUbUdZNnh0cXdnK04yMC9OUXYxWE1kMURHYXcxWDZkMTluREhvWXhEQThlaWluR2g0OGJ1Q0hndUxycVpiekZXd0ZUV0FCZTRBVU9jY2hxT3dtODg3eU1aZmp4NDZIdStmM1Z2MjlRdnVwSEhIRjFIbGRLS1Qvd0EvL2pmL1NqL0k3Y1ZWeGw3ZitPNzlqS1ZyeDR1WmQ3NjEyWm8vcjM4cTZqajRicVQzOHU1bUptTWF0RzB1cGpQbVk2MCt1c2hmRWN6N0dKVGJ6RVM5WXlxYjNwelN1OHdsclc4bHQreStNOFRpR3FxTjNTRE1NZ003TUF1MTNMa1lxMGxxeU1STHJrcFlZN0RHa0RETU1nS3pPTjNidC9vS1NrRk1Nd21ESjVESjh1WDBWUlVjdE9OWkNHOFhnOFhIMzExU0Y5amRtelo5YzdBcU1sSEh2c3NkeDIyMjFXKzl0dnYrVTN2L2xOczR0MmJ0Kyt2Y1lxSi8vODV6LzU5Tk5QNmRldkh6dDM3bVRwMHFWczJyU3AwZWRlczZaeWhQS2xsMTdLcFpkZVNyOSsvYXpwSDFWVlRlSlVIMFhTdDI5Zm5ucnFxUWE5NWtrbm5jUkpKNTBFUUU1T1RvMzl5NVl0WStuU3BXemJ0bzJubm5yS0trSWFyRzh3VGZrK1NIZ3BVZEdCVkwwNC9aN3ZHYzk0THVBQy9zN2ZBMm9TQUN4Z0FadllaTFgzc0lkWVlnR1llUFJSb1poaWF6VEY2N3dlZEJSRmhZbE01RFp1QzloV1VXZmhRaTdrUE00TGVsd3h4WFZPUmFrNm5hSkNOblZYYU85SzF6cjNWeGpBQU92NUlRNXhBUmNRUjF6QTZpZ1Y5ckNIejZzOEFQN0czNnhFUlZVVjB5dUtLT0k3dmlPVHpGcGoyTVV1RG5PNFFmSFc5VDR1NElLQWJRYzV5SzNjeWdJVzFFajBCUE1SSDNFc3gvSVlqekdGS2RiMmJuVGpYTTdsTVI1clZvd1NYRXhNSWpFeGxTTnNuRTQ3a1pFZTNla1ZDUkc3M2NhNDB3YnEzNWhZN0hhVDdPeDBObXdvdjhzZEhSWEpqR25qZWZMcHVsY2hrTkM0K3VxclNVcEtDdG41M1c0M0YxeHdRZjBkNnpCMDZGQzJiS2xjL1MzWWhYQmVYaDVQUHZra2JuZmw2TjNNekV3V0xWclVyTmNHdU9hYWEzamhoUmRxYkwvOTl0dTU0WVlidU9TU1M5aTJiVnV6WDZjK3I3NzZxdlc4ZXFLaXBjMmFOU3VrcTdKSTI2SkVSUWR5SVJmeUdaK3huLzJNWkNTYjJNUlhmRlVqU2ZFN2ZsZGorZEVQK0lEeGpBOTYzbi93RHc1eUVDZ2ZSUkJzRkVXRlBQSUNSZzU4d2llOFN2a3ZzSGQ1dDlaRXhaLzRFM3NKVC9YZHN6aUxwU3psRUljWXh6aVdzSVIwMGptVE0xbkZLbFpYZVd4bWM0M2pmOGZ2dUpJcnJWRUlVUDU5ZW9SSHJQWWExcEJCQnB2WVpKM3JDNzdnUzc1a0xXdlp4YTVtMSt6NExiKzFraFYrL1B5ZHYzTWQxd1VVL0d5STdXeG5LbE9aeFN6dTRpNHl5V1EvKzVuT2RPdm5RRnFPbGlNVmFYMEQrM2NsTnFibWRFbnB2QXpESUQ0dWh1M2JkMUZZV0lSaEdBd2FjQ3ovWGJ5RXJ6YTJ6QkI5YVpnaFE0WXdkKzVjcTcxNzkyNG1USmpBNXMwMVA0TlZUUTQwWm5uU1N5NjVKR0JheWNVWFgweE1UQXgzM25tbnRTMC9QeitnbmtYRmloT05rWlNVUkd4c2JLT1BhNDVseTVZeGZmcDB5c3BxTDVqZlhwV1dsalo2WkVSRFIxeEkyNk5FUlFleWpXM01aamJyV2M4M2xQOVJ2WS83T0pFVG1jUWtOck9acTdrNjZKU1BLN21TZE5KckZIeGN6R0l1NFpJR3gzQS85L01abi9FOHp4Tk5ORmR3aGJWdkNVc0MrcFpSeHZkOHp6LzVKOWR5YlozbnpTVTNZQVJJWTV6RVNieE43V3RBZjg3bm5NLzVyR1kxSzFrSmxJOUlxVnByb2k1NzJNTklSdklBRDNBOHg3T0RIVnpQOWZ5UC8xbDk1aktYUGV6aEFBMGZRdHFVVlQ5K3lrODV6R0YreisrdHBWR2I2am1lNDJWZTVxZjhsTy80anZXc2I5YjVKTGlVbEN5ODNzcGFGQjVQQkY1djhMb3BJdEo4SG8rTDRVTjcxdDlST2gzVE5Nbk9TbVAxNSt2eCsvMUVSTGlZT1dNQzh4YzgxaUV2K3RxcUZTdFdjTTAxMXpCbnpoeHljM09aTzNkdTBDUkZjMVM5MkYyOWVqWC8rdGUvbURWclZvdStCc0FubjN6Q3ZuMzc4UGw4dlAvKys0d1lNY0xhMTVRTDZOb3UwdlB6OHdPV0Y2MndhTkdpQnRYWHlNbkpDWmhxYzhjZGR3U01GZ0ZxVEROcGlLVkxsekp5NU1oYTk3LzExbHNCc1dvbERxbEtpWW9PSmxpQnpBdTVrSC93RDU3aG1WcW5GNnhuUFgzcFN3b3BKSk9NSHo5YjJjcDJ0amNwaHFFTTVXUk9EbGp0NHd1K0lKMTBpaW5tSUFjNXdJRmFsMGZkem5abU1DT2czVlNyV1Ixd3JtQnFxOWZSVUovek9hZHlhcTM3djZmK1pjNzgrQU5XRWRsTnpYbUFWZmRWWDNFRXlxZDZYRWI5ZHhOeXliV2UxMVZ6NGhDSEdsVW5ReHJINFhDU25oNzR3U0krUGtiRDBVVkNhT0s0d2FyL0lyWHkrYndrSnNaWmhUVzc1R1V6YU1DeGZQVHgvK281VWxwSzFmb0lBQysvL0hLRGpwc3dZUUlUSmt5b3Q5L1dyVnNaTW1RSVdWbFpYSEhGRmR4ODg4MzQvZjZRL08wdEtTbmh2Ly85TC8vKzk3K0ppSWdJU0ZUODV6OTFGN1Z2ak1tVEp3Y2RUWktUa3hNd05hTTIzYnQzRDBoVUxGbXloQlVybW5mREMrREFnUU5zMkxDQjFOUlV0bS9mWHVlMGpjTEN3aHBMdXRibisrKy81L0Rod0dzYmw4dEZlbnA2aytLVnRrV0ppazVnQnp0cXZUTmYzZGFqaitiNjh1aWpLai8rb0ZNbmdqbkFBVjZnNXJ5N3B0akJqaFk3VnlpVlVrb3ZlaldvNzkrT1BwcXFxYU5UcEdWbFozZkRicTljQWpjbUpoS1h5MUhIRVNMU0hQSHhrZVRtcE5UZlVUcXQ4c0thcWV6Y3VadXlNajgybTQxWlowemswK1dyT0hLay9scFAwajZZcHNsamp6M0c1czJiV2JGaUJTNlhDNmN6c0NpNzArbHNrV21ZMTE1N0xRY1BIcXd4WWlQWUNJaHdLU29xQ21qN2ZBMmZHamRreUpCYTk1bW15WG5ubmNmVlYxL05ILzd3Qis2NTU1NG14eGpNSlpkY3dtZWZCYTVLMktkUEh4WXUxR3AxSFlFU0ZTSWlZUkFaR1VOY1hJcDFCOGRtc3hHak9mTWlJV09hTnM0NjQrUndoeUh0Z01QaElDODNpL1VidmdZZ0tzckhXYk9uOE1lbm1uNkRRTnFXYzg4OWx4dHZ2QkdBdSs0S1BuTDA4ODhEaTd4ZmRkVlZRZnZWNStEQjRQVzlXbkxxUjEwR0Roekk4OC9YWFJUMjlOTlBEMmhIUlRWOGVmVG5ucXQ5VlBLVFR6NXBqU0s1OU5KTCtmREREL25nZ3c5cTdTOVNsUklWSWlLdHpEQnNaR1RVWEk1VUJUUkZRbWZvNEI1NHZSSGhEa1BhaWJpNGFDSzNleWtzTEwvVFBMQi9IeGEvdDhSS1hram85T3daMmhveVpXVmx6SjQ5TzZTdjBSQmR1blJwc1hNdFdMQ0FCUXNXTUdYS0ZPNjc3NzVHSDErOS9rUjBkSFNMeFBYMDAwOWJpUXFiemNiOTk5L1BtREZqMkxOblQ0dWNYeU1uT2pZbEtrUkVXbGxjWEJJeE1YRlcyK2wwYURsU2tSRHllU01ZT3FoYnVNT1Fkc1JtczVHZGxjN3F6OWZoOS90eHVaek1tRGFldSs3NXJaWkhETEhxMHhBNnFxcUZKTU90cEtTRS9mdjNXMU0rV21xbGtqZmZmSk5ubm5tR3M4OCtHeWhmQldYKy9QbGNkTkZGTFhKKzZkaVVxQkFSYVVXR1laQ1YxUlhEcUxvY3FVWlRpSVRTbUZFREFrWXdpZFRITUF4OFBvOVZXTk13RExya1pUTmtjRi9lLytDVGNJZlhLWFRyMW8xLy9ldGZMWGErUG4zNnNHL2ZQZ0NlZi83NUdzVXNYM3p4UmVMaXltOGkvUGUvLzdXbWhsVG8yN2R2aThYU210YXRXMmNsQm43M3U5OVoyNTk0NGdrKyt1Z2pBSGJ0MnNXZVBYdXNSRVZpWW1LRHoxOTFDa3V3cVNtMzNYWWJRNFlNb2FDZ0FJRFJvMGN6YytaTS92clh2emIycmRTZ1lwb2RtLzVxaTRpMG9veU1mTnh1cjlYMmVGeGFqbFFraEpLVFkrbWFueGJ1TUtRZE1neUR6SXhVZHUvNmdaTFNVbXcyRzFNbmpXSFpweXM1ZENqNEttclNQaFFXRmdaTWQraldyWnVWcEFEWXVYTm5qWXZ1NWlZcW5udnVPWjU3N2puT09PTU01cytmYjQyaXZQUE9PM25sbFZjYWZiNGZmdmlod2YwV0xWcFVZL3ZLbFNzRHR1L2F0WXZNekV5Z2ZPUkRTemw4K0RCWFhYVVZMNy84c3BVd3Z2SEdHM243N2JlYmZXNFYwK3pZbEtnUUVXa2xMcGViMU5Uc2dHMWFqbFFrdEdaUFB5SGNJVWc3NW5RNnlNcE80NnV2dmdVZ05qYUdXVE5PNThsbjJ2NXFZdEp3cDV4eVNrQjc2dFNwZlBiWlp6ejU1Sk10K2pvWFhYUVIxMTkvZmNEZi9Ybno1akZ2M3J4R24rdWFhNjdoaFJkYTd1ZHcrL2J0MXZPV0hwR3dhdFVxSG5yb0lhNjg4a3AyN2RyRnpUZmZIUEI2SXNFb1VTRWkwa3F5c3JwaW1wVy9kbU5pSW5FNnRSeXBTS2djUC9RWTNHNVh1TU9RZGk0eElaNnRXM2R3NE1BaEFJWU43YzliYjcvUHQ5OXRDWE5rbmN1OGVmTll1blJwZy91UEd6ZU9xNisrdXQ1K2RydWRjODQ1cDhiMlgvM3FWeFFXRnZMM3YvKzlVWEVHRXhrWnllMjMzODdFaVJPYmZhN0dHalZxRkhhN25kZGZmNzNPZnBzM2I3YWVaMmVYMzFRWk9YSWt3NGNQNTI5Lyt4dHIxcXhwVmh3UFBmUVFOcHVOSjU1NG9zR2pRZXJ6NktPUEJwMzZJUjJERWhVaUlxMGdPanFPdUxnazZ5NkthWnJFeFBnMG1rSWtSTHhlRjBNSGRROTNHTklCMkd6bDlTbFdyZjRTdjkrUDNXN24zTE9uOCt1N0hsRmh6VmEwWmNzV05telkwT0QrTzNic2FGQy9hZE9ta1pxYVdtTzdZUmpjZGRkZDdOdTNqemZmZkxQQnIxdmRxRkdqdU9XV1d3SmVvNlNreEpvRzhkVlhYM0hQUGZmd3ozLytFNy9mSC9ENnA1eHlDblBtekdINDhPSFc5c09IRC9QNDQ0L1htM2dBdVB2dXU1a3hZd1lQUFBCQXZmMi8rZVliNjNsY1hCeXhzYkhrNStjelo4NGM1c3ladzlWWFh4MDBhVE53NE1CNjQ0RHk5M3p2dmZjMnFHOURxUlpGeDZaRWhZaElpQm1HamN6TWdvRFJGT1VGTlBVcldDUlV4bzRlaU1PaGYyUFNNcnhlTjhuSkNXemRXbjd4bTUyVnpyQ2gvVm44M3NkaGpreWFJeWtwaWV1dXU4NXErLzErbm5ubUdXdUVoV21hUFBEQUE4eWFOYXZHc1NlZmZISzlJd09PUGZaWUhudnNNYXRnZGxsWkdRc1dMT0MxMTE3ajdydnZadENnUWVUbDVmSHd3dyt6Y2VORy92clh2L0xCQng4d2F0UW9wazJiUmxwYVpYMmRzckl5L3ZuUGZ6Si8vbnkrL2ZiYkJyMi9HVE5tQUpDU2tsS2pvUENNR1RPWU9IRWlPVGs1UFBqZ2c2eGJ0eTVnZjU4K2Zjakt5ckxhVzdZRUgwSDAvUFBQTnlpVzZsUkVYT3FqditBaUlpR1drSkJLWkdUbFVsK1Z5NUdHTVNpUkRpd3JJNUg4dkpwM1NFV2F5akFNMGxLVDJMMTdEMGVPbEdDYUp1UEhuc0x5RmFzcExPd2N5Mm1HVzNSMGRLTldvNmhZd2FJMk5wdU5lKys5TjZDSTVodHZ2TUdOTjk2SWFacWNkZFpaQUxqZGJwNTQ0Z21lZnZycGdPUHZ1T09PZW1OWXNXSUZ2L3psTDduampqdllzV01IUC8vNXo2MGlrak5uem1UNjlPbGNlKzIxSkNVbGtadWJHN1JXUldscEtRc1hMdVNoaHg2cWQwUkpSRVJFME8yVEprMWk2dFNwQWR1R0RSdG1QUzhwS1dIRmloWDQvWDVycE9jSko1eEF2Mzc5ckQ3VkV4bk4xYXRYcjRCMldWbFpvODh4Y2VMRUdzVTBnMUZTcEgxU29rSkVKSVRLUjFQa0IwenhTRWlJd1dhejFYR1VpRFRINU5PSGFscVZ0RGluMDBGNmVpb2JONWJmelU1TWlHUGNhU2Z6MStmL0VlYklPb2NISG5pZ3hjNWx0OXU1NTU1N0FxWlVIRGh3Z0YvLyt0ZEFlWDJLZ29JQ0JnMGFCTUNoUTRlYXZNVHhzODgreTVFalIzanJyYmZZczJjUHBtblN2WHQzQmcwYXhNQ0JBK3M5YjFsWkdWMjdkdVd5eXk3anl5Ky9aUDM2OVd6ZXZKa3RXN2F3ZS9mdWdMN0hIbnRzamVOLytPRUhZbUppNm4yTmZmdjJzWHIxYWl1QmNQNzU1MXY3dDJ6WjB1Q3BOTUZNbkRpUm9VT0hjdmp3WVk0Y09VSkVSQVRqeG8wTDZGTjFGWmE2TEZteXhIcStmLy8rR3Z0TjA2U3NyQ3hnR3MzWXNXTUQrbFFzVXl0dG14SVZJaUlobEozZGxZZ0lqOVgyZUNMd2VJTGY4UkNSNXV2Zk54K3ZWLy9HcE9VWmhrRlNZaHpidHBVWDFqUU1nNU5PR01vNy8xM0N0bTFOdjRpVDFuZnp6VGN6YWRLa2dHMjMzMzY3VmFlaHBLU0V5eTY3ak5kZWU0M2R1M2R6empubkJJeEFhSXd1WGJyZ2NybTQ1cHByT09hWVkraldyUnNlanlkbzN5TkhqdkRsbDEvU28wY1BheFNBdytHZ1o4K2U5T3paTTJqL24vLzg1N3o4OHN0QStYU05Db2NQSCthNjY2NGpKaWFHbTI2NnFjYXhlL2Z1WmQyNmRkWVh3R3V2dlZaanBBUEF1KysrVyt2N0d6cDBxUFg4d3c4L0ROcW5yS3lNMmJObjEzb09nTldyVjllNXY4TE1tVFByM0Q5NDhHRCsvT2MvYy9qd1lVcVBMaXZzZGdjdUE5L1FxVE1TWGtwVWlJaUVpTnZ0SXpHeHN0Q1RZUmdrSk5SOVYwTkVtaTdDNVdEMHlINzFkeFJwSXB2TlJuNlhiRDVidVJZQWw4dkpCWE5tOHV1N0hxYXN6Ri9QMGRKV3ZQVFNTOHlhTmN0S0JqejMzSFA4K2M5L0R1aXpmZnQyNXM2ZHk5ZGZmeDMwRHZ6UW9VTUQ2alpzMnJRcDZHdjVmRDV1dnZubVdrZE83TnUzajdmZmZwdEZpeGJ4emp2dlVGUlVSRUpDQXVQR2plUFVVMDlsMEtCQnRVN3BXTDU4T2ErODhvclZ2dUtLSzFpNGNDR0hEeC9tdlBQT1kvbnk1YVNrcERCcDBpVFdybDNMbDE5K3licDE2L2p5eXkvWnRtMWJqZk05Kyt5enpKMDdOMkNLVFdscEtjODg4MHhBKzhpUkkxYTc2dmVnNnNvZ1ZldDNMRnUyTEdqOEZiNzc3cnNHRlFkdGlLVkxsM0xvMEtFYXlZa0tSVVZGMXZRYmFkdVVxQkFSQ1pITXpIenM5c3JsUjJOaUlsWGNUeVNFSm80ZkhPNFFwQlB3ZU55a3BDU3dkZXRPQUhLeU16aCsyRUFWMWd5eGl5NjZpUGZmZjcvQi9hZE5tOFl0dDl3U2ROOG5uM3pDNzMvL2V5NisrR0wrL2U5Lzg0dGYvQ0pvdjVVclZ6WXAxcXBXckZqQmd3OCt5RlZYWFFXVWo0Sll2bnc1UzVZczRjTVBQK1RqanorbXBLUWs0SmlkTzNmeTlOTlA4L1RUVCtOeXVSZ3dZQUFEQmd5Z2YvLys5T3JWaTdpNE9FcExTL25sTDM4Wk1NVmgzYnAxL1B6blAyZmR1blY4OGNVWEFHemR1cFVwVTZZMEtOYTllL2R5NXBsbmN0Tk5OekZnd0FCMjc5N04vUG56QTBZN0xGeTRrSVVMRndZOXZ2b1Vpd3BidG14aDE2NWR4TWZIQjJ3dktpcml2ZmZlNDlaYmIrWEFnUU1OaXJFK3hjWEZyRjY5bWdFREJ0VFl0MmZQSHE2KyttcUtpbFJYcGowd0FLVi9SVVJhV0ZSVUhNY2NNd0NicmZ4dWpkMXVrcEdSak4ydWdrNGlvWkNTRk11Y2MwYUZPd3pwSkk0Y09jTHlGVjlZeTVQdTJMR0xtMjY3bjRNSEQ0VTVzbzdENFhEVVdIV2lNUmV6a1pHUkpDVWxXZTJOR3pjR0ZHeDB1OTFjZWVXVjNIMzMzVFVTQmNFa0pTWFJvMGNQcS8zaGh4OEdqQ3pJeWNteG51L1pzNGU5ZS9kYWJidmR6dHk1YzFteFlnWExseS9uOE9IRERYNGZ0Y1dTa3BMU29FS1NiWVhYNjhWbXMrSDMreWt0TGFXNHVMaEIzL2VtR0QxNk5MMTY5YUswdEpTREJ3K3liOTgrTm0vZXpMSmx5NVNrYUVlVXFCQVJhV0dHWWRDcjErQ0FsVDRTRTJPSmpxNjdBcm1JTkkzTlpqRDNuTkVrSmtTSE94VHBKUHgrUDF1MzdXVFRwdStzOXFJMy84dGZYMUJoVFJHUmxxQ3k4eUlpTFN3K1BoV2ZyN0lXaGN0VnZoeXBpSVJHcjJPeWxhU1FWbVVZQm9tSmNYZzlicXQ5d29qQkpDY25oRGt5RVpHT1FZa0tFWkVXWkxPWjVPUjBDMWdhTVQ1ZXk1R0toSXBoR0p3MnFuKzR3NUJPeUc2YVpHZFhGa3gydXlQNDBleUcxUUlRRVpHNjZaT3ppRWdMeXNycWl0TlpXWjNiNTNOck9WS1JFSm93ZHBCVnVWK2t0VVZIUnhJZlZ6bUNydWN4WGVuZnIzY1lJeElSNlJpVXFCQVJhU0VlVHlSSlNaVjMxMncyZzdnNERVY1hDWldFK0NpTzZaNVZmMGVSRU1ySnlRZ29sRHh6eGdROG51QkxJNHFJU01Nb1VTRWkwaUtNR3N1UlJrZHJPVktSVURFTU9IM2NZR3cyby83T0lpSGtjTmpKekV5MTJ2RnhzVXc2WFN2UWlJZzBoeElWSWlJdElDWW1udGpZeW1YUUhBNlQ2R2h2UUswS0VXazVQYnBsa1p3VVUzOUhrUkF6RElPRStGaThYby9WUG43b0FMSXkwOEljbVloSSs2VkVoWWhJTXhtR1FYWjIxNENDbVhGeDBkanRHazBoRWdxbWFYTGE2UDVLQkVxYlliZmJ5YzZ1VEV4NFBHNm1UeDJuUXNvaUlrMmszNTRpSXMyVW5KeUoxMXRaaThMbGN1RDFhbjZ5U0tpTUdIWU1McWVqL280aXJTZ3EwaGRRV0xOSGp3S082OU1qakJHSmlMUmZTbFNJaURTRDNlNGdNN01nWUZ0Q1FxenVvb21FaUR2Q3lkREJ1dmlUdHFkOGRGMjZWVGZGdE5rNGM5WmtuRXFxaVlnMG1qNUppNGcwUTFaV3Q0QUNtbEZSWGlJaW5HR01TS1JqTzJ2V3llRU9RYVJXTHBlVG5Kd01xeDBYRjhQTTZSUENHSkdJU1B1a1JJV0lTQlA1Zk5Fa0pxWmE4K1J0Tmh1eHNWR2FOeThTSXZsNXFTVEVSNFU3REpFNmxSZldySnorTjJSSVA3S3kwdXM0UWtSRXFsT2lRa1NrQ1F6RElET3pBTk9zTEpnWkV4T0ozVzZHTVNxUmpzczBiWXc1dFo4U2dkTG1tYVpKZGxhNjliUHFqb2pnaktuak1FMTk3QllSYVNqOXhoUVJhWUxZMkVTaW8rT3R0dE5wSnlwS3k1R0toTXJnQWQySWl2S0dPd3lSQm9tTTlKRVFIMnUxdTNYcnduSEg5Z3hqUkNJaTdZc1NGU0lpalZRK21pTFljcVFhVFNFU0NrNkhuUk5IOUE1M0dDSU5ack1aWkdTa1dLTW9UTk5reHJUeEtxd3BJdEpBU2xTSWlEUlNXbG9lWG0razFZNkljR281VXBFUW1qSnhXTGhERUdtMGlBZ1hHUm1wVmpzcE1aNXBVOGFHTVNJUmtmWkRpUW9Sa1Vad09sMmtwZVVFYkV0TWpOV1VENUVRU1VtS0lTODNKZHhoaURSSlNuSUNIaytFMVQ1aCtHQXkwdlh6TENKU0h5VXFSRVFhSVN1cmE4QnlwTkhSUGczbEZRa1JBNWd5NmZod2h5SFNaRGFiamR5Y1RLdnRkRHFZUFhNU05wdVMyeUlpZFZHaVFrU2tnYUtpNG9pUFQ3RkdUNWltalppWVNJMm1FQW1SQWYwS2lJbFdBVTFwM3lJanZTUWxsUmRmTmd5RHJnVzVEQnZTUDh4UmlZaTBiVXBVaUlnMFFIa0J6ZnlBNVVoalk2TndPT3gxSENVaVRlV09jRExpZUsyU0lPMmZZUmlrcHlWYkJaZE4wMlRjMkZQd2VGVGJTRVNrTmtwVWlJZzBRR3hzRWxGUmxVdk5PWjBPSWlOMXAxY2tWRTQrb1E4dWx6UGNZWWkwQ0pmTFNYcGFzdFZPVGtwZzdKaVR3aGVRaUVnYnAwU0ZpRWc5RE1NZ083c2JobEg1S3pNK1BzcGFkazVFV3BZN3drbWYzcm5oRGtPa3hSaUdRWEp5b3BWOE13eURVU09IRXhjYkhlYklSRVRhSm4zS0ZoR3BSMlptQVc1MzVlZ0p0enNDcjljVHhvaEVPcmJ6engydDJpL1M0WmltamE0Rk9WYmI2WFR5azR2UHdhYWZkUkdSR3BTb0VCR3BRMFNFaCtUa3lvcnRoZ0dKaVRGaGpFaWtZK3ZXTlozSVNDVUNwV1B5ZWowa0pjWmI3ZXlzRElZT1ZXRk5FWkhxbEtnUUVhbERabVpCdGVWSUkxVkFVeVJFN0hZYlkwYnFvazA2THNNd1NFK3ZXbGpUeHVualJ1THpxZWFSaUVoVlNsU0lpTlFpT2pxZStQaGthd2k2M1c1cU9WS1JFQm8rckJkZWIwUzR3eEFKcVlnSUZ4a1pxVlk3S1NtQkNXTlBDV05FSWlKdGp4SVZJaUpCVkN4SGFyT1oxcmJZMkVqckxwaUl0Q3lQeDhYZ0FWM0RIWVpJcTBoTWlBdFlublRFOEVHa3BTYUZNU0lSa2JaRmlRb1JrU0RpNDFPSWpLeTZIS2xkeTVHS2hOQzRNUU94MmZTeFJEb0h1OTBrSnp2ZGFydmRFWnc1YTNJWUl4SVJhVnMwMFZwRXBCcWJ6U1FucDN2QUZJK0VoRmhkUkRWUzR2NEVzdlprTktqdloybXJLVGFMUXh5UnRGVUpjVkVVZEVrTGR4Z2lyU29xeWtkaVFodzdkdTRHb0VmM2ZJWU42YzhISHkwTGMyUWlJdUduUklXSVNEWFoyVjF4T2l2bnlmdDhiandlelp0dmpHN2JDN2ppN1V2d0htN1lLSlNycHM5anQyZFBpS09TdHNndzROd2ZqUXgzR0NLdHpqQU1zckxTMkwzN0Iwckx5akFNZzJsVFR1Ti9LMVp6OE9DaGNJY25JaEpXdWowb0lsS0YyKzBqSWFGeU9LN05aaEFYRngzR2lOb1h3Mjh3YnZVWXJsdDBWWU9URk5LNURlaGJnTlBwcUwralNBZmtjTmpKcWpJRkpDWW1tcW1UVHd0alJDSWliWU1TRlNJaVZXUm01dU53VkYyTzFLZmxTQnNvZTNjbU4venJXbVl1bTRwWnBxS2pVaitYeThId1lUM0RIWVpJMkJpR1FVSjhERjZ2MjJvUEdkeVB0TlRrTUVjbUloSmVTbFNJaUJ3VkZSVkhYRnhsMVhXNzNTUTYycWZsU091UnZqZVZpOTZidzgydjNVREI5aTdoRGtmYWtaTkc5Q0Vpd2hudU1FVEN5bTYzazVWWldhUEY2M0Z6eHZUeCt0c2pJcDJhRWhWQjlPelprNFNFaENZZjczQTQ2TjY5ZTUxOWJEWmJ3RjNidWlRbUpoSWQzYmloNXhNblRtVEVpQkZCOThYRXhIRE5OZGRnR0FadXR6dG9uMkJGQTJmTm1rVmtaR1M5cjMzcnJiY3lac3lZUnNWYkg3ZmJ6Y0NCQTF2a1hNT0hEMjlVVVVUVE5Cdjg4K0R4ZU9qWHIxOVRRMnNRbjgvSGFhZlZQU3cwT3pzYnV6MzRLSURqampzT2w4dlZxTmY4MFk5K1JGUlVWS09PYVg4TXNyTzdCU3hIR2hjWFZldjNzYk16eTB6NmY5T1huNzExT2JlLzhpdU8vMm9JaGw4ZnFxWGhJcjBSOUR0T2lTMFJnT2pvU09KaUt6L3I5ZTdWbmQ2OTZ2NHNLU0xTa1NsUkVjVEREei9NU1NlZFpMWHRkanNwS1NtMWZsWFBlR2RuWjdObXpab2E1ejN6ekRPNS92cnJBZmpYdi83Rm1XZWUyYUI0YnJqaEJwWXVYZHJnK0EzRDRONTc3MlhRb0VGQjl5Y2xKWEgzM1hlVGs1UERtalZyNk5HalI0MCtreWRQNXF1dnZncTRvUDNMWC81Q2VucDZqYjVWMmUxMnJyenl5a1luVnVwei92bm44ODQ3NzlDMWE5ZGErL2g4dnFCZjFaTVNpeGN2eHVQeE5QaTFDd29LMkxGalI0UDZ6cDQ5bTBXTEZoRVhGOWZnODFkd09wMzg3bmUvbzJmUHVvZEI1K1RrOFBycnIxTlFVTURDaFF0SlRnNGNIbXF6MmZqM3YvL056MzcyczZESC8rOS8veU0zTjdkUnNUM3p6RE9rcFhYc2l2eEpTZWxFUnNaWWJhZlRnYy9YOEorVHpzQnp4RVAvYi9weTRmdm44Y0R6ZC9QVGR5N20yTzk3WWFBRWhUVGVqS25Ed3gyQ1NKdGhHQVk1T1JuV1owckRNRGo3ekNtcTN5SWluWllTRlZVNEhBNThQaC85K3ZWajhlTEZSRVJFRUJFUlFkKytmZG15WlV1dFh3Mjk2SjA3ZHk2eHNiRUF2UFBPTzV4enpqbEIrK1hrNUFSOHpadzVreGRmZkxIRzlvcXY2c2FQSDArWExsMVlzR0FCZnI4ZnY5L1BvVU9WMWFNckx0dzNidHpJVFRmZHhGdHZ2VlZqcE1RRkYxekErKysveitIRGh4djAzaXFjY01JSitIdytWcTVjU1VKQ2d2VVZHUmxKOSs3ZHJYaXFmMVVkZ1pLZm4xL2phOUdpUld6ZXZKbnp6ejgvNkg2MzIwMWhZV0hRcjc1OSszTG8wQ0hyQzJEbnpwMDF0bFZ3dVZ6RXhNUllYeFhmbTZyYlltSmlpSTJONWVPUFAyYlNwRW5Xc1U4OTlSUkZSVVdjZDk1NUFQVHExYXZXOTF6eE5XdldMQUNLaTR2eGVyMjg5ZFpiRkJRVTFQbzlMaXNydysvM3MzSGpSZ29MQy9ub280OEMvdjlObno2ZHFLZ29Ibm5ra1ViOXY2c3JSb0ExYTliVXVqOC9QNzlScjlYV21LYWRyS3pBSkZoQ1FreW5YNDQwZDFjMko2NGJ6dGxMWm5QclAzN0JJMys5bDUrK2N6SEROd3pGcDBLWjBneloyVWtrSnpjK29TdlNrYmxjVG5KeUtwZDBqbytQWmZyVWNXR01TRVFrZkF6QUgrNGcyb29ubjN5U2M4ODl0OGIyRVNORzhONTc3d1ZzYzd2ZHZQdnV1NnhhdFlxNWMrY0M1WGZFblU0bmVYbDVyRml4d3JwNDNMOS9Qems1T1d6WXNJSGpqanVPbFN0WGtwT1R3L3IxNnhrdzZDV1IrQUFBSUFCSlJFRlVZQURMbHkrM3ptdTMyeWt1TG01VTNBNkhnNUtTRXFBOEE3OTA2VkxlZnZ0dEhuNzRZYUQ4d3ZYeXl5OG5PenNiZ042OWUvUHBwNTlhVTA4S0NncFl0MjZkZGI2K2Zmdnk2YWVmTnZqMU4yellZRjJvUHZUUVExeDY2YVUxK3J6eXlpdk1temN2NkFpT2ltMWZmUEVGZ0hWaDNCaWpSbzFpK2ZMbDdOaXh3N29iNGZmN1NVeE01SWNmZnFDNHVEaGdlMlJrSlB2Mzc3ZSszMVZIeGN5Yk40OWYvL3JYOWI3bTIyKy9UYjkrL1JnMmJCaWZmLzY1bFRUS3pzN202NisvQnNvVEloa1pHZGIyTjk1NGd6NTkrbGovanhjdVhNalBmLzV6WG43NVphRDgvK1dpUll2SXpNeWtaOCtlWkdabTFuamRMbDI2OFBycnI5TzFhMWRNMCtTMDAwN2poUmRlNFB2dnY4ZG1zN0ZxMVNvZWZQQkJIbi84Y2Z4K2Y0Titub3FLaXVwTU5telpzb1VSSTBhd2Z2MzZvUHQzN05oQmFXbHB2YS9UVnVYbTlpUWxKZFA2T1lpTTlKQ1VGTmZwNXdjLzlmUnZXKzIxdER4cDUyRXpESzY0ZEpKcVU0Z0VVVnBheXVyUDExRlVkQkNBZzRjT01mL3VSL25tMjgxaGpreEVwSFZwOG5VVjU1MTNIbXZYcnNYajhUQi8vbnlLaW9xQ1hqUzczVzVlZlBGRmR1N2N5U1dYWEdKdHYrdXV1N2ppaWl1c2RtRmhJVkNlUExqMDBrdDU3NzMzV0xseUpRQ2JObTNpNVpkZjV1YWJidzY0STEraG9LQ2cxb3ZDQ3ZuNStRRUpCb0FmLy9qSHBLYW04dW1ubjNMaGhSZHl4eDEzMEw5L2Y5NTU1NTBhNzZWcSs3ZS8vUzBYWDN3eGhtRnczMzMzc1dqUm9vRDNBdVVKaFhIanhyRng0OGFBN1VlT0hBSEtFeld6WnMzaTBrc3ZaZEdpUmF4YnQ0NjB0RFFLQ3dzcEtTbXhMdVFyRWhKMTZkV3JGMnZYcnEyM1g0WFMwbExpNCtNQm1sMVQ0TTQ3NytUT08rKzAydDI3ZDJmTm1qWFdSV3ZFLzdOMzMzRk4zZDBmd0Q4M2d5U1FRU0NNc0JGdzQ2aFdmWHdjZGFEV1VYZmR0WTVxcXhhMWRlRmVpTFU0SDdmVnAvYW50dFU2V21jZGJiWGlGbkdqVk1HQktCdVVuZkg3STA4dWhDUU1KUWJ3dkY4dlh5OXZrbnR6aUFqM25udSs1d2lGMkx0M0w5cTJiWXNQUC93UWQrN2NBUUNqendYUUpZVnUzYm9GUU5lL0lqYzNsLzBlQUdCVTdWSlFVSUNQUC80WVRabzBRVjVlbnRHL2IxRkZuK3Zmdno5YXRXcUZzV1BIUXExV1kvUG16UmczYmh6NjkrOXZ0TXdqTmpZV0hUdDJ4SU1IRDlqSE5Cb05uajkvWHVMbmtweWNYT3BycWlKYld3bWNuSlFHNWJaeXVmU2RUMUlRWWltdC8xMlBraFNFbU1IbGN1SHQ1WTQ3ZDNYbmdDS2hFSDE3ZjRqVmEvOExqVVpqNWVnSUllVHRvVVJGTWUzYXRVTllXQmhldm53SnBWSnBkR0htNCtPRFBYdjJvRzdkdW1qYnRxM0Iwb2hKa3laaDBxUko2TnExS3c0ZlBzeGU2TGk2dW1MY3VIRVlNR0NBd2JFV0wxNk1xMWV2b2xldlh1d2Q5VGZoNysrUGI3NzVobDIyMGFkUEg5eStmUnV1cnE3bzA2Y1A1czJiQndENCtPT1A4YzAzMzJEdzRNRTRmLzQ4Z01La3l0Q2hROUc2ZFd1OC8vNzdKaE1Lc2JHeFpoTU5nd2NQaGtna3dxNWR1OWpHaXhrWkdjak96aTczMTZKV3E2RlNxY0F3RExSYUxXcldySWw1OCtaaDZOQ2hiSUxGMjlzYkxWcTB3UDc5KzltS0VnQm1Ld2pTMDlQWnZ6OTkrdFRvZVE2SFk3SmhaTkdsSDNLNUhMdDI3VUs5ZXZYUXYzOS8zTHg1RS9iMnVyNEdSUzlzOSt6WkEzOS9mOXkvZjU5OXpOM2RIUWtKQ1FiSEZnZ0V5TW5SM1RWeGRuYUdqWTN1NVAza3laTkd4OVJ6YzNORGZIdzhXeFdpNStIaGdkRFFVUFR1M1J0MmRuWUlDUW5CM0xsekVSY1haM1NNK1BoNGs0L3JrekttbUh1OHFsL1FlM29HZ01jclhBTXNsMHRvSENraEZtSXJFdUQ5SnVaN0RSRkNBSW5FRG82TzlraEowWjIzMUtudGowWU42eUx5MmkwclIwWUlJVzhQblkwWG9lOUhjZTdjT2FQbmJHeHNNSDc4ZUN4WXNBQWJObXpBK2ZQbkVSRVJnVDE3OW1EV3JGbHNxVDhBbzRURXNtWExjT3ZXTFJ3NmRBaTJ0clpRcVZUSXo4OUhWRlFVdnZ2dU8yemF0QW5Ycmwwek9JYXJxNnRSNzRUaVhGMWREYmJuejUrUDMzNzdEUzFidGdTSHcwSC8vdjF4OE9CQjVPVGs0Tml4WTJ3bXZrMmJObmp4NGdWYXRHaUJIMy84a2QzZjF0WVcxNjVkdzFkZmZZWHM3R3lUazB0S2FzSjQ2dFFwREJzMkRPbnA2ZXlValBJdVk5SGo4WGlJaVluQkYxOThnWk1uVDBLbFVtSHc0TUVJRHcvSHRXdlhBQUM5ZS9mRzRzV0xqWkk4UlpkNEZLVlBLR2kxV25oNGVCZ3MvUUNBbWpWcm1yMFlCNEMwTk1PeTlDTkhqcGg4MzBHREJxRlRwMDVvMXF3WjZ0ZXZqNmlvS0dnMEd0U3RXOWVvUWtJZ0VMRC96c2VQSDBmRGhnMEJ3R0FwVEhGWldWa0FkSlU5UlJNVkhUcDBnRnd1eDU5Ly9nbUdZWER0MmpWczI3WU5IaDRlUmxVbTd1N3VCdDlmeFpNVytsNHFSYi8yWnMyYUdjUWZFQkNBUzVjdW1ZeXhxcERKSENHWE83SGJmRDRQVXFsZGxVKytFRkpaZFd6WGlCS0JoSlNDdytIQTA4TU5hV21aMEdnMDRQRjQ2TmVuSzI3ZXV2ZmE1MVdFRUZMVjBObENFVzNhdE1IVnExZlppeFNCUUFDaFVJaWhRNGRpenB3NTBHcTE2TisvUDM3Ly9YY0F3UHIxNi9HZi8vd0gwZEhSV0xac0dlYk5td2RIUjBkOC9QSEhBSUJEaHc1aHhvd1pDQW9LUXUvZXZRSG9sbVo4L2ZYWDhQWDFSVUZCQWFaTm00YU9IVHRpMDZaTkJpTW4vLzc3NzNMSFAzSGlSQlFVRktCdTNicll1WE1uaGc4ZmprNmRPcUZuejU1c2t1S0REejVBcDA2ZDBLbFRKL3o2NjY5WXNtUUpYcng0QVFCbzJiSWxUcHc0VWVKN0ZMODRMMG9ta3lFeU1oSStQajd3OS9lSFJxTXBkVXFJT1FVRkJVaElTRURmdm4xeDh1UkpQSHo0RUM5ZXZNQUhIM3pBSmlvNmR1eUlQLzc0bzh3TlAvVVg1bmw1ZVVoT1RqWjZQam82MnVRRjZ2dnZ2NCtWSzFlaWVmUG1tRGR2SHNMQ3dzejIwV2pjdURHMmJObUM0Y09IUXlRUzRlelpzd2dLQ2tKRVJBUmF0bXlKaXhjdkdyeGVLQlN5Y1RWcTFBaEFZWUpGS0JTYUhJdjYvUGx6YURRYXlHUXlnMmtrZS9ic3daa3paeUNWU25IKy9Ia0VCd2REbzlIZ3dvVUxSdjhPK29vTnZlSmZkOUhxRTcyWEwxOGFQSzZ2d3FuS2ZIeHFHelRNbE10cEhDa2hsaUlSQzFHdnJyZTF3eUNrU2hDSkJQRHlkRVBjSTEwRnFLdUxFL3IzN1laZFA3MTVCUzRwbVkyTkRkemMzRXhXbmxZVW9WQ0lnSUFBZytYQUZVVXNGaHZjeUNvcGhzREFRTE9UQlpWS0paS1NrZ3lxbHUzdDdaR2ZuMS91YW1rdWwxdWxlNW1WaDFBb1JGNWUzbXYxM0t1TTcyTk43M1pMKzJKcTFLaUJ6cDA3czZYNGNYRnh5TW5KUVZwYUdqWnQyb1E2ZGVxd1NRcEFkMkViRkJTRTBhTkhzeGUra3lkUHhzT0hEd0VBejU0OXcrN2R1OUdpUlF0Y3VIQUJnSzdhNHNTSkUyeEdQQ01qQTcxNzk4YW9VYU1NWWdrSUNBRERNQ1grS1Q0WklpVWxCWm1abWJodzRRS0dEQm1DTGwyNllNdVdMVGg4K0RCN3pCOS8vQkhmZnZzdC92cnJMeHc2ZEFoYnQyNWxMOVJPbmp4WjZudVc5R2ZNbURHSWpZMUZiR3dzamg0OUNnNkh3MjZiNnQ5Z2l2NGlVYVZTNGNpUkkralJvd2Q3RVgzKy9IbjgrOS8vQnFEN0pkSzJiVnNjT25USTZCaEZKMVhvajFXblRoMTJpa3Z4UDZiR3N3SkE4K2JOOGR0dnYrSFNwVXR3Y25KQ3UzYnRzR0xGQ2phQkpSUUtEUzd3QXdNRDhmdnZ2OFBPemc0alJvekF2bjM3c0d6Wk1rUkVSQUNBd2ZlQm5rZ2tZci9maXV2U3BRdWVQSGxpOUVlaFVDQWxKY1VvaVpHZG5ZM1kyRmlFaFlWaDU4NmRiQU5ZRHcrUFV2L3RpaXMrNFFUUUxZRXhOUTJscWxJcWZXQm5WN2pVUnlEZ1F5S2hjYVNFV01xbnc0S3NIUUloVllxTGl5T0V3c0l4OFcxYU5ZT3JpMU1KZTFRZkRSbzB3S3BWcTlqRzcrV2xWQ3F4ZmZ2Mk12OVJLcFhzdnYvNjE3OHdkZXBVMk5tVmY3b1ZqOGZEaUJFalNyMVJwMUFvTUdYS0ZMaTR1R0RTcEVtUXlXVHNjM1hyMW1YUHZjckx6czRPNGVIaGFOS2tTYW12bGN2bG1EQmhndG5ubHk1ZENpZW53dTgzTHBlTDRPQmdrNE1IU3NMajhiQjY5V3EwYnQyNlhQdTlEYTFidDhiV3JWc3I5SmliTm0weXFubzN4OG5KeWFBdlhubDgrdW1ubUR4NThtdnRXMVhRcmNNaU5tN2NpSTBiTndMUVhld1c3VkdoMVdvUkdocHFjcjhGQ3haZy92ejU4UGIyeHVUSmt6Rng0a1JzMmJJRjQ4YU53NEVEQitEaDRZRkhqeDZoVHAwNmFONjhPYjc4OGt1RC9XL2N1RkdoWDBmcjFxMnhkKzllSER4NEVNSEJ3UUIwRjcwN2R1ekFuMy8raWJsejV3SUFwazZkaXNqSVNPemF0UXNqUjQ1a3M2TThIbytkVkZFVytveHplSGc0d3NQREFlaEdzYzZjT2ROZ2tvU3BwU1RGaWNWaUFMcEpLVWVQSGtWWVdCZ2FObXlJcUtnbzNMaHhnNTJ3MHJwMWE5aloyWmxNVk9oL3FlbVRRYVV0b1FGMGxTSjkrdlNCcmEwdCt2YnRpL0hqeDZONTgrYnM4elZyMWpSWjVhSmZvdUhzN0l5SWlBaXNXTEVDOCtiTkE1ZkxoYSt2THhJVEV3SG9sdWs0T3p1elNTeEFWOXBadEVkRmNRY09IQURETUZBb0ZFaEtTb0tUa3hPYkVJdVBqemY1Uy9Denp6NURreVpOTUdUSUVJaEVJdFNvVVFQUjBkRUd2MmhNZWZIaWhVRnlwL2d5RndCVmZwbEhVVHllRGR6ZGF4Zzg1dVFrcHlVZmhGaEl2VHBlRU51SnJCMEdJVlVLaDhPQlh3MHYzTDZqVzNiSjUvTXdiRWdmTEYrMUdScE45YjJMQ2dDZW5wN0l6ODgzV3VyQzQvRk1udE1Vdi9PdlY3VHB2Vnd1eDVJbFN6QnAwaVNEYXR3Tkd6WVk3SFAyN0ZuMDdOa1RyVnUzeHJGang5Z2VZQ1hac0dFRExseTRBTFZhRFlGQWdPblRweU0wTkpTdFdpNU9mMU10T1RrWnVibTVtRHQzTG1iTm1vWGMzRngwNjlZTklwRUlTNVlzZ1Vna3d0cTFhMHQ4YndCWXMyWU5ybDY5aXF5c0xQenh4eDhZTTJZTTVzNmRhL2I5WDRjK0FiTnQyemJZMmhyZTJORnF0Y2pKeVFIRE1FWVg2WFhxMUlGRUlrRmFXcHBCUXNpVWhJUUVjTGxjdEd2WERxMWF0V0xQZFI4OGVJQ2ZmLzY1eEJ1ZkhoNGVXTGh3SWJoY2JwbVRLUndPcDlSS1dnY0hCNnhjdWRMbzhSa3paaGoxbmlzdkhvOVg2bWRpNmpNVkNBUm8yclFwZnYzMTF6SjlwbFVWSlNwTTBGK3MxS3RYRDQwYU5jSzllL2NNdmdtS2oyclVsMWVGaG9iaTNMbHorT3V2dndEbzd1UjM3OTZkM1cvTW1ERTRkKzRjTGwrK0RMbGNqa0dEQm1IOSt2VW1ZeWhwMm9NNUVva0VjK2JNd1ZkZmZZV05HemRpMHFSSlVLbFVXTEZpQlNaT25Jamx5NWNqSkNTRUxiMTY5dXdadW5YcmhxTkhqMkw3OXUzbzM3OC9BTjEvOUxKV1FBQ21teW0yYWRNR2ZuNSttRDkvUHViUG4xL21ZeW1WU3FqVmFxU2twQ0F4TVJFcEtTbm8wcVVMb3FLaWNQUG1UWGg0ZU1EWjJSbmR1M2ZIbFN0WDhPeVo4Yml1b3Irb1JDSVI1SEk1QkFJQm9xT2pvVlFxelpaSU5XclVDTWVPSFVOMGREU3VYcjJLNXMyYnMyVlZwaFE5VG1KaUlyNzY2aXQ4OTkxM21EZHZIaVpQbm96dnZ2c09temR2eHRXclY5R2tTUk9rcDZjYk5OZlUvNUIvbldhakR4OCtoSitmbjhGanpzN09XTE5tRFRJeU1oQVZGUVZQVDA5Y3YzNGQvZnYzTC9YN1NkK1k4OG1USitqUm93ZWJBS3BkdXphKy8vNTdORy9lSEE4ZlBzU0lFU053NXN3WkFMcXNmYnQyN2NvZGUyWGc2ZWtQUHI5dzZvQk1Kb1pBUUZNSWlwdjEwUUwyN3h3dEJ4d3RCM3dWSDhJQ0lSeHk3Qkh3d2g4dFk1dURxK0ZhTVVwUzJYRzVISFR1K0o2MXd5Q2tTcEpJN09EczdJakV4QlF3RElPYUFiNTR2MGxEWEx3Y1Zmck9WUkNQeHdQRE1QRHg4VUZjWEp4QlJVVkJRWUhaTzlEbUxocUxubU1KaFVJQVFFNU9qdG1iV1BwcTFjMmJOeU01T1JrS2hRTEp5Y21ZTVdNRysveVVLVk13YTlZczlueDY4dVRKYkVKRnE5Vml5NVl0bURadEdxWk1tWUtRa0JCMktsMVJEZzRPN1BGKy9mVlhCQVlHUWlRU0lUYzNGNXMzYjhiaXhZc3hjT0JBN05peEE4T0hEMGZkdW5VUkVCQ0FQLzc0QTY5ZXZVS2pSbzNRbzBjUENBUUNuRGh4d21BSnlmNzkrOUcwYVZPTUhUc1dDeGN1aEl1TGk4bXZWUitYL3ZuYzNGd3dEQU9SU0dUd1dUSU1nMDgrK1lTdGlEQ1Z0RkdwVkJnMWFoUkVJcEhaQ29HcFU2ZWFmTHlvNGNPSG8wV0xGdWpWcXhkT25UcUZnd2NQUWl3V28xdTNicGd4WXdabXo1NXRzT3k1YUl3alI0NUVmbjQrUkNMTEpNWG56WnZIWGhPVXR3ckNYSUpOLzVpNVpFTkNRa0tKbjJtL2Z2M1FyMSsvRXQrN3ZCVXdsUWtsS29wWXRtd1pldlhxQlU5UFR3REE5dTNia1pDUWdJa1RKeG8xMkRRMXF2SElrU05tMTNuWjI5dGoxS2hSR0Rac0dBQmRKaXc4UEJ4eGNYRW0rejYwYnQyNjFMVnhQajQrQm5mNWJXMXQwYmh4WXd3ZlBodzdkKzVrSC8vcHA1K3dkKzllZGdrQ2g4TmhlMVk0T2pyaS9mZmZOM2t4cnYrQmFZNjVDUkV5bVF4OSt2UkJlSGc0cGsrZmp1VGs1REpsZ3dGZHVWdHNiQ3liYkRoejVneUNnb0t3ZE9sU1JFVkY0ZkRodzdDenMwT3ZYcjNZNmhjOS9WS0VMNy84RWsyYk5nVUFQSHIwQ0VPSERzWExseS9oNHVKaU5OcnIwYU5IN05qVXFLZ291TG01UWFQUndOL2ZIK1BHalVOR1JrYVo0Z2FBNzc3N3ptQjc3OTY5T0hic0dGUXFGWGJ0Mm9YZmZ2dk40UDMxMVNQbUVoVWpSb3hBYW1vcSsrOVcxTTJiTjlHZ1FRTUF1aDkrK3VUT3VuWHJFQk1UZzN2Mzd1SGV2WHRJU0VoZ3ExcjRmTDdSM1FZUER3ODhlZktFM2M3S3ltS1RGTjI3ZDhmcTFhdlJwMDhmUkVWRjRmUFBQOGZHalJzUkhoNk9iZHUyR2J5MktyR3prOExKeVkxTnNIRTRET3p0SlZSTlljSlRlK05FWUZHbi9TTncyKzB1UHY5N1ZJbXZJKysyTnEzcVV5S1FrTmZFTUF6YzNWeVFrcElPdFZvTkxwZUwzajA3NDhhdGFPVGtsRjR4V3RXc1hyMmFQVDhDWUZEZFd2U0NxK2pmdDIvZmJ2WjRwcDdidEdtVDJkY3ZYNzdjNkxGWnMyYXgwK0lFQWdFS0Nnb01wc2RwdFZyazUrZXoyMnExR212WHJvV1BqdzlVS2hXV0xWdG05djJLUHRlc1dUTXNYcndZR1JrWjJMcDFLeG8yYk1pZXM4Zkd4c0xiMnh1elo4OEdoOE5CZG5ZMmZ2NzVaOXk1Yzhmb21BVUZCZGkwYVJON2JsL1MreGQ5L3VMRmkwaE5UVVdkT25YWW00eENvUkRCd2NIdzgvUEQ0c1dMRGM3UkFhQjkrL1lZTm13WXV6UStPenZiNE4rbVZxMWFDQWtKd2Z6NTg5bnJHb1poREpySkYvZm8wU05Nbno2ZGJSNFA2Q29xUWtORDBieDVjNVBubnUzYnQ0ZWpveU11WGJxRXRtM2JtdjFhSFJ3YzRPZm5oOGpJU0pNOU0rcldyWXNuVDU2WTdNUDIvUGx6ZzVpNVhLN1o3NzJpaVlYaHc0ZVh1c1REM0hQRGh3ODMra3dkSEJ5d2RPbFNmUC85OXlZSFFGUW5sS2dvNHZEaHcvajk5OThSRXhPRFI0OGVvV25UcGtiSmlKTHMyclVMQUF5V08raE5uandac2JHeCtPMjMzd0RvdnRuMUdkT2pSNDhhM2VWLy92eTV5UkdhUmVrenczb3ZYcnhBdDI3ZEVCY1hoN1MwTkJ3NWNnVEhqaDFEYUdnb205QTRkZW9VamgwN2htKy8vUlk4SGc4Yk4yN0VxbFdyc0diTm1qSi9uYVdaTzNjdWtwS1NFQklTZ3F0WHIyTEhqaDJJajQ4dmNhS0dYdHUyYlEyU1BkOS8vejFiOXZYUFAvK2dlL2Z1YU5xMEtYeDhmTEI3OTI3MmRVS2hrSzBhK09xcnIzRDY5R2tBUUpNbVRYRHQyalV3REdPMHpwSEg0N0hqV2ZXS0p6TEVZckhKVWtMQWVLcUlLVmxaV1ZpeFlnVnExS2lCUVlNR0dUem42T2dJbFVwbGN1bkhnZ1VMMEtOSER3UUZtVjdUZmU3Y09iYXZTY09HRGZIamp6K2laczJhbURKbEN2c2FpVVNDOXUzYmwvcDlWSnhFSWtGWVdCaTZkKytPN3QyNzQ5WXQzVGkwSjArZUlDZ29DQWNPSEVEMzd0MHhhZElrUEg3OHVGekh0ajRHN3U1K3hjYVJTbWtLd1J1SWRybGYrb3ZJTzB0c0owU1RSZ0dsdjVBUVlwWlFLSUM3dXdzZVA5WWxqNTJkRmZpd2N6dnNPM0RVeXBGVnZEbHo1a0F1bDJQdTNMbFlzV0lGNHVQalVhZE9IUXdaTXVTMWpxZGZNZ3pvbG40c1g3NGNuMy8rdVVGaVlkdTJiZXpmaTE0UVRwZ3dBUzR1TGdiWEFuSzUzS2poZU5FSmNsSnBZVk51ZlJMQjFCMXRlM3Q3ckY2OUdtUEhqalY1d1I0VkZZV29LRjNWakxtTDRlblRwN04vbnp4NU1sSlRVOW50Qnc4ZUdIeE5SVzlTNmltVlNpeGR1dFFnUG9sRWduYnQycUZseTVic1kybHBhWmc3ZHk2YU5XdUdRWU1HWWMyYU5lQndPQmd5WkFnYU5HaUFuVHQzR2pWcEIzUUppUUVEQmlBaUlzTGc1cXVycTZ2Uit4Wmw2cnhWWCtGUmZNa0pvUHNzKy9mdmo2MWJ0NkptelpMSFg3ZHQyeFpCUVVGc1kvNmllRHdlUHZ2c00vYmFwVFJxdFpxdHRDbHE2ZEtsV0w1OHVjbktqK0pmYzgyYU5URnAwaVNNR3pmTzRISDl2NDBwUTRjT1JVcEtDdTdjdVdQUTI2UzR6TXpNS3Q5b2s4N09pOUJmM0ZZMGIyOXZmUDMxMS9qNDQ0K2gxV3JCTUF5a1VpbjI3dDJMNE9CZzlPalJnMDFnNk5uWTJCZ2xJb3F6c1RHK1F6Vnk1RWlvMVdyMkI4YWRPM2NRR2hxS05tM2FBQUIyN05pQlZhdFdZZHUyYlVoSlNjR01HVE93ZWZObS9QampqeWIvUTVWWHYzNzlNSEhpUkhUdjNoMHFsUW8vL2ZRVEdqZHVqSzFidDdMTFlNejlweEVLaFJnd1lBQysrdW9yOXJIaW53dWcrdzk2L3Z4NWcrVXB1Ym01R0RCZ0FLNWN1Y0tPZVIwK2ZEaGJMYURWYW8wU0RrcWwwdUNIdWlWODlkVlhtRHg1TW5idjNvMUxseTVCcVZUaTVjdVhVS2xVR0RwMHFNRlNFRUQzdlFMb01zUGR1blZEUmtZR093MW16Wm8xOFBIeHdmbno1ekZ6NWt5SXhXSzBhdFVLVXFrVUJRVUY4UGYzUjVjdVhmRGVlKytoYWRPbXFGdTNMaDQrZklnZVBYcVVLVll1bDR2Qmd3ZGo2ZEtsaUk2T1Jvc1dMWXdTZGZIeDhXalRwZzJXTDErTzZPaG9iTml3QVd2WHJpM1hVaUZya2tvZDRPRGd6Rzd6ZUZ4SXBlVnZsa1VLNWZDcjN4MDlVbkU2ZFhnUGZENHREU0xrVGJtNktKQ1ltSXpjWE4wRmRzZjIvOGJwdnk4Z0pjVzRwMVJWbHBxYWlobzFhaUEzTnhjM2I5NkVScU9CalkzTmEvZGFLRHJaUy85M0xwZHI4TGdwTFZxMFFQMzY5YkZnd1FLMjE1eFdxNFdibTV0UkxIdytuMDFVVEowNkZWNWVYZ0JLN21HZ3IzYmc4L2tHaVlwdnYvMFd6czdPUnZzWFRVUnMzNzdkYUZ0djBhSkZSdS92NU9TRTZkT25Jenc4dk5RYnNDOWZ2c1F2di96Q1ZoVGs1dWJpaHg5K0FBQ2NPSEVDL3Y3K1dMeDRNZmg4UGk1ZnZveVFrQkNUay9RQW9FT0hEbEFvRkNiN081U1hmcmx6MFY1dmVzT0dEY085ZS9kdytmTGxFaE1WRE1PZ1ZhdFd1SERoZ3NtYmtDcVZDci85OWh1R0RoMktZOGVPbWYyNmlrcE1USVNQajQ5QllnalE5VXdwUzI4SVoyZG5rMzNoekduWHJoM2JLSFgxNnRVbHZ2YUxMNzU0cmVYbGxRa2xLc3JBMUlWMThlcUE2OWV2cytNbGk5dS9mei9zN095d2Z2MTZ5R1F5U0tWU2FMVmFaR1JrSUQwOUhiTm16VEs2SUw5OSszYTU0N1N6czhPY09YT3dlUEZpTmxPOFlzVUt4TWJHb20zYnRqaDkralMyYjkrT0tWT21ZTXlZTVFnTEM4UHUzYnN4WmNvVWpCNDlHbUZoWVFiSE05ZmswWnlQUC80WU8zYnN3S3haczNEczJESDI4Wmt6WjJMejVzMXNSVVB4YVNYNlNvaVpNMmVDeStWaTM3NTlaY29BRm4zTjVNbVRzV3JWcWhKZnIxQW9FQlFVaEp5Y0hHZzBHZ3djT0xEVXNWQnZNcTk4L3Z6NW1EZHZIcDQ4ZVlMeDQ4Y0QwQzBQNmRxMUt3RGRELy9pZHdnYU5HakFWaTc0K1BqZyt2WHJlUGp3SVg3OTlWYzhldlFJUjQ4ZXhibHo1NUNYbDRlMWE5Y2lQRHdjWjgrZXhaMDdkOUNvVVNOOCt1bW4rT3V2dnpCcjFpeWNPM2NPS1NrcGJJVlBTVitMUUNEQW1UTm5VS3RXTGN5ZlB4L0xseTgzeXJ6cjVlVGtZTnk0Y2ZqNTU1K3hZc1VLZlBubGw2aFZxMVlWU0ZZdzhQV3RZM0J5NHVob0R5NlhMcUxlaElwcnV1S0lFTG5NRGpVRFhtOUVOU0hFRUpmTGhiK2ZEMjdkMXQzZ0VBb0YrUHl6SVFoZFdyYWx0VlZKclZxMUVCMGR6WjZIZUh0N0d5eFRMWS9peTNJQllOMjZkU1h1NCszdGpaRWpSN0xucnJObXpjS3laY3NRRXhPRGdJQUFvNHZTb29tS09YUG1BQ2hNSHZENWZKTlQwakl5TXFEVmFtRnJhMnV3ekdEWnNtWGc4WGhHZDlPTFgreWJ1L2hmdm53NWVEeWV3UktXcEtRa3hNWEZJVGc0R0FzWExpeTF5ZnlKRXljTXR2VkptM3IxNnJITjdpTWlJcENlbm81UFAvMFUrL2Z2TjFvcXJWUXEwYjkvZjJ6WnNnVTVPVGtHbjRHK0txTDQ1L0xxMVN1VDUvOWNMaGNEQnc1RWZIeThVU1ZFNDhhTkVSZ1lpSkNRa0JLL0prQjNqcTFRS0VxOE1mMzMzMytqWjgrZTZOMjdON1pzMldMd25La2xRN1ZxMVVKd2NEQW1UWnBVcHViOXhkV3RXeGNGQlFYZzhYaG1LN2oxYXRldWphRkRod0lvdWUrRVRDYXIwRXA1YTZKRVJSbVUxazBWS1BraWNQYnMyUkNMeFlpUGowZGlZaUtTazVPUm5wNE9yVmFMeG8wYlkvLysvVkFxbFFhWnQ5ZnBVU0VRQ0xCMjdWcURIOHBQbno1RisvYnQyYkdZR28wR1FVRkJCaG5WWHIxNm1jeXcrdnY3bTIwa0NlaXltL3JHb1FCdytmSmxmUEhGRjBaamZ0UnFOUjQ4ZUFDSlJJTCsvZnV6VFVqMSt2ZnZqL2o0ZUtTbXBtTHUzTG5JeWNreE96TFVuTEprMnZQejg3Rnc0VUl3REFPdFZvdDc5KzZWT3RaSExCYWJuZnRjV2lMbjdObXpTRXhNeEljZmZzaG1aVC81NUJNb0ZBcHd1Vnc4ZmZvVW1abVpCdnNjUEhnUXAwK2ZSbVptSnU3ZHV3ZXhXR3oyZlJZdVhJaUFnQUNNR1RNR0F3WU13TkdqUi9ITEw3K1lqY2ZEdzhQb2ExRXFsWWlNakVSZVhoNG1UNTZNdUxnNHRpS2xOS2RQbjBiVHBrM1JwRW1US3BDa0FOemNmR0JuVi9oTFVTZ1UwRGpTQ3FCaFRDZTB5THVOWVlBUm4zU2kzaStFVkNDeDJCWk9UZzVJU3RMZFNmZng5c1MvV3paRnhMa3JWbzZzWWdVR0JocGNMTmVxVlF0SGo1WnZtVXRTVWhMbXpKbGpjRzR0bDh2eDdiZmZZdno0OFFibnQwcWxrcTBxOXZEd3dOU3BVeUVRQ05DbVRSdTR1Ym5oeUpFajdFMDFQejgvL1Bubm53YnZaV05qWTdDVXBLZ0dEUnF3RS9pS0NnNE94cXRYcnlBV2l3M09ZYzFWTjVlMW9xTDRzaFM5YmR1MklUUTBGQ05HakRDYWNtS0t2bjhib0t0RWlJbUp3Zjc5KzVHU2ttTHd1bmJ0MnVIMzMzODNTRlFJaFVKTW5EZ1JRcUVROGZIeGFOYXNHY2FPSFd2MEhzWDcxeFZmdnFKLzcxR2pSa0dwVkdMUm9rVUc1N0ZDb1JDZmZQSUo5dTNiWnhTWEtSMDdkc1NEQnc5S1BNOVZxVlE0Y3VRSUJnOGVqRU9IRGhsOC84eWNPWlA5dnRFbmd1N2V2WXZNekV5MGJkdVc3ZE5SVnE2dXJtamV2RGxldlhxRjJiTm5ZKzNhdFdhck9IeDlmVEZwMGlURXhzWWlJQ0RBNUJJWVBVczFFN1VHU2xTWTRldnJ5LzZ3S0UrZkNnQ0lqWTAxU0c2WWFwYXBkKzNhTmRTb1VZUE5HcXRVS25oNmVpSWhJY0hzQmJKZVFrSUNQRDA5MlF4Y2FtcXFVVlVFQUtPeG1zVW5aUlRmMXE4SGZQandZWW1WRFltSmlRWUpoZGpZMkJKbkVldkx5WXJUUDFhMElpSTZPdHJzY2NyS3ljbko0QWRYWm1hbVVUV0hPYW1wcVFnTkRXV3JMMHdKRFEwMStRT2xkZXZXZVBUb0VhS2pvMUd2WGoyRDE2U2twSlQ2dzdSbzhxS2taRWhCUVFFR0RoeFkycGVDK1BoNEJBVUY0ZG16WjBiL25tbHBhV3lWU1VrWlprOVBUNVAvRDdSYUxhNWNxZnduU0RZMkFyaTUrUm84NXVRa3QxSTAxWXVXcWRyckg0bGx2TmZJSHpZMmRJcEJTRVZpR0FZZTdxNUlUYzM0WDJOTkRucDA3WUNvcU52SXlpNWZGV3hFOWdPdkFBQWdBRWxFUVZSbEpSUUs0ZWpvQ0tWU0NZWmg0T25wQ1JjWEYxeS9mcjNNeDlCUDdzak96alpZdzYrL2d5K1R5UXdTRmRuWjJiQzN0NGRZTEVaSVNBaU9IVHVHWHIxNmdjUGh3TW5KaVQwdjAxZEY2MGZQQTdwL0V4NlBaelpSY2ZYcVZRd2ZQaHdTaVFScjE2N0ZoQWtUMkFxS3RMUTB5T1Z2NTF3a096c2JXN2R1eGJCaHd5Q1JTRXcyaTlSVEtwWDQrdXV2MmUzUFAvKzh4R1BycXo4U0V4TVJFaEtDaVJNbkdqeC84ZUpGUkVaR3N0dXVycTVZc0dDQlVmS2krTTFSZlpLaVNaTW1DQThQTjdwZTZkT25EMTY5ZW9XVEowK3kxYkg2NUxoK1czOHQ1ZUhoZ2NEQVFLTkcvS2FjUG4wYXZYcjFRbzhlUGJCNTgyYjI4WlNVRktPcUNhMVdpNy8vL2hzZE8zYkU4ZVBIeTl3VFFpcVY0c3N2djhUVHAwOFJGaGFHMGFOSFkvNzgrVmkzYnAxUjFiNlBqdyttVDUrT1U2ZE9JU0lpQW1GaFlXVktObFVIZEJaaFJtblZEQ1ZScTlYbFNtNFV2eEF1YS9ORHRWcGQ3a2FKWlZGUVVGQ21SRUYrZm42RkpCUXNwU3hyeTh4SlRVM0Y3Tm16UzN5TnVlZlBuajFiSVRGVWxKeWNISk5OamdEZEx3Vnp6eFZsaWUrenQ4bkR3M0FjcVZScVJ4ZFJGVVFMU2xRUVF3SUJINjFhMXFWcUNrSXNRQ0N3TVdpczZlVGtpTTZkMm1MZmdXT2w3RmsxNU9ibUlqUTBGQk1uVG9TcnF5dnk4dkp3Ky9idGNxM2pOelc1bzZnbFM1YVlmRnlsVXVHSEgzNWdMMVIzN3R3SmQzZDNqQnc1RW5GeGNmRHg4VUYyZHJiQk9iNUFJQUFBczRtS2tpUW1KcG9kSFZwY1daZCtsT1RXclZ1WU9YTm1pVGRDWFYxZE1XUEdESnc3ZDQ3dGtSWWNIQXlHWWZEZWUrL2g2dFdyQnE5ZnMyWU5Ra05EOGVMRkMyZzBHdFNyVncvZTN0NVl0R2dSbThCUXE5VUc3NmxQU0pTMFZJTEw1V0xNbURFSURBekVOOTk4WTdJM1JWQlFFRGdjanNtYnBQb0dxZm9sRWg5OTlCRlNVbExNVG1jc0tpOHZENmRPblVMMzd0MXg0TUNCVXBka1JFUkVJQ2dvQ0hLNXZFeTk3MnJYcm8zUFB2c01nTzZtWjI1dUx0YXRXNGRodzRaaDZ0U3AyTDU5dTBFUHU2ZFBuMkxWcWxXSWpvNW1iNFRUMGc5Q0NLa0diRzBOeDVGeXVSekk1Vks2aUNMRVF0cTFhUUNSVUdEdE1BaXBsaGlHZ1l1ekFrbUpLY2pKelFQRE1PalE3dDg0RzNFWmlVbWxsNzlYQlhGeGNaZy9mejZtVEprQ0x5OHZrMzBtU2xMOElzN0p5UW5qeDQvSDQ4ZVAwYlp0VzNiaTI3WnQyMHBOTUZ5NWNnVTNiOTZFV3EzR0YxOThnV3ZYcmhuY05TOHRVZEc2ZFd0a1pXV3hTMGVLZXZyMEtUdzlQUUhvTHN3MUdvM1pPL0psWGZwUkdqNmZEejZmajd5OFBIaDVlUmxWTVF3ZE9oVHg4Zkg0K2VlZjJVUkZSa1lHSEJ3YzJLRUF4WmUrdkh6NWtsMzZjZjM2ZFN4YXRLaE1qU1RONGZGNEdEZHVIUHo5L2JGa3lSS3pOOHNXTGx4bzlGaVhMbDNRb2tVTGRyd3FvS3RJYU5hc0dmN3YvLzZ2MUdwMXZWT25UcUZyMTY3bzBhTUg5dS9mWCtKclUxTlRNWFhxMUJLWHkrdjE3ZHNYSDMzMEVhS2pvN0YrL1hyMmM5TnF0ZmpoaHgrUW41K1BFU05HWVAzNjlldytLcFhLNk1ad2VmN05xekpLVkJCQ3FqRUdYbDRCNEhJTGY5VEpaR0lhUjBxSWhZakZRalNvNzB1SlFFSXNpTWZqd3RmWEUzZnU2bnAraVVSQ0RCL1dEOSt1TUc3MlYxWHBKK1JsWkdUZ2swOCtBV0M4bExrMGZENGZuVHAxUXVmT25iRjc5MjdjdVhNSGJkdTJ4ZmZmZjQ4ZVBYcGd5WklsMkx0M0x5NWR1bFRpQld4ZVhoNEdEeDRNSnljbmd3dElvTENYbWFsRVJaOCtmZENvVVNNc1c3Yk01SEZqWW1MWXFYeWVucDRZTjI0Y3BrMmJWcWF2VFNLUmdNUGh3TkhSa1kxUno5WFZsZjM2aTN2Ly9mY3hldlJvZHZ2NDhlTUd6Ly8wMDAvSXlNZ3dxdlpPVFUzRnRtM2JNSGJzV0R4Ky9OaW9vV2hSYjVLa0FIUVZIUFhyMThlUFAvNEl1Vnh1c0R3bU9UbVpQYjZwL21qNlpUcEZueE1JQkxoejUwNjVwanVtcDZkajM3NTllUHo0TWZ1WXZzTEhsTElrS1FEZ3pKa3pTRWxKd2VuVHAwMG1wWDc2NlNkY3ZIaXgxTWFjWDN6eGhkbm5wRklwdnZubW16TEZVOW5SMlRvaHBOcXl0MWRBTG5kaXQzazhMbVF5c1JVaklxUjZTMDE1Q2c2SGtoU0VXSnBVS29ham81d2RUMXE3bGgvZWI5b1FsNitVdlpkRFpTV1R5VEJ0MmpTa3A2Y2pMQ3dNSTBlT3hPalJvK0hqNDhNdVZ5M3BqckpVS2tYcjFxM1J1WE5ueE1YRllmSGl4VWhNVElTRGd3UDdtajE3OXVEV3JWc1lPblFvQmcwYWhBc1hMdUQyN2R1NGUvZXVVZEtoUzVjdTZOeTVNeTVkdW9TSER4L0MzdDRldWJtNVVLdlZhTm15cGRGeWIzMlBqRHAxNm1ERmloWEl5Y2xCWUdBZ0FGM0Zna0tod0QvLy9JTTllL1pBS0JTaVpzMmFFSWxFN0JLRFhyMTZBZEJOSHpGMTBaK1FrQUJmWDErTUdERUNnSzZaZlZaV0ZnQ2dXYk5tR0RWcUZDSWpJekZ4NGtRY1BIZ1F0MjdkUWxwYUd0UnFOUzVldklpWW1CZ3dESVBzN0d4a1pHU3dmVGIwamQ3TnVYVHBFcHlkbmRsbHpXVkpTSE81WElQUEhRRGJONlQ0NDRBdUlkS3dZVVAyc3lydStQSGoyTGx6WjZudlc5UzllL2ZNSm90Sytob09IejVzRU9lQ0JRdEtmYS9TUHBPa3BDU0RRUVNtRk85MWFFcEpZMGYxelRUTDJpK2pNcU5FQlNHa1dtSVlEbXJVTUZ3bnIxRFFPRkpDTE9YNTgyYzRkZW9vaGc3cWhocStYbFJWUVlnRk1Rd0RIMjkzcEtkblFLM1dnR0VZRE9qWEhUZHZSU00zdDJ4M2R5c2pQejgvakI4L0hnVUZCZmptbTIrUW01dUxqUnMzUXFWU0dUVFVMRnA1VVBRaTFNN09Eak5uemtSR1JnWTJiZHFFMjdkdm0zMnZ1M2Z2WXZiczJXalNwQWxhdFdvRnFWU0tXN2R1R2J5bWQrL2U2TldyRjFKVFUvSEREejhBQUVhT0hNbGVUQmNVRkJnMWFQVDA5RVJxYWlxV0xWc0doVUxCSmtvaUl5T1JuSnlNR3pkdUlDWW1CaXFWQ2lkUG5zVEFnUU54Ly81OVBIdjJEQU1HREVENzl1MnhZOGNPakJ3NUVsNWVYbGk4ZURINGZENFVDZ1ZVS2hYYlkrUE9uVHZnOFhqUWFyWHc4dkxDOCtmUDBieDVjeHc2ZEFnSER4NUV3NFlOMGJOblQzejY2YWRnR0FacXRSb2FqWWJ0R2NIaGNNRG44OEhqNlM0SEl5SWlESnBIbW5MbzBDRUVCQVJBSXBHd3kxWkt1bWoyOFBBd2UvZmZWSitONGNPSGw5aC9vVFE3ZCs0c05aSFJyRmt6Q0FRQ3FOVnF0R25UcHNUNEFWMHZ3WnljSEV5Y09KR3RuQWdKQ1dFVFduWjJkbkIyZGtaK2ZqNDdMVVdmT0NxUGdJQUFGQlFVb0tDZ0FJMGJOeTdYdUZNZkh4OTRlbm9pTHk4UERSbzBRSDUrL211TlM2MXNLRkZCQ0ttV1BEejhJQlFXam0reXRSVkFMS1p4cElSWWdrYWp3WjkvSG9kYXJjYWNCU3V3L2J2bHRNU0tFQXZqODNudzluTEh3OWduQUFDNVhJYnVYVHZnbDMzbXA4MVZkdjM2OVVONmVqcFdyVnJGbHZGck5CcjJBbHFoVUNBdUxzNWdwT2VWSzFmWUtXbFpXVm1ZUFh1MnlRYUllWGw1dUhqeG9zRnordWxsNWlhWTNiOS9INW1abVFnUEQyY25aV3pldkpsZGVwR2FtbW8wb2UzYXRXdUlqbzVHVGs0T0VoSVNNR2JNR0xNOUxBNGNPQUFYRnhlMGE5Y082OWF0UThlT0hmR2YvL3dIdDI3ZHdzT0hEOUdqUncrMGF0VUtZckc0eEJzdHVibTUrUExMTDdGdDJ6YjJJdm42OWV1NGZ2MDZlRHdlcEZJcGJHeHMyTW9KTHBjTHJWWUxyVmJMSmkvSzJyQjB5SkFoOFBYMWhWYXJ4Wmt6Wnd4R2t4YjM2TkdqTjBvOFdFTDkrdlhSdG0xYkFMcUc4N3QzN3k3eDllbnA2VWFUVDRwT1daVEpaR3hQREsxV2k3Lysrc3RnZ2w5WjllelprNjI4eWMvUHg3NTkrOHE4cjBRaVFiZHUzYURWYXBHVGs0UC8vdmUvMWFLaWdnR29aVHNocEhvUkNrVUlEUHdYK0h4ZGt5dUdBVHc4WENBUTJKU3lKM2tkMjM5NDgzWFJrL3ZOUUtwdDJidTZrOG9sS3VvcWJ0d283QWEvTW53T09nZTFvYXFLZDVoV3EwVkd4a3VrWjd4RVZuWU9DZ3BVMEdnMDRIRjU0UE41RUl0dElaV0tJWlBTY3J3M29WYXJjZXQyRExML041NzA1Y3RYV1BydEJpUThUeXhsejhySjN0NGVMMSsrTEhQVFEwdXBXYk1tNHVMaWtKK2ZYK280ejRwa1kyTmpOcW1oWDZLaHI0QUF3Q1lhTkJwTnFkTXB5c3ZYMXhkUG56NUZRVUdCMFhNY0RvZE5kSmpqNStlSHg0OGZtOXpmMmpnY0RqZ2NUb1Y5Wmd6RHNNa2ZVOSs3UEI0UFRrNU9wZmJ2WUJnR0RNTVk5UWdwK2p5UHg2dVVuNmtsVUtLQ0VGTHQrUG5WaDR1TEo3dHRieStHbzZNOVhUUlpDQ1VxM20wNU9kazRjT0JuZ3hNbmtVaUlpTDkrZ1Vna3RHSms1RzNLeTh2SGpWdjNjZlBXZlR5TWZZcjRaeStRbjEvNnliU05EUit1TGdyNCtyZ2p3TjhIRFFOcndjRkI5aFlpcmo3UzBqTVJIVjNZM1BCSzVBMXMyTFNqV3R4UkpZUzh1Nmd1a3hCU3JZakZNaWdVYnV3Mmw4dUJUQ2FoSkFVaEZxRFZhaEVaZWNubzdrNU9UaTZtend6RDZoWHo2ZjllTmZmaVJRcCtPL3duTGx5S1FtNXV5YU1lVGNuUEw4RGpKd2w0L0NRQnAvL1dsZC83KzNuaGd6Yk4wUHJmVGNEalVWK2gwdGpMSkhCMHNFZEtham9BNEwxRzlSRll2elp1M0x4cjVjZ0lJZVQxVWFLQ0VGS3RlSG5WTWxqSGFXOHZvYlh5aEZqSXk1Y3Y4ZkJoak1ublRweUtRTXcvY1Fqdzk2RmtSVFZVVUtEQzdyM0g4UHVKczFDclRaY3B2NjUvSGp6R1B3OGVZOSt2SnpDZzM0ZG8xZks5Q2oxK2RjTXdESHg4M0pHYWxnR3RWZ3NPaDRNaGczcmk3dDBZRkZUd2NnQkNDSGxiT05ZT2dCQkNLb3Fqb3l2czdSM1piVDZmUitOSUNiRVFYZE93MzBzc0w1OHdjVzZaeXY5SjFaS1dub2w1aTliaXlMRXpGWjZrS0NvMU5RTWJOditFOEZYL1pYc3dFTk5zYkd6ZzYrUEJianNwSE5HN1YyY3JSbFN4WkRJWmhnMGI5dGJmMTgvUEQ4N096aFYrWEtGUXlEWk9KSVNZUm9rS1FraTF3T1Z5NGVOVDIrQXhoY0llSEE3OW1DUEVFcDQrZllUMDlKTDdpang1bW9DOSs0NitwWWpJMjVDZThSSUxROWZqMGVObmIrMDlyMFhkeGJ4RjY1Q1dYdjVPK3U4U1IwYzViRzFGN0hiclZzM2dwblN4WWtRVng5YldGaDA3ZGl6MWRSS0pCTk9tVFlOU3FRU2dxellSaThWd2RIU0V1N3M3QWdJQzBLQkJBL3pyWC85Q1VGQVErdmJ0aTVFalI1cE1HZ1FFQkdEbXpKa0d6U3RMdytQeE1HTEVDTGk3dTVmNE9vVkNnU2xUcHNERnhRV1RKazJDVEVaOVdRZ3BqdXFoQ1NIVmdvZUhQMnhzQ2h2M2ljVWkyTnBTSXo5Q0xFR3RWaU1pNG5TWlhydjAyL1hvM3IwRHBCS3FicXJxMUdvMWxxLzZMeEtUVXQvNmV6OUxTRVRZc2kxWU9IY0NoRUxCVzMvL3FvREw1Y0RMeTQxdHJHa3JFcUZ2N3creGJzTjJhS3BRWTAxOWtxRW9KeWNuczgrcFZDb2tKU1VCMEkwbnpjek14SlFwVTdCbzBTSzhmUGtTMzM3N0xXeHRiYUZXcTVHVGt3T3hXSXk0dURoa1pHVGcxYXRYeU16TU5KcitJQktKTUdiTUdQQjRQSU5SbENXNWVQRWlObXpZQUlGQWdPblRweU0wTk5SZ2pHcFIrb2taeWNuSnlNM054ZHk1Y3pGcjFpems1dWFXNmIwSWVSZlExQTlDU0pVbkVvbFJ2MzV6OFBtNjhhTU1BM2g2dXNMR2htL2x5TjROTlBYajNhTFZhbkgxNmtYY3VYT2p6UHQwNmRRR0s4UG5XakFxOGpic08zQUNldytjc0dvTXJWcStoeS9HRExScURKV1pWcXZGdmZ1eFNFdkxBQUNvMVJyOFovMzNWYXF4NXZidDI4djErb1NFQk15WU1ZUGRaaGdHWDM3NUpkTFQwL0hERHovQXpzNE9CUVVGN05qUDdkdTNZOGFNR1daSFJmSjRQRXllUEJrYWpRWXJWNjQwT3lyU0hDNlhpMm5UcHNIQndRRWhJU0Z3ZEhRMGVvMnpzek8rL3ZwclRKOCtIUndPQjRHQmdiaDgrVExTMHVqM0lDRjZWRkZCQ0tueTNOeDgyU1FGQUVpbFltcWdTWWlGNU9ibTRQNzlPK1hhNTlqeE13aU9mUUpmWDgvU1gwd3FwZXpzSEJ3K1ZyWXFHa3M2ZXk0U1FSMWF3dC9QeTlxaFZFb013OERMVTRtTWpKZlFhRFRnY2pubzM2ZHJsV3VzV1R5Um9GUXFzWFRwVWd3ZlB0emdkVTJhTkVILy92ME5IdE5xdGRpd1lRUGJQeWNySzZ2TTd5c1NpVEJod2dUSTVYSzR1N3RqeTVZdHBlN0Q0L0VRSEJ5TWpBeDlja2lOdFd2WHdzZkhCeXFWQ3N1V0xUTzdiOUhubWpWcmhzV0xGNWM1VmtLcU96cVRKNFJVYVdLeFBaeWNDa3RCdVZ3TzdPMXBIQ2tobHFEVmFuSDU4bm1qTXVteUdQUkpNQ0wrMmdzdWwvckdWRVZYcjkxNXJmR2pldTgxcmd2L0dsNTQrU29MZjUrOWlsZFoyYTk5ckdQSHoyTENGNE5mZS8vcXp0WldCSGQzRnp4NW9ydlFkM2QzUlkvdUhiSHZ3REVyUi9iMjZFY21tNnZPV0xwMHFkRmpYMy85TlhnOEh2THk4ckJ5NVVxRWg0ZGoxS2hScGI1WDBmZVFTcVZzVDRzN2QzUUozZUxKRlFDd3Q3Zkg2dFdyTVhic1dGcnVRWWdabEtnZ2hGUnBQajYxd2VFVWppT1Z5NlZVVFVHSWhlVGs1Q0F1N3VGcjdadVI4UkpyMTI5SDhJUlBLWkZZQmQyUGlYdnRmVnUyYUlUeG54Y21GaG8xcUkyd2IwdS9VMjNPdGV0M29GWnJLT2xWQW5jM0Y3eDRrY3hPM2VrYzFBWm4vcjZJNUpTcXNiUkFKcE1oTHkvUFlCc0FIQndjREY0bkZodjJ2dG04ZVRNRUFsMFBreGt6Wmhnc0NkRmJ1blFwbGk5Znp2YTEwRXRMUzROYXJjYWFOV3Nna1VnQUFPdldyU3RYM0ZPblRvV1hseGY3L3VhV2wraS9OajZmVDRrS1FzeWdzM2xDU0pYbDVPUUJxVlRPYnRNNFVrSXNSNnZWNHZEaGZYaVQxbGJmL2ZjbkRCM2NDNDZPOHRKZlRDcVZad2xKcGIvSWpOcTFhaGhzQi9oN3YxRXN1Ym41ZVA0aUNlNXUxV09paFNVd0RBTy9HbDY0KzcvR21udytINE1HOXNUYTlkdExIQ2xjV1lTRWhKaDhmT1hLbFVhUEZVMEdoSVNFZ0dFWUxGKyszT2k1b3BLU2tzdytWOVQ0OGVOTGZVM1Jpb281YytZWVBNYm44OW1rUjFFWkdSblFhcld3dGJYRnk1Y3ZTMzBQUXQ1RmxLZ2doRlJKWEM0UFhsNEJCbzg1T2NucFRpMGhGaEliK3dBNU9hOWZyZzhBS3BVYTh4YXV4SnFWODJsMGNCV1RtcHIrMnZ0S3hIWUcyem01ZVdaZVdYYXBhWm1VcUNpRlZDcUdnNE1NcWFtNjNnbjE2OVpFZzhBNnVINmpmRDFtck9GMWUxU2twS1JVYUJ4YnQyNTlvLzBiTkdpQTRPQmdvOGVEZzRQeDZ0VXJpTVZpczVOQkNIblhVYUtDRUZJbDZjYVJGbzZvazBoc0lSTFJ5RHBDTEVHdFZ1SFNwWWdLT2RhcFA4L2g5cDBZQk5hdlZTSEhJMi9IcTZ5YzE5NlhVMnlKeHAyNy83eHBPT1dleFBBdTRuQTQ4UFRRTmRaVXF6WGc4L25vMDZzTDd0MS9nTndLU0JaVkZRNE9Ea2FWR01WN1ZCUnRoZ25vdnI4eU1qSk1KaG1LQ3drSk1kdTM1K3JWcXhnK2ZEZ2tFZ25XcmwyTENSTW1zQlVVYVdscGtNdXB1b3dRY3loUlFRaXBja1FpTzdpNGVMRFZFd3pEUUM2WFVqVUZJUmFnMVdweDY5WjE1T2RYM0lYTng0UEg0M2JVY2FxcXFFTHk4bDYva1daeGY1MisvTWJIS0Y2bFFVeXp0UlZCNmVxTXAvSFBBUUNlSGtwMGJOOEtoNDZjc25Ka0pUUFY3Qkl3M1J5ekxFczRBR0RtekprR2ZTOEEzWlFQVTVNMnNyS3lFQndjREQ4L1AzejY2YWZZdUhFajR1UGpUUjQzTEN5c1RPOWZYR0ppSWx4Y3FDcUlFSE1vVVVFSXFYSThQUHpCNC9IWmJabE1EQnNiZmdsN0VFSmVWMjV1RG03ZXZGYmh4LzBtZkNOQ3BvMnI4T01TeTZpb0NvWjc5K053dXdJcUtoUUt1aE5kVm01dXpraE1TbUViYTM3WXBSMytqcmlFakl6SzJ4dWhlTE5MSnljbmZQMzExeWFiWTZwVUtnd2NPQkF4TVRHNGV2V3EyV09tcEtRWU5hNjB0YlUxKy9wYXRXcGg0c1NKNEhLNW1ENTl1c25YMk5uWmdjZmpZZkxreVVoTlRUVjZ2blhyMXNqS3lrSk1USXpSYzArZlBvV25wMjVrTTVmTGhVYWpxUkw5UXdoNVd5aFJRUWlwVWlRU0J6ZzZ1ckxiUEI0WDl2YkdqYW9JSVJYandvVy9MVkptdjJQWEFRd2QwaHVlN3NyU1gweXNyaUl1b0xSYUxYYitkUENOajZOMGRZSlVRaFVWWmNYbGN1SHY1NFU3ZDNXTk5VVkNBVWFQSElRVnE3WlV5Z3ZqeU1oSVBIbnlCR2xweGhOS3pGVlAxS3RYRHlxVnlpaFIwYUZEQjVNSmhKSXdESU11WGJxZ1o4K2VPSDM2TkpvMGFZSWRPM1lnS2lxS2ZZMVFLRVNQSGozUXZuMTdmUGZkZHliZm8wK2ZQbWpVcUJHV0xWdG04bjFpWW1MUXBrMGJBSUNucHlmR2pSdUhhZE9tbFN0V1Fxb3pTbFFRUXFvVVg5L2FCdVhpY3JrVVBCNjNoRDBJSWE4cksrc1Zuang1WkpGamF6UWF6Smo1RGY3dnZ5dkI0ZEN5clhmQkgzOWR4SU9IVDk3NE9BM3ExNnlBYU40dFVxa0VDb1VjeWNtNmkvL2FOV3ZnL1NZTmNPbktkU3RIWm16MTZ0VkdqK1hrNkhxa2VIbDU0ZkhqeHdiUCtmbjV3Y1BEQTN2MzdnV2dTOHdBd09qUm82RlFLTEJ4NDBZQXVxcU0vSHpESlV4Q29kQmcyOVhWRmVQSGp3ZVB4ME5ZV0JnZVBYcUVNMmZPWU5Tb1VlamF0U3RPblRvRnBWS0pEaDA2SURvNkduUG16RUZ5Y3JMQk1SUUtCUUNnVHAwNldMRmlCWEp5Y2hBWUdBZ0FHRHAwS0JRS0JmNzU1eC9zMmJNSFFxRVFOV3ZXaEVna010dm5ncEIzRlNVcUNDRlZobExwRGJGWXhtN2IyUEJwSENraEZxTFZhdkhycjNzcytoNlIxMjdoek44WDBiWk5jK294VThuMTc5UDV0ZmQxZDNOR2Nrb2FmdHg5cEVKaSthQnRzd281enJ1RVlSaDR1THNpTlRVREdvMEdYQzRYUGJwM3hQVWJkNUdYWDNIOVJ5d2xQVDBkRVJFUldMUm9rY25ubzZPamNmUG1UUUM2U1J1QWJnVG95cFVyWVdOakF3QW1lMUVVbDVpWWlPUEhqK1BjdVhOUXE5WGc4WGl3dGJWRlpHUWt1bmJ0aXRHalI4UEd4Z2J4OGZHSWpZMkZpNHNMTkJvTjB0TFMyT29VVDA5UHBLYW1ZdG15WlZBb0ZGaThlREVTRXhNUkdSbUo1T1JrM0xoeEF6RXhNVkNwVkRoNThpUUdEaHlJKy9mdjQ5bXpaeFh4VVJGU2JUQjRrNEhvaEJEeWx2QjRObWpZOE44UUNBcnZmbmg0T0VNb3BFa2ZoRmpDUC8vY3c3bHpweTMrUGdLQkFKY2k5ck1YRTZUNjBXZzBXQlMyRWZkajR0NzRXRFg5dlRGdjl2ZzNEK29kcE5WcThmUnBBcDdHdjJDMzl4MDRoc05ILzdCeVpHVm5iMjhQa1VoazhGaGVYcDdCMGd1SlJJTDMzMzhmZi96eEI3dlAwcVZMTVhIaVJKUE5ORmV1WElscDA2WWhNek1UQU9EcjY0c09IVHJBeThzTEhoNGVTRWxKd2ExYnR4QVZGWVhidDIvRDN0NGVUWm8wUVdCZ0lQejkvU0VTaWFCV3EzSHg0a1ZzMnJTSlBhNitDc1RHeHNhb2trT1B5K1ZpN05peGFOaXdJZGF0VzRjYk4yNVV6QWRGU0RWQWlRcENTSlhnNDFNSFNxVTNlOWRWS3JXRGs1T2M3c0lTWWdFcVZRRisrV1ZYaFU3NktFblA3aDJ4ZElseGt6eFNQZno4eTFIOGR1alBDam5XbkpEUFVidFdqUW81MXJ0SXBWTGg1cTM3N0hqU3JLeHNMQWhkamVUazh2VnhxTTRFQWdFKyt1Z2pQSHIwQ0RFeE1TWjdaZWd4REFNWEZ4ZDRlSGpneVpNbmVQSGl4VnVNbEpEcWplYUNFVUlxUFZ0Yk1aeWQzZG1rQklmRHdONWVRa2tLUWl6azVzMm90NWFrQUlCZkQ1MUV3dlBFdC9aKzVPMkp1aEdOZzRmL3FwQmp2ZGU0TGlVcDNoQ1B4NE9QdHp1N2JXZG5peUVEZTFreG9zb25MeThQZS9ic3dhVkxsMHBNVWdDNnFwVG56NS9qeXBVcmxLUWdwSUpSb29JUVV1bDVlZ1lVRzBjcW9YR2toRmhJVGs0MmJ0OSsrdzMyaG53eUNXcTErcTIvTDdHY3BPUTBiTmowVTRWTWxyQVZDVEZpV084S2lJckk1VExJNVZKMnUyR0RPbWpjc0s0Vkl5S0VFR09VcUNDRVZHb3ltU01jSEZ6WWJSNlBTdzAwQ2JHZ2MrZk9XR1FjYVdrU25pZGkvNisvdi9YM0paWlJVS0RDcXYvOGdGZFoyUlZ5dkZHZjlvV0RnNnowRjVJeThmSDJNSmlnOVhHLzdoQUlxRThNSWFUeW9FUUZJYVRTWWhnR05XclVNMWppNGVnb28zR2toRmhJZW5vcTR1TWZsLzVDQ3dsZHVnN3A2WmxXZTM5U2NiWnUzNHU0Ui9FVmNxd083VnFnUmZPR0ZYSXNvaU1RMk1ERHc1WGRkblpXNE1OT0gxZ3ZJRUlJS1lZU0ZZU1FTc3ZkdlFaRUlqdDJXeVFTUUN5MnRXSkVoRlJmV3EwV3g0OGZ0bW9NdWJsNVdCUzYycW94a0RkMzR0UjUvSDMyYW9VY3k5L1BDNThNNlZraHh5S0ZHSWFCczVNRFJDSWh1OTN1ZzMvQjFjWEp5cEVSUW9nT0pTb0lJWlVTbnkrQXE2dTN3V09PampKcW9FbUloZHkvZnhlNXVUbldEZ05IZmorTitHZlByUjBHZVUzMzdzZmgvM2I5VmlISGtzdGxtUFRsSjFSRlp5RjhQaCtlbmtwMld5SVJvMi92RCtuM0xDR2tVcUJFQlNHa1V2THc4SU9OallEZGxzbnNhUDBzSVJhU241K1BxS2dyMWc2RDFiM1hLS2pWYjc5UEJua3phV2taV0wzMmh3cHBpbXBqdzhkWHdjTWh0NWVXL21MeTJoemtNb1BQdUhHamVnaXNYOHVLRVJGQ2lBNGxLZ2dobFk2dHJRVE96b1hqMHpnY0RtUXlHa2RLaUNWb3RWcmN2Qm1Gdkx4Y2E0ZkN5czNOdythdFAxbzdERklPQlFVcXJQelBEOGpJZlBYR3gySVlCbCtNR1lnYXZoNFZFQmtwQ2NNdzhQSHhLREwrbTRNaGczcUR5NlVxRmtLSWRWR2lnaEJTNlhoNzF3S1h5Mk8zN2UxcEhDa2hscEtYbDRzN2QyNVlPd3dqNnpiOFFJMDFxNUN0MysvRmc0ZFBLdVJZQXovdWltWk5BeXZrV0tSMFFxRUEzdDZGTndlY0ZBN28xL3RESzBaRUNDR1VxQ0NFVkRJT0RzNlF5d3ViZWZGNFhOamIwemhTUWl6bDlPbVQwR29yM3pJTHRWcU5XZlBDclRJcWxaVFAwZC8veHQ4UkZkTThNNmpEdjlEOXc3WVZjaXhTZGs0S0I0aUVoY3N0Vzdac0NoY1hoUlVqSW9TODZ5aFJRUWlwTkRnY0xueDg2aGc4NXVSa2J6RHJuUkJTY1pLU1h1REZpd1JyaDJIV0gzK2VRMlRrTFd1SFFVcHc2M1lNZHYxY01kTmltcnhYRDhPSDlxcVFZNUh5NGZHNEJsVVZFckVkK3ZYdUNnNkhsbHdTUXF5RHp2NEpJWldHdTNzTkNBUWlkdHZXVmdoYlcxRUpleEJDWHBkV3E4WHAweWV0SFVhcFBoc1hBcTFXYSswd2lBa3ZFbFB3bi9VN0s2VHFwYWEvTnlaOFBwaDZFVm1SVENhQlhDNWp0eHMxckl2NjlhaXhKaUhFT2loUlFRaXBGQVFDRVZ4ZHZReE9VbWtjS1NHV2MvLytYV1JuWjFrN2pGTGw1dVloYk5sNmE0ZEJpc25OemNQeVZkL2pWVmIyR3gvTDNjMEZVeWFQcEY1RVZzYmhjT0R0NWNaV01YSzVYSHpjcnp0NFBGNHBleEpDU01XalJBVWhwRkx3OFBBSG4xODRmbFFtRTlOSkt5RVdrcCtmVjZuR2taWm14Njc5aUk5L2J1MHd5UDlvdFZxczIvZ2o0cCs5ZU9Oak9UcllZOGFVMGJDem8rcTV5a0FrRXNMRDNaWGRkbE82b0dlUElDdEdSQWg1VjFHaWdoQmlkV0t4REU1T1NuYWJ5K1hBM2w1TTFSU0VXSUJXcThYMTY1R1ZhaHhwYWJSYVlPcU1NR3FzV1VuczNuc01rVkYzM3ZnNEVva2Raa3dkRFFjSFdla3ZKbStOVXVrRWthaXdzV2JIOXEzZzdFeU5OUWtoYnhjbEtnZ2hWdWZ0WFJzY1R1SE1kcmxjQ2o2ZnFpa0lzWVQ4L0h4RVIxZTlCcFhYcnQvR0gzK2VzM1lZNzd4ekY2THcyNkUvMy9nNFFxRU5wbjAxRW01SzV3cUlpbFFrRG9jREgyOFBkdHZHaG84Qi9iclR6UU5DeUZ0Rmk4NElJVmJsNU9RT21jeUIzZWJ6dVpESmFCd3BJWmFnMVdyeCsrOEhxMnh6eXErbkw4R0ZzL3NOeGlpU3QrZGg3Qk5zM3JxN1FvN1Z0dFg3U0UzTFJHcmE3WEx2NjEvREUvYjIwZ3FKZzVnbWxZcmg0R0NQMU5SME1BeUR3UHExMExCQkhVUmRmL05LR2tJSUtRc0dRTlU4V3lHRVZIbGNMaCtOR3JXQ1FDQmtIM056YzRLdHJiQ0V2UWdocit2NTgyYzRmdnlRdGNONEkzMzdmSWpGODcrMmRoanZuTFQwVE15WnZ3WnA2Wm5XRGdXVGc0ZWo2WHYxckIxR3RaZWRuWXZidCs5RHBaR3ZWQk1BQUNBQVNVUkJWRllEQU9Mam4yUEpzblhJeWFrNnk4WUlJVlVYTGYwZ2hGaU51N3N2Ykd3Szc0eUt4YllHNjJJSklSVkhvOUVnSXVJdmE0Znh4dmJ1TzRxblR4T3NIY1k3WitXYTdaVWlTVUhlSHBGSUFHV1JwVGx1Ymk3bzFMRzFGU01paEx4TEtGRkJDTEVLb2RBV3pzNGVCbXRlSFJ5a3RBYVdFQXZRYXJYNDU1OTd5TXA2WmUxUUtzVGdUeVpXMmVVclZkV0RoMCtzSFFKNXl4aUdnVkxwekk0blpSZ0dIM1p1QjVHSXFoNEpJWlpIaVFwQ2lGVjRlUGdaVkZQUU9GSkNMRWVsVXVIcTFRdldEcVBDSkNXbjRzQ3Z2MXM3REVLcVBTNlhnd0IvYjNiYnhvYVA4V09IV1RFaVFzaTdnaElWaEpDM1RpeTJoMExoeG01enVSekk1ZFFZalJCTGlZcTZnb0tDQW11SFVhRkNsNjVEUmdZdFJTREUwbVF5Q2VUeXdoR3l0V3I1b1hFajZoRkNDTEVzU2xRUVF0NDZYOTg2NEhBS2YvdzRPRWpCNDNGTDJJTVE4cnJVYWxXVkhFZGFtcXpzSEN6NVpqMHRBU0hFd2hpR2daZW5FdHovL2Q3bWNybm85VkZuQ0FRMlZvNk1FRktkVWFLQ0VQSld1YnA2UVNLeFo3ZjVmQjVrTW9rVkl5S2srdEpxdFRod1lIZTF2WmovN2RCSnBLYWxXenNNUXFvOVcxc1JYSlZPN0xhbmh4SWQydi9iaWhFUlFxbzdTbFFRUXQ0YUhvOFBEdzgvZzhkY1hCeXNGQTBoMWQrTEZ3blZwb0dtT1IyN0RJVkdVejBUTVlSVUptNUtad2lGaGIybFB1ejBBUlNPY2l0R1JBaXB6aWhSUVFoNWE5emNmTUhuRzQ0anBkSlJRaXlqdW93akxVMXViaDYrLzJHUHRjTWdwTnJqOFhqdzluWm50KzNzYkRGb3dFZFdqSWdRVXAxUm9vSVE4bFlJaFhad2NmRml4NDl5T0F6a2NnbU5JeVhFUWg0OHVGL3RxeW4wVnEvOUx6SXpYMW83REVLcVBibTlGQTRPaGNzM0d6YXNoMGFONmxveElrSklkY1VBb0hwSlFvakYxYXpaQ0FxRmt0MjJ0eGREb2FDU1VVSXNvYUNnQUh2Mi9COVVLcFcxUTNscmdqcTB3cXJsY3cwYTlSSkNLbDVlWGo0aXI5MW10NTgvVDhLY0JlRlFxelZXaklvUVV0M1FiM05DaU1WSkpQWndkSFJsdDdsY0xvMGpKY1NDb3FJdXYxTkpDZ0E0Y2Vvc29xN2ZMdjJGaEpBM1ltUERoNmRuNFkwSEZ4Y0Z1bjNZd1lvUkVVS3FJMHBVRUVJc3JrYU5lZ1pMUEJ3ZHBlQnlhUndwSVpaUVVKQ1A2T2gzODRKOVhQRGNhanZoaEpES2dtRVl1TGdvMk1hYURNT2dmYnVXY0hGV1dEa3lRa2gxd2dVdzM5cEJFRUtxTHhjWEw3aTRlTExiUXFFTkZBbzU5YVlneEVJT0h0eUx2THhjYTRkaEZYbDUrVkNwMVdqUnZMRzFReUdrV3VOeU9CRFk4SkdTb2hzUExCRFlRRzR2dzVXcjE2MGNHU0drdXFDS0NrS0l4ZkI0ZkxpNyt4bzhwbERZVTVLQ0VBdEpUazVDWm1hNnRjT3dxazFiZHVIVnEzZWppU2doMXVUZ1lBK1pUTXh1djllNFBtb0cxTEJpUklTUTZvUVNGWVFRaTNGejg0VlFhTXR1U3lRMGpwUVFTOUZvTkxodzRZeTF3NmdVUHA4d201YUFFUElXMVBBdG5PYkZNQXhHRHYrWWxuWVNRaW9FSlNvSUlSWWhGTnJCMWRXTDNhWnhwSVJZMXFOSEQ1R2FtbUx0TUNxRnE1RzM4TmVaaTlZT2c1QnFUeWdVd012TGpkMTJjbkpFajY3VVdKTVE4dVlvVVVFSXNRZ3Zyd0R3ZUh4Mld5YVRnTS9ubDdBSEllUjFxVlFxWExvVVllMHdLcFVwMHhZalA3L0EybUVRVXUwNUtSell4cG9BMEk0YWF4SkNLZ0FsS2dnaEZVNG1jNFJDVVRpNmpNdmxVRFVGSVJaMC9mcFY1T1hsV1R1TVNpVTdKeGVyMS83WDJtRVFVdTN4K1R4NGU3bXoyeEt4SGZyMTdVcS84d2toYjRRU0ZZU1FDc1V3REh4OTZ4bzg1dWhvRHc2SGZ0d1FZZ201dWJtNGUvZW10Y09vbExaOXZ4dXBxZTkyYzFGQzNnWjdld25rY2htNzNUQ3dMZ0xyMTdaaVJJU1FxbzZ1SEFnaEZjclYxUnNpa1IyN0xSSUpJSkhZbHJBSEllUk5uRDU5SEJxTnh0cGhWRnA5QjN4T2pUVUpzVEFPaHdNdkx5VTRIRjBWQlkvSHhjZjl1bEZqVFVMSWE2TkVCU0drd3ZENUFyaTUrUmlVZXpvNHlLajhreEFMU1VwS1JGSlNvclhEcU5TZXYwakc0YU4vV2pzTVFxbzlXNUVJN3U2dTdMYWIwZ1U5ZXdSWk1TSkNTRlZHaVFwQ1NJVnhkL2VGUUNCaXR5VVNXd2lGTkk2VUVFdFFxOVc0ZVBGdnFxWW9nNFdocS9IcVZaYTF3eUNrMm5OVE9odU1JZS9ZdmhVY0hPeXRHQkVocEtxaVJBVWhwRUtJUkJLNHVIaXkyeHdPQjNLNWxLb3BDTEdReDQvamFCeHBHYjE4bVlYd2xWdG9DUWdoRnNiaGNPRHI2OEZ1Q3dRMjZOKzNteFVqSW9SVVZaU29JSVJVQ0cvdm11QnllZXkyVENhR2pRMk5JeVhFRXRScU5ZMGpMYWVmOXh4Q1ltS3l0Y01ncE5xVFNTVndjTkExMW1RWUJ1ODFxbzk2ZFd0YU9TcENTRlZEaVFwQ3lCdHpjSENCZzRNenU4M2pjZUhnSUxWaVJJUlViNUdSbDVDWGwydnRNS3FjN3IxR1VWVUZJUmJHNFhEZzVla0dMbGQzbWNIbjg5Q3ZUMWVESlNHRUVGSWFTbFFRUXQ0SWg4T0ZqNC9oQ0RJbkozdGE4a0dJaGVUbDVlTGV2VHZXRHFOS2VwV1ZqYjM3ajFrN0RFS3FQWkZJQ0RkbDRRME1ieTkzZk5EMlgxYU1pQkJTMVZDaWdoRHlSbHhkdlF3YWFOcmFDbUJyS3lwaEQwTEk2OUpxdFlpSU9BMk5SbTN0VUtxczBLVnJrWldWYmUwd0NLbjJsRXBuQ0lvc0FmMm9XMGRJcFdJclJrUUlxVW9vVVVFSWVXMENnUkJLSlkwakplUnRTVTVPd3JOblQ2d2RScFdXbTV1SHhXRnJhUWtJSVJiRzVYSlJvNFlYdXkwU0NmSEprTDVXaklnUVVwVlFvb0lROHRyYzNmMGdFQWpaYmFuVURrS2h3SW9SRVZKOWFUUnFYTHg0bHNhUlZvQ0RoMDdpOXAzNzFnNkRrR3BQS2hWRExwZXgyNEgxYTZOQllPMFM5aUNFRUIxS1ZCQkNYb3V0clJUT3pvVWp5UFRqU0FraGx2SGt5U09rcHRMVWlvcWcxbWp3OWZSUXFOVzBoSVlRUytKd09QRDBjQVdYVTloWXM5ZEhuZW1tQmlHa1ZKU29JSVM4RmwvZk91QndDbitFeU9VUzhQbThFdllnaEx3dXJWYUxDeGZPV2p1TWF1WHg0MmY0ZWM4aGE0ZEJTTFZuYXl1Q3E2c1R1KzN0NVk2MmJWcFlNU0pDU0ZWQWlRcENTTGs1T2JsQkpuTmd0M2s4THV6dEpWYU1pSkRxN2NxVjh6U08xQUxDbG0xQWdVcGw3VEFJcWRZWWhvR2Jtek5zL3RkWWsyRVlkT3ZTSGpJcG5UY1FRc3lqUkFVaHBGeTRYQjQ4UFB3TkhuTjJkcUFHbW9SWWlHNGM2VjFyaDFFdHFWUXFqSnN3bXhwckVtSmhQQjRQUHQ3dTdMWlliSXRCQTN0YU1TSkNTR1ZIaVFwQ1NMbTR1bnBCS0xSbHQyMXRoUkNKYUswcElaWnk0Y0paR2tkcVFlY3VST0phMUcxcmgwRkl0ZWZvS0lkTVZsaEY4WDZUQnFoVnM0WVZJeUtFVkdhVXFDQ0VsSmxBSUlLYlcrRTRVb1poNE9BZ3BXb0tRaXdrSlNVSlQ1N0VXVHVNYWsyajBXRDZyRytnb3NhYWhGaWNyNDhIOUtjTURNTmc4SUNlNEhMcGNvUVFZb3dMWUw2MWd5Q0VWQTArUG5VZ2xSYjJwcERKeEpESnhGYU1pSkRxUzZ2VjRvOC9qaUU3Tzl2YW9WUjdtWm12NENDWG9VRmdIV3VIUWtpMXh1ZnpvTkZvOGZKbEZnQkFKcE1nTnpjZi96eUlzMjVnaEpCS2gxS1loSkF5c2JPVHd0bTVjSDBwbDB2alNBbXhwR2ZQbmlJMU5jWGFZYnd6dmduZmhMeThmR3VIUVVpMXAxUTZRU0N3WWJjN0I3V0drOEtoaEQwSUllOGlTbFFRUXNyRXo2Kyt3UklQZTNzcGVEeXVGU01pcEhvN2UvWlBhNGZ3VGxHcFZCangyVlJyaDBGSXRjZm44K0hscVdTM1pUSXBQdXJSaVphUkVrSU1VS0tDRUZJcWhjSU5ZckdNM2JheDRjUGVucFo4RUdJcFY2NWNvSEdrVmhCMS9RN09YNGkwZGhpRVZIdi96OTU5QnNsMUhtYStmenBQemdNaVV5UkZpcElzcjJTdjdTMlh4UExWdGJYeWxpMTd2UzdmYTh0M1hiUlZaY3RsT1phMVdsdUJLNXVXcU1Ba1Vzd2tHRUFTQkROQUVHa0dPUU5FemdNTU1BaVQ4M1ErNFg0QU1jUWdUT3p1OTNUMy8xZWwwblRQNmRNUHdFSFA2YWZmVUY5ZnE2cks4dEhiLytWWFA2ZVAzM2F6d1VRQXZJYWlBc0M0QW9HZ0ZpNjhmY3g5RFEwMWZQSUJaRWtxbGRMeDQreENZWUxydXZyV3QrK1RaVm1tb3dBRnplZno2ZFpiRjQ3ZURnVDgrck0vL1VPdUxRQ01ZakZOQU9PYVAvOVcxZGZQSHIxZFhsNnEydHBLTGlhQUxObXlaWVA2KzFtYndwUm9OQzZmcEYvNzFjK2FqZ0lVdEZBb0tQZUtoVFVyS3NxVlNsdHFhVGxqTmhnQVQyQkVCWUFiS2lrcDA1dzVIeHU5N2ZlekhTbVFUZjM5dldwck8yMDZSdEY3OHBsWDFOM1Raem9HVVBDdVhGalQ1L1BwUy8vM0Y5VEF3cG9BUkZFQllCd0xGdHl1WURBMGVydXFxa0xoY0dpY1J3Q1lMdGQxdFhuek9qbU9ZenBLMGJNc1cvL2YzZjlvT2daUThFS2hrRzVlT0hmMGRuVjFwZjdINy8rMndVUUF2SUtpQXNCMVZWYldxckh4bzR1SHk5dVJNcG9DeUk2dXJnNzE5L01wdmxlY1BYdGVPM2Z0TngwREtIaDFkVFdxcnFvY3ZmMmZmL2t6K3NRZHR4cE1CTUFMS0NvQVhJZFB0OTMyNlRIMzFOVlZLeERnSlFQSWxuWHJWcHVPZ0t2ODNUL2VvM1NhaFRXQmJQTDVmTHI1NW5takg0UUVBZ0g5OGYvemU0WlRBVENOeFRRQlhPT21teFpvMXF6NW94Y05rVWhZalkyMWpLWUFzdVRBZ1E5MDRjSTUwekZ3bFVReXBlSGhFZDMxaFY4MUhRVW9hT0Z3U0xadGEzamswc0thMWRXVlNpWlRhamwxMW5BeUFLYnc4U2lBTVVLaHNPYlB2MjFNS2NGMnBFRDJXSmFsUTRlWVl1QlZyN3kyVEsxbktKR0FiRnV3WUk1Q29lRG83ZC83M2Q5U1ZWV0Z3VVFBVEtLb0FEREczTG0zS0JJcEhiMWRVVkdxa3BLd3dVUkFZZHU1YzRzc0syMDZCbTdBdG0xOTgxcy9ZSkZUSU12OGZyOXUrZGo4MGR1UlNFVC83eDk5eFdBaUFDWlJWQUFZVlZKU3J0bXpGNDdlOXZ2OXFxdXJaalFGa0NXRGd3TnFiVzB4SFFNVE9IVGtoRFpzM0c0NkJsRHdhbXVyVlZOVE5Ycjdsejc3Qy9yMHArNHdtQWlBS1JRVkFFYmRmUE1kQ2dRK0duWlpYVjNPZHFSQWxyaXVxNjFiTjhpMmJkTlJNQW4vOE0vL2Jqb0NVUEQ4ZnI4V3pKOHR2Ly9TVzVSd09LVC8vbnYvVmVFd0l6dUJZa05SQVVDU1ZGdmJxUHI2MmFPM0E0RkxveWtBWkVkL2Y2KzZ1enROeDhBa0paTXAvZDAvM0dNNkJsRHdLaXJLTlh0MncranRXMjlacUxzKy95c0dFd0V3Z2FJQ2dIdytueFl1L01TWSs5amxBOGl1Tld0V21JNkFLV3BldjFVdHA4NllqZ0VVdkhselp5c1FDSXplL3UrLzkyV1ZsNWNaVEFRZzF5Z3FBS2loWWE3S3lqNWFXYnVrSktMeTh0SnhIZ0ZnSmc0ZlBxQmtNbUU2QnFiSXNoMTk4My8va0lVMWdTd0xCZ082N2JhUDFzd3FMUzNSLy96cUh4aE1CQ0RYS0NxQUl1ZjMrelZuenMxWGJVZktBcHBBdHFUVEtSMDgrSUhwR0ppbW84ZGF0SHhGcytrWVFNR3JxNjFXN1JVTGEzNzJQMzFLZDM3aTR3WVRBY2dsaWdxZ3lGVlcxcWk4dk9xSzIrVXFLWWtZVEFRVXRnOCsyS2xVS21VNkJtYmdPL2Y4bEZFVlFKWmRtcFk2ZC9TRGsxQW9wQy85NXVjTnB3S1FLeFFWUUpGcmFQam9JdURTZHFSVkV6d0N3SFFORHcrcHBlVzQ2UmlZb1ZRcXJiLzdwKytiamdFVXZMS3lVczJaTTJ2MDl1MGZ2MlhNYlFDRmk2SUNLR0tCUUZEVjFmV2p0NnVyS3hRS0JjZDVCSUNaMkxwMVBkdVJGb2ptZFZ0MXN1V002UmhBd1pzN1o5Ym9WdW5sNVdYNjlDZnZNSndJUUM1UVZBQkZyTFMwWEpISXBVVXpHVTBCWk5mQVFMODZPenRNeDBDR09JNmpiL3pEOTB6SEFBcGVLQlRVd29WelIyOS8rbE8zRzB3RElGY29Lb0FpVmxsWk16cnRvNzZlQlRTQmJIRmRWNnRXTFRNZEF4bDI5dXdGdmJENFRkTXhnSUxYMkZDbnNySkxINnpNYW13d25BWkFMbEJVQUVXc3ZMeGEwcVhSRkd4SENtVFA4ZU9IMlk2MFFEM3cwRFBxSHhnMEhRTW9lUFBuelpZa1ZWVlZHazRDSUJjb0tvQWlWbFpXTGtrcUx5OVJJTURMQVpBTnFWUktCdzdzTlIwRFdaSklKUFdkNy8zVWRBeWc0RlZWbFNzVUNxbTBsSjNKZ0dMQU94T2dpSVhESlpJdUxVN0Z0QThnT3c0ZTNLTkVJbTQ2QnJLb2FkMVc5ZlQybTQ0QkZMUmdNS2lhbWtyNS9ieDlBWW9CLzlLQkloWU1oaFVJQkJTSmhFeEhBUXBTTkRxaVk4ZU9tSTZCSFBpZDMvOXp1YTVyT2daUXNIdytueW9yeTJWWmx1a29BSEtBb2dJb1luNi9YNkZRUU1GZ3dIUVVvQ0J0MmNKMnBNVmljSEJZanorMTJIUU1vS0NWbFpZcUdtV0VHbEFNS0NxQUl1YTZqaUtSTU5NK2dDem83KzlUUjhkRjB6R1FRMDg4OVlxNnVucE54d0FLVmpBWTBPRGdrT2tZQUhLQW9nSW9Zclp0S3hRS21vNEJGQnpYZGJWaHcxclRNWkJqeVdSUzM3LzNJYWFBQUZuaTgvblUzdEZsT2dhQUhLQ29BSXBZS3BWZzJnZVFCYWRPbmREd01GdFdGcU4xRzdicFpNdFowekdBZ25YZzRESFRFUURrQUVVRlVNUVNpVGlyWndNWmxrNm50Vy9mYmo1VkwxS080K3ByZi9tL1RNY0FDdExBd0pCT25hWUlCSW9CNzFDQUloYUxEYk0rQlpCaGh3L3ZWeXdXTlIwREJuWDM5T3IrQjU4eUhRTW9PRjNkUGVycVpoMFlvQmhRVkFCRmJIaTRYL1FVUU9Za2t3a2RPWExBZEF4NHdQTXZ2YW5Cd1dIVE1ZQ0NjdnhrcStrSUFIS0VvZ0lvWWlNalEreEhEbVRRbGkzcitUY0ZTVklxbGRZL2ZmTmVwZ0FCR2VJNGp2YnRQV3c2Qm9BY29hZ0FpcGhscFRRd3dCQktJQk1HQnZwMDRjSTUwekhnSWR0MmZLQk5XM2FaamdFVWhKRm9USnUzN2pZZEEwQ09VRlFBUmN4MVhZMk1NRFFaeUlSTm01cjU5QnhqT0k2amYvN1dEMlRidHVrb1FON2JzV012NjFNQVJZU2lBaWh5L2YzODBnZG1xclcxUlFNRC9hWmp3SU9HaG9iMStKTXZtNDRCNURYYmR2VGtNNithamdFZ2h5Z3FnQ0xYMTljcngrSFRQbUM2MHVtMFB2aGdKNk1wY0VPUFAvV1Mrdm9HVE1jQTh0YXF0UnQxNlBCeDB6RUE1QkJGQlZEa1JrYUdOVEl5WWpvR2tMZU9IVHVrYUpSL1E3Z3h5N0wxVjMvemJkTXhnTHcwRW8zcGtVZWZOeDBEUUk1UlZBQkZMcGxNcUtlbjIzUU1JRzhkUExqWGRBVGtnVU9IajJ2bHF2V21Zd0I1NTYxM1ZxbjFEQXNWQThXR29nS0EydHBhNVRpTzZSaEEzbG0zYmpYYmtXSlNYTmZWdlQ5OFZJbEV3blFVSUc5MGR2Vm8wUXRMVGNjQVlBQkZCUUJkdkhoTzhYak1kQXdncnd3UEQrbkNoVGJUTVpCSGVucjc5Zk1uWGpJZEE4Z0xqdU5xeVd2TGRmRmlsK2tvQUF5Z3FBQWd5N0xVMHNJaVZjQlViTnUya1pGSW1MTG5ubCtxZERwdE9nYmdlZTN0blhwMjBXdW1Zd0F3aEtJQ2dLUkw4K3hUcVpUcEdFQmVPSCsrVFYxZEhhWmpJQTlabHEwdi9iZi9hVG9HNEdtdTYrcWhSNTlUa3VzU29HaFJWQUNRSkRtT28zMzdkcHVPQVhpZVpWbmFzMmNIb3lrd2JaMWQzVnE5ZHFQcEdJQm43VDl3Vk11V041bU9BY0FnaWdvQW8xcGFqcW0zbHgxQWdQR2NPblZDZzRQOXBtTWdqN211OVAxL2YxaHhGdFlFcnBGT3AvWEF3OCthamdIQU1Jb0tBS01zeTlMZXZidjRwQmdZeDc1OXUweEhRQUhvN1J2US9ROCtiVG9HNERuck4rN1E3ajBIVE1jQVlCaEZCWUF4TGw0OHI1NmVUdE14QUUvYXRtMmprc21rNlJnb0VLKyt0bHdkSGV4b0FGdzJQQnpWNDA4dTVnTVRBQlFWQUs2MWMrZFdsWldXbUk0QmVFbzBPcUxXMWhiVE1WQkFMTXZTMy96OVBhWmpBSjdndXE1V3JsNnZJMGRQbW80Q3dBTW9LZ0JjbzYrdlYwZVBIVlJaV2FucEtJQm5iTisrV1pabG1ZNkJBblA0eUFtdFdiUEpkQXpBdUpHUktHdFRBQmhGVVFIZ3VyWnMyYVJReUtkSU9HUTZDbUJjUjhkRnRiZWZOeDBEQmVwL2YvZEhwaU1BeGozNy9GTDE5dythamdIQUl5Z3FBRnlYWlZsYXZYcVZaczlwVUNBUU1CMEhNTVp4SE8zYXRZMDUwOGlhYURTdWY3djNZZE14QUdQT25idW9GMTU2dzNRTUFCNUNVUUhnaGxwYVR1alVxVk9hTjIrV2ZEN1RhUUF6MnRwYTFkL2Zhem9HQ3R5Yjc2elM2ZE50cG1NQU9lYzRqaDU3YXJGaU1iYnJCZkFSaWdvQU4yVGJ0cHFhMWtxdW8vbnpaNXVPQXhpeGMrZFcweEZRQkJLSnBQNzFleitSNDdpbW93QTVkZURnTWExNGY1M3BHQUE4aHFJQ3dMZzZPenUwYzljdWxaYVdhTjY4bTB6SEFYSnE1ODR0U2lUaXBtT2dTT3piZjBRZjdEMWtPZ2FRTStsMFdvOC91VmpKWk1wMEZBQWVRMUVCWUVMcjF6Y3JGb3Vwdkx4VWMrWTBNZzBFUlNFZWorblVxUk9tWTZESS9NM2ZmMWUyYlp1T0FlVEVqbDM3dEdIVER0TXhBSGdRUlFXQUNhVlNLYjM5OXR1U3BNcktjczJlM1dnNEVaQjlPM2R1VlRxZE5oMERSV1p3Y0ZqZnVlZW5wbU1BV1dmYnRuNzRvOGROeHdEZ1VSUVZBQ2JsMkxFak9uSGloSHcrbnlvcnl6VnYzaXpUa1lDczZlbnAxdm56WjAzSFFKRmFzWEtkV2s2ZE1SMER5S3EzM2w2bFU2ZDVuUVZ3ZlJRVkFDYkZjUnl0V2JOYXFWUktQcDlQNWVWbG1qZnZKcWFCb09DNHJxdnQyemN4L0I3R0pKTnBmZnQ3UDJWaFRSU3NvYUZoUGZUb0l0TXhBSGdZUlFXQVNXdHZ2Nmc5ZS9iSWRkMFB5NHBTelpzM1czNC9iUVVLUjJkbnUvcjZla3pIUUpFN2VPaTQzbC9GVGdnb1BLN3I2b1hGYjZtbnA4OTBGQUFlUmxFQllFbzJiRml2b2FFaFNaTFA1MU5aV1lrV0xKaWpRQ0JnT0JtUUdaczM4K1lRNWptT28vdCsvTGpTYWN0MEZDQ2p6cDF2MXl0TDNqVWRBNERIVVZRQW1KTGg0U0Z0M3J4NTlMYlA1MU5KU1VRTEY4NVJPQnd5bUF5WXVmMzc5eWdXaTVxT0FVaVN1bnY2OVAzL2VNaDBEQ0JqSE1mUjh5KytvYjYrQWROUkFIZ2NSUVdBS2R1MmJZdmEyOXZIM0JjT2g3Unc0UnlWbGtZTXBRSm1KcFZLNnRpeFE2WmpBR084L2M1cWRYWDNtbzRCWk1TWnMrZjEydXZMVGNjQWtBY29LZ0JNbWV1NldyYnNYVm5XMkNISmdVQkE4K2ZQVmsxTnBhRmt3UFR0MmJORHlXVFNkQXhnRE11eTlkZmYrSTVjbDRVMWtkOWMxOVg5RHo0dHkyS2hZZ0FUbzZnQU1DMXRiV2UxZi8rK2ErNzMrLzJhTmF0ZXMyYzNzQ01JOHNiQVFMOWFXMXRNeHdDdTYraXhGcjM1OWtyVE1ZQVoyYnJ0QXpXdjMybzZCb0E4UVZFQllGcGMxOVg2OWVzMVBEeHl6ZmQ4UHArcXFpcTBjT0ZjRnRsRVh0aXhZL00xSTRRQXIzQWNSL2MvK0l4aXNaanBLTUMwcE5PVzduL29LVEV3Q01Ca1VWUUFtTGErdmw1dDNicjV1a09TTHkreWVjc3Q4MWkzQXA3VzE5ZXJ6czRPMHpHQWNmWDFEK2huajcxZ09nWXdMU3RXTnV2b3NWT21Zd0RJSXhRVkFHWmsyN1p0NnVtNThVSnZsOWV0YUd5b2xZKzVJUENnOWV0WFMrSmpQbmpmNHBmZlVXZFhqK2tZd0pUMDlRM29pYWRlWnAwVkFGTkNVUUZnUnRMcGxGYXNXRDd1QllqZjcxZHRYYlVXTEppdFlKQ3BJUENPSTBjT2FHUmsySFFNWUZMUzZiVCsvR3YvYkRvR01HbXU2K3F0ZDFhcDljeDUwMUVBNUJtS0NnQXpkdUxFY1IwNk5QNjJqaDlOQlptdm11cUtIQ1VEYml5ZFR1dlFvZjJtWXdCVDBucjJ2SmF3dlNQeXhORHdpQjU3NGlYVE1RRGtJWW9LQUJteFpzMXF4ZVB4Y1kveCtYeVhkZ1c1cVVIejU5L0U2QW9ZdFgvL0hpVVM0Ly9NQWw3anVxNSs5c2dpRFE5SFRVY0JKdlQ4aTI4b0d1TjFGc0RVQlNUZFl6b0VnUHdYajhmazl3ZDA2NjIzVHJnV2hjL25VemdVVkhWMXBWelhWU0tSekZGSzRKSllMS3F0V3pmSWNSelRVWUFwaThjVDZoOFkxQmQvNDlkTlJ3RnVxTFgxblA3WHYveFF0czNyTElDcFkwUUZnSXpac1dPYnVydTdKM2V3ejZkQUlLREd4anJkZlBNOGxaU0VzeHNPdU1LMmJadVVUcWROeHdDbTdkM2xUVHAvbnQxcTRFMnU2K3JoUnhjcGxlSjFGc0QwVUZRQXlKaDRQSzROR3paTWFXVnZuOCtuU0NTa2hRdm5hdmJzeGl5bUF5NFpIQnpVaFF0dHBtTUFNNUpLcGZUMWIveXI2UmpBZGUzYmYwUnJtN2VZamdFZ2oxRlVBTWlvL2Z2MzZ2VHAwMU42ak0vbms4L25VM1YxaFQ3KzhZV3FxNnRtSzFOa2hldTZXcmR1bGVrWVFFYTBuRHFydDkvbDV4bmVra2drOWJOSG41ZGxXYWFqQU1oakZCVUFNc3AxWFMxYjlxN1M2ZWxkb0FRQ0FUVTAxT3BqSDV1bjZ1cktES2REc1R0NThwaUdod2ROeHdBeTVnYy9lbHd4Rml1RWgyelp1bHZiZCs0MUhRTkFubU14VFFBWkY0dEZGWW1VNnVhYmI1N1c0MzBmcmw5UlhsNnFxcW9LT2JhdEpQTmNNVVBwZEZxYk5qVXBsVXFaamdKa1RES1pVbGRYajM3emk1ODNIUVdRNHpqNitqZStyY0hCWWROUkFPUTVSbFFBeUlvdFd6YXFyNjl2UnVmdytYd0toME9hUGFkUnQ5NjZRQlVWWlJsS2gySjA1TWdCUmFNanBtTUFHZmYrcWcwNjJYTEdkQXhBYjc2OVV1Zk90WnVPQWFBQU1LSUNRRmFrVWlrbEVrbDk0aE9ma044L3MwNzAwZ2dMdnlvcnkxVmRYU0cvMzZkVUtqMmxSVHRSM0pMSmhEWnRhcFp0MjZhakFCbG4yN2FPSEQycDMvL0tsMmI4ZWd0TVYwOVBuLzcySC80UFc0NER5QWgrbXdISW1nTUg5cXV0N1Z6R3p1ZnorUlFLaFZSZlg2dGJicG12dVhNYkZZbXdyU2ttdG1QSEZxWjhvS0FkT0hoTWE1czJtNDZCSXJib3hUZlVQOEFhUUFBeWc2SUNRTmJZdHFVMXExZEpHUjc1Y0hrTmk0cUtjaTFjT0VlMzNESmZOVFZWR1gwT0ZJN2g0V0dkUFR1MW5XaUFmT082cnI3Ny9RZE14MENST25QbW5KWXNYVzQ2Qm9BQ3d0UVBBRmsxT0RpZzh2Skt6WjgvUCtQbnZyeXQ2YVhTb2t4MWRkV3FLQytWN1RpeUxKdXBJWkRydWxxNzlqM0ZZakhUVVlDc1M2WFNPbjI2VGYvMVMzZVpqb0lpWWxtMmZ2TEFrenB3OEpqcEtBQUtDQ01xQUdSZGMvTmFqWXhrZnhGRHY5K3YwckpTelowN1M3ZmV1a0R6NTkrazZ1b0tCUUs4MUJXck0yZE9xNit2MTNRTUlHZWExbTNSNGNQSFRjZEFFVGwrNHBTV3ZkZGtPZ2FBQXNPSUNnQlpsMDZuNURpdWJyLzlkdmw4dnF3L244L25rOTkvYWNlUTh2SXkxZFpXcWJLeVhDVWxZVGtmanJaQTRiTXNTeHMzTmltWlRKaU9BbVJVSUJCUU1CaFVPQndlL1Y5WldabEtTMHRWVmxhdTF0YnorbSsvL1gvbDVQVVcrTmEvM3FlMnRvdW1Zd0FvTUVIVEFRQVVoMTI3ZHVwem4vdWM1czZkbTlQbnZUdzlwS1Frb2tna3JPcnFTcm11SzhkeEZJOG5OVEF3cEZpTU43S0Y2T1RKb3hvZVptRTNyNGhFSXBJdWpYd0toVUtTcEdBd29FRGcwcVZJS0JRYTNiSGk4ckdYdjc3OGZqc1NLYm51K2NMaDBEWG5DSVhDOHZ0OTF6eXVwQ1J5elRtQ3dhQUNnY0NZKzY1OGsvL1IxNzdSTEdOTGdJL3V2L0o3VXpuSGVJKzV1bkNZcUlEdythVDJqbjdObTFzMzduSEFURzNadWx2YnRuOWdPZ2FBQXVTVHhDUnVBRG54aVR2dTFKOTg5YXNLQnIzVmtWNHVMbXpiVVRLWlZDS2VVaUtaa20xYnN1MUw5N1BlUmY0SkJtMDV6dlZIendTRGdXbHM0K2hUS0hUdHoyNHdHTkxWN3h1RHdlQ2szMXhlNy83SjNuZTkrNjg5N3ZLYjNScy9icUp6VFBiWXFiNmhSdmFFdzBIOTltLzlrb0lmRmpCQXBzWGpDZjNoSC8rMVRwOXVNeDBGUUFIeTFyc0ZBQVh0eE1uamFtbHAwWjEzM21rNnloaVhGK1FNQkFJS2gwT3FyTlJvTWVHNnJseFhjaDFIOW9kbGhtMDdjaHhianVPT2Z1MDZybXpIa2VNNGNoejN3OGRkK3RweG5Fdm5jRjBLanh5Wk5hdFcxZFhsdkZFdUlCK05McEI4bDhzWHYwOVhGakZqNy8vd2NicmlhLysxcFlyUDk5RVJ2Zy9MSzkvbEUxNTUzQlgzK1gxWGxqKythODUzK1lTWGo5TVY1NWpzeUltcjc3djhYS1BQK2RIVHlPZTdsTnQvMVordm96T3ErWFBaRVFuWjhjNnlOWlFVQUxLR29nSkF6cml1cTNmZmZVZTMzZmJ4NjM0eTdTWFh2SEVJK0cvNGdqbGUrWERwdER5d21BQUFJQUJKUkVGVVcrNTE3N3Z5L3krZHc3MWlKOWVQdmg1Ny9KWGYvK2lPSzUvSGNUNjYzM0djMFFNdUgrNjR6dWhqTGovdmg2ZVVjOVVmNVhybHlvMyt2Rk10WXJKUjNQajlmdmw4UHMyYk8ydHNTZUc3UEExbzZ1ZTg5RGIyMmdkZSthWnc3SDNYamlxNDN2UDZyak9pdysrN3puMSszelZQNzVQdk9xTVh4aDV4NCs5ZCsvMHhveTdHL0xWZDlYZDRUYm9yM3hpUDl6M2Y2RjIrcSsrNytsSFRMcGZHeTVJOVhpN0RCb2VUYWt4YWlrUzgvWHFML05QVDA2ZW5uMTFpT2dhQUFzWnZMZ0E1TlRnNG9JMGJOK3FMWHl5Y2hkN0crM05jK1lscnJoVDdxSTI1Y3hwVldWbHVPa2JXRmNxL0gyVFh1ZlloM1haekxUOHZ5QmpYZGJYMGpSVzZjTEhEZEJRQUJZeWlBa0RPYmRteVVaLys5S2MxZS9aTnBxTVVwR0orUXhLSmhGUlJVVmJVZndmQWxaSkpXLzBEQ2RYVmxwcU9nZ0xSM2QybnA1OTcxWFFNQUFWdXFpdUpBY0NNSlpOSnJXdGVLOXRtbTFCa1ZtTkRIU1VGY0pYdTNxZ3MyekVkQXdYaXNTZGZZcmNzQUZsSFVRSEFpQ05IaitqMHFkT21ZNkNBbEVUQ0tpc3JvYWdBcm1MWnJycDdvcVpqb0FBY09kcWlKVXVYbTQ0Qm9BaFFWQUF3d25FY05UV3ZWU3FWTmgwRmhjQjFOWHRPQXlVRmNBUDlBd2xaRnFNcU1IMldiZXVCaDU4cCtuV1FBT1FHUlFVQVk4NmRhOU8rZlh0TngwQUJxS3F1VkRnVU1oMEQ4Q3hYMHBsekE2WmpJSTl0MmJwSDIzZDhZRG9HZ0NKQlVRSEFxSlVyMzlmZzRKRHBHTWh6c3hyWjFRQ1lTREpscTMrUXRRVXdkZEZvVEU4OCtaSXNpN1dsQU9RR1JRVUFvNUxKaE5hc1djMVFVa3pick1aYStmMzhPZ01tbzZ0N1JJN0Q2eTJtcG1uZFZ1MDdjTVIwREFCRmhDczdBTVlkUExoZnAwK3pzQ2FtTGhRS3FLcXFrdEVVd0NSZFhsaVRxZ0tURll2RjllRER6NHJQRXdEa0VrVUZBT01zeTFKVFU1TlNxWlRwS01nempRMTE4dnNwS1lDcDZCMklLNVd5VE1kQW5sankrbksxZDNTWmpnR2d5RkJVQVBDRXRyWXpPbno0TUZOQU1HbmhVRkRsNVdXTXBnQ215SFdsQ3gzRHBtTWdEN1MzZCtubmo3MW9PZ2FBSWtSUkFjQVRYTmZWKysrdllGUUZKbTNPbkVaR1V3RFRGSTliR29ueWVvdnhQZkgwS3hxSnhrekhBRkNFS0NvQWVFWTBPcUsxYTljeXFnSVRxcWdvVXlRU05oMER5R3ZuTHc2eHNDWnU2UENSRTNwMytSclRNUUFVS1lvS0FKNnljK2QyblQ5LzNuUU1lTnlzeGpxbWZBQXpaRHV1T3J0SFRNZUFCNlZTYVQzNXpDdUt4OW5PRm9BWkZCVUFQTVd5TEsxWnZVcVd4VUp2dUw2Rytob0Znd0hUTVlDQ01EQ1lZR0ZOWEdQL2dhTnFhdDVxT2dhQUlrWlJBY0J6VHJlZTFxRkRoNWdDZ21zRUFnSFYxTEFkS1pBcGppdGQ3QmpoOVJhakhNZlJUeDk4U3JadG00NENvSWhSVkFEd0hOZDF0VzVkazJJeEZ2RENXSTBOdGZMNytkVUZaRkkwbmxZMG5qWWRBeDZ4Y3ZVRzdUOXcxSFFNQUVXT3F6MEFudFRUMDZPZE8zZWFqZ0VQQ1FRQ3FxeGtPMUlnR3k1Y0hESWRBUjR3TkRTc256N3d0T2tZQUVCUkFjQzcxcTlmcDc2K2Z0TXg0QkZ6Wmpjd21nTElFc3QyMWRFNWJEb0dESHZ0OWZkMHNiM1RkQXdBb0tnQTRGMldsZGF5WmUvSWNSelRVV0JZYVdsRVpXVWxwbU1BQmEyUGhUV0wydm56N1hyK3hUZE14d0FBU1JRVkFEeXVwZVdramg1aHJteXh1MmxXUFZNK2dDeHpYYW05azRVMWk1SGpPSHJ4NWJmVTA4c29SZ0RlUUZFQndOTWN4MUZUODFvVzFpeGlOZFVWQ29kRHBtTUFSV0VrbGxhTWhUV0xUdHU1aTFyNitudW1Zd0RBS0lvS0FKN1gyZG1oM2J0MjhTbGZFZkw1ZktxcnEyRTBCWkJERjlxSGViMHRNZzgvc2tqeFJOSjBEQUFZUlZFQklDOXMzTFJSQXdNRHBtTWd4K3JxcWhRTUJrekhBSXBLMm5MVU54QTNIUU01c252UEFiMi9hcjNwR0FBd0JrVUZnTHdRajhmVTFOVEVwM3hGeE8vM3FiYW1tdEVVZ0FGZFBURlpOZ3NaRjdwa01xVWYzLytrNlJnQWNBMktDZ0I1WTkrK0QzVDY5R25UTVpBanMyYzNLQkRnMXhSZ2d1TzRhdTlndTlKQ3Q2WnBzdzRkUG00NkJnQmNneXRBQUhuRGRWMHRXL2F1MHFtVTZTaklza2drcklyeU10TXhnS0kySEUwcEZtTmh6VUxWM3orb3g1NTRTWTdEU0VVQTNrTlJBU0N2ZEhkM2FjZk9uVXdCS1hBM3phbzNIUUVvZXE0cmRYU044RWEyQUxtdXF4VXIxK3QwYTV2cEtBQndYUlFWQVBMT2xpMmJORGc0YURvR3NxU3lza3dsSldIV3BnQThJSjYwTkRpY01CMERHZFkvTUtqSG4xcHNPZ1lBM0JCRkJZQzhNelEwcEMxYk5zdHhXT2l0MFBoOFVqM2JrUUtlMHRrZE5SMEJHYmI0NWJmVjA5Tm5PZ1lBM0JCRkJZQzh0SDM3Tm5WMGRKcU9nUXlycWE1VU9Cd3lIUVBBRld6YjFia0xqR0lyRktkYjIvVDRVeStiamdFQTQ2S29BSkNYSE1mUnNtWHZ5TFp0MDFHUUthNnJPa1pUQUo0MEhFMHBubUJoelh4bjI3WWVmbVFSSXhJQmVCNUZCWUM4MWRaMlZudjM3alVkQXhreWUwNmpnc0dBNlJnQXJzTjFwZmJPRWJHT2NYN2I4OEZCcmR1d3pYUU1BSmdRUlFXQXZOYmN2RlpEUTBPbVkyQ0d3cUdnS2l2WWpoVHdzbmpDMGhBTGErYXRlRHloUng5L1Vha1VJMk1BZUI5RkJZQzhOamc0cUMxYnRqQ01OYy9ObWxYSGxBOGdEM1IyUjJYYnZON21HOWQxdFdYYkh1M2FmY0IwRkFDWUZJb0tBSGx2MTY0ZDZ1enNNQjBEMDFSYUdsRnBhUWxGQlpBSDBwYWo3cjZZNlJpWW9tUXlwWWNlZVU0dWMzY0E1QW1LQ2dCNUw1bE1hdDI2ZFl5cXlGTU45Ylh5Ky9sMUJPU0x2djY0TEl2WDIzenkvcXAxYW1rNVl6b0dBRXdhVjRZQUNzTGh3NGQwL1BoeDB6RXdSWlVWWlNvdGpaaU9BV0FLWEZkcVk3dlN2TkhYTjZBZi92aHgwekVBWUVvb0tnQVVqT1hMbHltUllLRzN2T0c2YW14a2JRb2dIOFVUbG9aSGtxWmpZQUt1NitxNUYxL1gwTkNJNlNnQU1DVVVGUUFLeHNCQXZ6WnYzc3djM0R6UjBGaW5VQ2hvT2dhQWFlcnNqakxsenVOT3Q3WnA2ZXZ2bVk0QkFGTkdVUUdnb0d6ZnZrMmRuWjJtWTJBQ2dVQkExVlVWcG1NQW1JRmt5bFp2Zjl4MEROeUFaZHQ2K3JrbEdod2NOaDBGQUthTW9nSkFRWW5IWTlxNGNhTnMyellkQmVPWTFWaXJRSUJmUVVDKzYrbUx5K0wxMXBOT25telY4dmVhVGNjQWdHbmhLaEZBd1RsNGNML09uRGxqT2dadUlCSUpxYUtpakxVcGdBTGdPSzdhTzZPbVkrQXFqdVBvb1VlZWsyVlpwcU1Bd0xSUVZBQW9PSTdqYU9YSzkyVlpmTXJuUGE0YUc5aU9GQ2drUThOSnhlTXAwekZ3aGEzYjltampwaDJtWXdEQXRIR2xDS0FnWGJ4NFFkdTNiVE1kQTFjcEt5MVZXVm1wNlJnQU11eENCN3RLZUVVOG50Qi8zUGVvV0ZjYVFENmpxQUJRc05hdGIxWmZYNy9wR0xqTWRUVjdkajFUUG9BQ2xFelo2aDlnWVUzVFhOZlZPOHZXcVBYTWVkTlJBR0JHS0NvQUZLeEVJcTdtNWlhMnovT0l1dnBxaFVJaDB6RUFaRWxYYjR3cGQ0WjE5L1RwbWVlV21JNEJBRE5HVVFHZ29CMDZkRUJ0YlcybVl4UTl2OSt2bXVvcTB6RUFaSkZsT2VycGpUUGx3QkRYZGZYMk82dDEva0tINlNnQU1HTVVGUUFLV2pxZDF0cTFxNVZPc2RDYlNRME5OUW9HQTZaakFNaXl2c0U0MjBNYjB0UGJwNmVlZWNWMERBRElDSW9LQUFXdnRiVlZodzRmTWgyamFJVkNBVlZWVnJBMkJWQUVYRmRxdXpCa09rYlJjVjFYejcvNGhrYWlNZE5SQUNBaktDb0FGSVgzMzM5ZjBXalVkSXlpNDdxdUdodnFGQWp3NndZb0Z2R0VwY0doaE9rWVJlVjBhNXNXdmZDRzZSZ0FrREZjT1FJb0N0SG9pTmFzV1NPWHlkTTVWVm9TVVVWRm1la1lBSEtzc3p2S1FzWTVZdHUyN3Z2eDQweTVBVkJRS0NvQUZJMjllL2V3c0dZdXVhNW16MjVneWdkUWhOS1dvOTQrdGl2TmhWMjdEMmpydGoybVl3QkFSbEZVQUNnYWxtVnAzYnAxU3FmU3BxTVVoZXFhU29YRGJFY0tGS3ZlL3JoU2FUN2x6Nlo0UEs2SEgzMU9OcU5YQUJRWWlnb0FSZVhVcVpNNmR2d1lVMEN5ek9lVDZtcXJHVTBCRkRIYmNkWFZ6ZHBBMmVLNnJyWnMzYU45KzQrYWpnSUFHVWRSQWFDb09JNmpWYXRXS3NWMnBWbFZWMXV0VUNob09nWUF3d2FIazBva0xkTXhDbEk4bnRCOVAzMkM0aDFBUWFLb0FGQjArdnY3dEhQbkxpN3VzaVFROEt1MnRvclJGQUFrU2VjdURQSjZtd1VyM2wrbjgrZmJUY2NBZ0t5Z3FBQlFsTmFzV2FYZW5sN1RNUXBTWTBPdEFvR0E2UmdBUENLVmRqUXd5SGFsbWRUZDNhdDc3M3ZVZEF3QXlCcUtDZ0JGeWJZdHJWcTlpdTN6TWl3VURLaXlzc0owREFBZTA5MGJrMlh6ZXBzSnJ1dnF5YWRmVVNLUk5CMEZBTEtHb2dKQTBUcDI3SWhhV2s2WmpsRTRYRmR6NTg2UzM4K1VEd0JqcFMxSFBiMHgwekVLd29tV00zcjlyWldtWXdCQVZsRlVBQ2hhanVPb3FXbU5FZ21HSkdkQ1pXVzVJcEd3NlJnQVBLcC9nTzFLWjhxeUxEMzJ4RXY4M2dKUThDZ3FBQlMxOCtmUGFmLysvU3owTmtNK1NmWDFOU3lnQ2VDR0hGZHE3eHcySFNOdnVhNnJ3MGRPcUtscHMra29BSkIxRkJVQWl0NmFOYXMxTk1URjgweFVWMWNxSEE2WmpnSEE0MGFpYVkxRTJSNTZPbXpiMW85KytxUXNtMUVwQUFvZlJRV0FvaGVQeDdScTFVcEdWVXlUMys5WGZYMDFveWtBVE1yRkRvcmg2ZGk2Zlk4KzJIdklkQXdBeUFtS0NnQ1FkT0RBUHJXMm5qRWRJeTgxTnRRb0dBeWFqZ0VnVDZRdFI3MzlMS3c1RmRGWVROLzUzdjJtWXdCQXpsQlVBSUF1emYxdGFscWpaSkx0M3FZaUVQQ3Jxb3J0U0FGTVRVOWZYSmJGRkliSld2ckdDblYxOTVxT0FRQTVRMUVCQUI4NmUvYU1EaHhnWWMycG1ET25VWDQvdjBvQVRJMWxPZXBtdTlKSmFlL28walBQTGpFZEF3QnlpcXRMQVBqUXBWRVZhelV5RWpVZEpTK1VsNVdxdEtURWRBd0FlYXAvTUtFMDI1V095M1ZkdmJaMHVYcDYrMDFIQVlDY29xZ0FnQ3NNRHc5cisvYXRqS3FZaFByNmF2bjlMS0FKWUhwY1Y3ckF3cHJqT24raFF5KzkvTGJwR0FDUWN4UVZBSENWVFpzMnFhTzl3M1FNVDZ1c0xGTkpTY1IwREFCNUxocExLeHBqdTlJYmVmekp4UnFKTWtVR1FQR2hxQUNBcTlpMnBXWEwzNVhOWHZYWDVmTkpEZlcxYkVjS0lDUGFPMGZFSUxackhUbDZVbSsvdTlwMERBQXdndjNrQU9BNjJ0ck82dkRody9yTVp6N0RHL0tyMU5kVkt4VGkxMGN4Q2dhREtpMHJWMmxwcWNMaGlNS2hzQUxCb0FLQmdQdyszNlVXeTNYbHVLNWN4NUZsV2JKc1M2bGtVc2xrVXZGNFRJbEVuS2xWR0NPWnN0VS9HRmRkVGFucEtKNWhXYmErZisvRGNoekhkQlFBTUlJclRRQzREdGQxdFc1ZHMyNjk5VlpWVkxEOTVtVit2MDgxTmRXVU4wV2txcXBhZGZVTnFxbXBWV2xwMll6UDV6aU9Sa2FHTlREUXI5NmViaVVTOFF5a1JMN3I2WTJwcWlLaVlKREJ2cEswWWVOMkhUeDR6SFFNQURBbUlPa2UweUVBd0l1aTBhaEtJcVc2K2VhYmVXUCtvVG16RzFpYm9rZzBORFRxams5OFNuUG5MVkJsWlpWQ29WQkd6dXZ6K1JTSmxLaTZ1a1p6NXN4VGRYV05rc21ra3NsRVJzNlAvT1E0cm55U3lzdkRLdlpYMitHUnFMNzFyL2V4MHdlQW9rWnREUURqMkxocGcvcjYra3pIOElTU1NGamw1VFAvUkIzZTV2Y0hkT2VkbjlidGQzd3lJeU1vSmxKVlZhMVBmL29YZGR0dGQ4anY1N0trbVBVTnh1WFl4VDNWd1hWZHJWbTdXY2RQbkRZZEJRQ000b29BQU1hUlNpVzFldlVxdWN3VFZuMUREVzhrQzV6UDU5T2RuL3kwYXV2cWMvN2NzMjZhclU5KzZqUDhqQlV4eDVIT1h4d3lIY09vd2FGaFBmVEljNlpqQUlCeFhBMEF3QVFPSHo2azR5ZE9tSTVoVkZsWmljcEtXZWl1ME0yWk8xL1YxVFhHbnIrcXFscTMzM0duc2VlSGVTT3h0T0tKdE9rWXhyeis1dnZxNnVveEhRTUFqS09vQUlCSmVQLzlGWXJIaTNmUnYxbU5kZkw3aTMzbWVHSHorLzJhTjIrQjZSaXFxMnZRckZtelRjZUFRUjFkeGJsZDZZVUxIWHJrMGVkTnh3QUFUNkNvQUlCSjZPbnAxcTVkdTRweVc4WGFtaXFGdzVsWlNCSGVWVmZYb0dEUUc1dUJMVmo0TWFhQUZMRlkzTkxRU05KMGpKeHlYVmYzUC95TWtxbVU2U2dBNEFsY0JRREFKRzNldkxIb0Z0YjArWHlxcjJjNzBtSlFYV051eXNmVnd1R3drWFV5NEIxZFBWRTVSYlEyMEtIRHg3VzJhYlBwR0FEZ0dSUVZBREJKMFdoVUd6YXNsMlBicHFQa3pLekdXajdaTGhMbDVSVXpQc2ZaczYzYXNYMnpUcDJhK1pvdWRSUVZSUzJWc3RVL1dCeWpLcExKbEI1N2NyRlNxZUpkbXdNQXJzYlZKd0JNd2Q2OUg2anQzSG5UTVhJaUZBcXFvcktjMFJSRkloS0p6UGdjQS8yOWNoeEh2VDB6WHd5d3NxSnF4dWRBZnV2dWpSYkZXaFc3OXh6UXhrMDdUTWNBQUUraHFBQ0FLWEFjUjIrKytZWXNxL0JIVlRRMjFDckFhSXFpRVFqTWZIMEsrOFBSUnJadHpmaGNrWklTU3JJaVo5dXVMbllNbTQ2UlZhbFVTajk1NEVuWmR2Rk1jd0dBeWVBS0ZBQ21xTGUzVzd0M0YvYkNtcEZ3U09YbHBieFJMQ0taK0crZDZYOFNBWThzN2dsemhrYVNTaGR3TWJ4K3czWWRPMzdhZEF3QThCeUtDZ0NZaGcwYjFtdGdZTUIwak94d1hUWE9xbU50Q2hoSFRRYkhjZFhaSFRVZEl5djZCd2IxM2U4L1lEb0dBSGdTVjZFQU1BMURRNFBhdkhselFhNUtYMUZacHJMU0V0TXhnTkdwSkNodXd5TkpKWkl6bjA3a05jKy8rS1lHQnd0N2Fnc0FUQmRGQlFCTTArN2RPM1h4NHNXQ213SXlxN0dPS1IrWUViOC9NT056V0paVmtFVWdwczV4TG0xWFdraXZ0ZWZPWGRUTHI3NXRPZ1lBZUJaRkJRQk1rMlZaV3JseVpVRjk2bHRiVTZrZzZ3Smdoa296TUNJbkdoM0pRQklVaXBGb3FtQkdWVmlXclVVdnZxSGg0Y0tjMGdJQW1jRFZLQURNUUd2cktSMDZkRWlmL2V4blRVZVpzVURBcjlyYUtrWlRGS25kdTdiUCtCenBkRXJCWUZBTEZ0NHk0M1AxOWM1OGkxTVVEdGVWT3JwR2RNdkNXdE5SWnV4a1M2dmVmSHVsNlJnQTRHa1VGUUF3UXl0V0xOZkhQMzY3S2lyS1RVZVpQdGRWWFcwMW95bUtXRHFkbXZTeEg3dmxOcFdYVjBpNnRGdUl6K2VUMysrWDN4OVFKQktaY2RtVlNpWFYzZDA1bzNPZzhNVGlsbUx4dE1wS1E2YWpUSnR0TzNya3NSZVVTQ1JOUndFQVQyUHFCd0RNVURRYTFaYk5tL0o2L25Rd0ZGUjFkUVdqS1RBcDVlVVZxcXFxVmxWVnRTb3JxMVJSVWFteXNuS1ZsSlRNK0dmSWRWMjFuRHhlVUZPcWtEa2RYU041L1ZxNy8rQlJOYS9iYWpvR0FIZ2VSUVVBWk1ET1hUdDA4ZUpGMHpHbXgzVTFxN0ZPZ2NETUYwQUVacXFsNWJnR0J3dDA2MS9NV0NKaGFTUTYrZEUvWGhLUEovUzkvM08vNlJnQWtCY29LZ0FnQXhLSmhOWTFOeXVkVHB1T01tV2xwU1dxcUNnekhRTlFkM2VYZXJxN1RNZUFoN21TZXZwaWNwejhHMVd4L1AxbXRadzZhem9HQU9RRmlnb0F5SkJqeDQrcXBhWEZkSXlwY1YzTm1zVjJwUENHeHNaWmFtaVlaVG9HUEM0ZXR4U1A1MWNwM0Q4d3FDZWVYR3c2QmdEa0RZb0tBTWdRMTNYMTNudkxsVXJsejdEa3Fxb0tSU0poMHpHQVViZDkvQTZWVjFTWWpnRVBjeVYxOThYeVpxMEsxM1gxenJ0cmRPRWlDOFFDd0dSUlZBQkFCdlgzOTJuRGh2VjVjUUh0OS9sVVYxZk5hQXA0aXQvdjEyMjMzV0U2Qmp3dUZrOHJtY3FQQlZmYk83cjA1Tk12bTQ0QkFIbUZvZ0lBTW16cjFpM3E3dTQySFdOY3J1dXFwclpLNFhEK2J2T0h3bFZlWHFIS3lpclRNZUJocml0MTlVUk54NWlVRjE1NlUvMERRNlpqQUVCZW9hZ0FnQXhMcFZKcWJtNlNiVHVtbzl4UXdPOVRiVTBWb3luZ1dUVTF0YVlqd09OR29pbFB2ODVLVW12ck9iMzA4bHVtWXdCQTNnbWFEZ0FBaGVqSWtjTnFhVG1wTys2NHc1TmxRT09zZWdXRGJFZUtqL2o5ay8vczR1aVJnNUlrbjg4bm44OHZmOEN2WUNDb1NDU2l4bG16VlYvZk1PTTg1UldWTXo0SENwdnJTcjM5Y2MxcUtEY2Q1Ym9zeTlKLzNQZW81OHNVQVBBaWlnb0F5QUxidHJWMnpXcmRmUFBOS2lrcE1SMW5qRWc0cE9vcUZpdkVXTC8yWHo0LzQzUHMyYjFEL2NlUDZOYmJidGROTjgyWjBibEtTa3BubkFlRmIzQW9vWWE2TXZuOTNpdUVkK3pjcDYzYlB6QWRBd0R5RWxNL0FDQkxMclpmMVA1OSswM0hHTXQxMVRpcjFwT2pQRkE0T2p2YVozeU9jSmpkYURDeFZOcFJOTzY5blpaaXNiZ2VlM0t4SElmUkZBQXdIUlFWQUpCRksxZTlyNkVoN3l5aVZsWldxbEtQamZCQTRVa2s0ak0rUnlBUW9GRERwQXdPSmVXbGpaWmMxOVdXYlh2MHdkNURwcU1BUU42aXFBQ0FMRXFsa2xxelpvMG5QbFh6U1dwb3FKblNXZ1RBZE5oMlpyYU5EQVJZUndVVGkwWlRHZnVaeTRUaGthZ2VmUGpadk5pbUdnQzhpcXRWQU1peWd3ZjM2K3paTnJNaFhGZVZWZVVxS1ltWXpRRk1nYy9IWlFvbVp0bXVZbkhMZEl4UksxYXUwK2xXdzYvNUFKRG51QUlBZ0N4THA5TnFibDZyVkRKcExvVFBwNGI2R29iUzQ0YjQ5QmY1YkdBdzRZbWY0ZDdlZnYzay9pZE54d0NBdkVkUkFRQTVjUHIwS1IwNWNzVFloWFJEUTQxQ29aQ1I1MForOE1MMHBLczVqbmVHODhQYllvbTA4WFVxWE5mVms4KzhvbWgwNW11MEFFQ3hvNmdBZ0J4WnZXYTFvdEZvenA4M0dQQ3Jwcm9xNTgrTC9PTE5vc0o3bWVCTnR1MHFua2diemRCeTZxeVd2cjdDYUFZQUtCUVVGUUNRSTRPREE5cTRjV09PUjFXNGFtaW9rOS9QbEErTUw1M08zQmFQbVpoaWxFNm5QVEdVSC9tanI5L2NTSVowT3Eybm4xdWllQ0poTEFNQUZCS0tDZ0RJb2ExYk42dWp2U05uejFjU2lhaWlvb3kxS1RDaFZHcm1SY1hsbjdOTTdOYVJpUzFPVVZ6aUNYTUxhaDQ2Y2tMdnIxeG43UGtCb05CUVZBQkFEcm11cTVXclZpcWR6czBRNVlhR1dnVUN2TlJqWXBrb0JpNy9ySVhDNFJtZkt4YkwvVFFwNURmTGRwUk81MzVkazFRcXBaODk4cnpTYWUvc1BBSUErWTZyVndESXNkT25XM1QwNk5Hc0Qyc3ZMeTlWV1ZsSlZwOERoV05rWkhqRzU1aDEweHpWMXRacHdZS1B6ZmhjZ3dQOU16NEhpb3ZyU2tNanVkOWRhY2ZPZmRxMjQ0T2NQeThBRkRLS0NnRElNY2R4MU56Y2xOMVBqRjJwc2FHV0tSK1l0S0hCd1JtZlk4NmNlYnJ6azcrZyt2cUdHWjNIc1cwTlVGUmdHbUt4M0M2b0dZM0c5TDN2UDVqVDV3U0FZa0JSQVFBR2RIZDNhYy91UFZrYlZWRlhYNjF3bU8xSU1YbkpaRUpEUXpNdkt6S2hxNnRUdHMzV3BKaTZSQ3EzMHkvZWZuZU4yanU2Y3ZxY0FGQU1LQ29Bd0pDbTVpYjE5dlpsL0x4K3YwKzFOWldNcHNDVXRaMXROUjFCbG1YcHdvVTIwekdRcHl6TFZTcEg2MVIwZG5icnFXZGZ5Y2x6QVVDeG9hZ0FBRU1zSzYxVnE5Nlg0emdaUEt1cmh2cWFqT3k2Z09JelBEeWt0amF6WmNXcGxoTVoyWUVFeGNseFhDV1QyUjlWNFRpT1hsMjZYSjJkUFZsL0xnQW9SaFFWQUdEUXNXTkgxWEt5SldQbkM0ZENxcXFxWURRRnB1M0MrWE02YytaVTFoZDd2WnJydWpwNTRwajYrbmpqaDVuSnhUYWw3ZTFkV3Z6eTIxbC9IZ0FvVmhRVkFHQ1E0emhhdldhbDR2R1pidzBwU2ZVTk5mTDdlV25IekxSZnZLQ0RCL2NxR2gzSnlmUEZZbEVkUExCWFBUM005Y2ZNSmJJOG9zSnhIRDI3NkRVTmo3Q0ZMZ0JrUzBEU1BhWkRBRUF4R3hrWlVYbFp1UllzWERpamtSQWxKUkUxTnRUSjcyYzBCV1l1blVxcHM3TmRzZWlJd3VHSUlwSE1iM1ViSFJuUjJUT25kYWIxRk5NOWtGRzFOU1ZaRzFsMjZ2UlovZXQzZjVLVmN3TUFMZ21hRGdBQWtEWnUycURQL09JdnFycTZldHJubU5WSVNZSE02K3ZyVlY5ZnI4S1JpT3JyR2xSWlZhM0t5a3FGdzVFcG55dWRUbWxrWkVSRFF3UHE2KzFWSXBHWmtVVEFsV3pia1dPNzhnY3ovM3FZdGl4OS85NkhjejQxQ2dDS0RVVUZBSGhBTkJyVmhnMGI5THUvKzd2VCtoU3dxckpjSlNYaExDUURMa2tsazJwdnY2RDI5Z3VTcEdBd3FFZ2tvbkNrUktGUVNINi9YMzUvUUg2ZlQ2NGt4N0hsT0k3UzZiUlN5YVNTeWFUU2FVWk5JUHNjeDVWdE93b0dNejhOYnVmT2ZkcTk1MkRHendzQUdJdWlBZ0E4WXNlT2JmcWxYL29selo4L2YwcVA4L21rK3ZvYUZ0QkVUbG1XSmN1eUZJMHlUeC9lNHJxU1pUdWErcGlmOFVXamNUMzRzK2NZVFFFQU9jQ0thd0RnSWUrOXQxenBLYzNWZDFWYlc2VlFpTjRaQUM1THB1eU1uczkxWGExdDNxeERoNDluOUx3QWdPdWpxQUFBRHpsM3JrMEhEaDZjOUNkMndVQlFOZFZWaktZQWdDc2trNWt0S2dZR2gvWEl6NS9QNkRrQkFEZEdVUUVBSHVLNnJwcWJtelF5TWp5cDQrdnFxaFVNQnJLY0NnRHlTeXFkMlMxS2w3KzNWdWN2ZEdUMG5BQ0FHNk9vQUFDUEdSam8xN1p0MitRNHpyakhoVUpCVlZkWE1Kb0NBSzVpV1psYlI2S3JxMGMvZWVDcGpKMFBBREF4aWdvQThLQXRXN2FvdTZ2cnhnZTRybTZhVlMrL241ZHhBTGlhazZFRkx4M0gwWU0vZTFhcFZEb2o1d01BVEE1WHVBRGdRWmFWMW5zcjNydmhxSXF5OGxLVmxaWGtPQlVBNUFmWHlVeFIwZEp5UnN0WE5HZmtYQUNBeWFPb0FBQ1BPbldxUlNkT25ManV3cG9OOWJWTStRQ0FHOGpFaUlwVUtxMkhIMTJrZEliWHV3QUFUSXlpQWdBOGJNVjd5eFdMeFQ2NnczVlZYVldoa3BLd3VWQUE0SEV6N1NsYzE5V2V2UWUxZnVQMnpBUUNBRXdKUlFVQWVGaHZYNjkyN2R3NU9xckM3L2VycnE2YTBSUUFNSTdKYnZGOEk0bEVVZy85N0RuWjl2aUxHZ01Bc29PaUFnQThidk9XVGVydDdaVWsxZFpXS1JRS0drNEVBSVZ0Ni9ZOTJuL2dxT2tZQUZDMEtDb0F3T1BpOGJpYW01c2t1YXF0cldJMEJRQk1ZQ1lES2taR292cVg3L3c0YzJFQUFGTkdVUUVBZVdELy9uM3E3TGlvUUNCZ09nb0FGQ3pYZGZYS2E4czBORFJpT2dvQUZEV0tDZ0RJRXkrOCtKS0dob1pNeHdDQWd0WFYxYXZuWDNqZGRBd0FLSG9VRlFDUUp3WUdCdlRXVysvT2VKRTRBTUMxSE1mUm9oZGZWMi9mZ09rb0FGRDBLQ29BSUkrc1dkdWtzMmZQbW80QkFBWEZkVjIxbmptblYxOWJaam9LQUVBVUZRQ1FWeEtKaEpZdWZVT3BWTXAwRkFEd3JLbXVPV3piamg1LzhtVWxFc25zQkFJQVRBbEZCUURrbVYyN1A5Q2hRMGRNeHdBQXo1cHFVWEd5cFZVcjNtL09UaGdBd0pSUlZBQkFubkVjUjg4OHUwanBkTnAwRkFEd3BLbHM0NXhPVy9ybi8vMERPYXovQXdDZVFWRUJBSG1vczdOVHExYXRZV0ZOQUxpT3lSWVZydXRxdzhidE9uV0t0WDhBd0Vzb0tnQWdUeTE5L1UxMWRYV2JqZ0VBbmpQWkFSWER3eU42OEdmUFpqY01BR0RLS0NvQUlFOUZvMUc5L3NaYnNtM2JkQlFBOEJUL0pKb0sxM1cxN0wxbW5UcmRsb05FQUlDcG9LZ0FnRHkyYWRObUhUOStnaWtnQUhBRnYzL2lvcUtucDA4L2YveUZIS1FCQUV3VlJRVUE1REhMc3ZUcWtxVnNxUWNBVndnRng3L0VkVjFYTHk5NVYzMzlnemxLQkFDWUNvb0tBTWh6UjQ0YzFlN2R1MDNIQUFEUENJZUQ0MzcvNHNWT1Bidm90UnlsQVFCTUZVVUZBQlNBNXhhOXFPSGhZZE14QU1BVEl1SEFEYi9uT0k3Ky9ZZVBLcFZpaTJjQThDcUtDZ0FvQUVORFEzcnI3WGRacXdJQU5INVJjZWp3Y1czWXVEMkhhUUFBVTBWUkFRQUZZdFdxTlRwNzlxenBHQUJnbE04bkJRTFhYMHd6a1VqcS9vZWVvZFFGQUkranFBQ0FBcEZNSnJYa3RUZVVTcVZNUndFQVl3Sit2L3lCYXk5eFhkZlYxbTE3dEd2M0FRT3BBQUJUUVZFQkFBVmt6NTRQdEc4L0YrRUFpcGMvNEpQZmQrMklpbWcwcnA4OCtKUWN4ekdRQ2dBd0ZSUVZBRkJBSE1mUjRzV3ZLaGFMbVk0Q0FFYThob0lpQUFBZ0FFbEVRVlJFd2dINS9kY1dGV3ZXYmxKcjZ6a0RpUUFBVTBWUkFRQUY1c0tGQzlxMGFZdnBHQUJnUkVuazJvVTBCd2FHOU1NZlAyWWdEUUJnT2lncUFLQUF2ZmppWXZYMDlKaU9BUUE1VnhJSmpibnR1cTZlZTM2cGhvWkhEQ1VDQUV3VlJRVUFGS0JFTXFtWEZyL0NYR3dBUmNYdjl5bHkxWWlLYytmYjlkSXJieGxLQkFDWURvb0tBQ2hRMjdmdjFOR2p4MHpIQUlDYzhmdDlDb2MrS2lvc3k5SmpUN3lrV0N4aE1CVUFZS29vS2dDZ1FGbVdwVmVYTEZVOEhqY2RCUUJ5SWhJT3lIZkZqaCtIajU3VWlwWHJEQ1lDQUV3SFJRVUFGTEJqeDQ1cis0NmRjbDNYZEJRQXlMclNrdURvMTZsVVNnOC9za2lwVk5wZ0lnREFkRkJVQUVBQmMxMVhMNzc0TXR1VkFpZ0tGZVhoMGEvMzdqdWlyZHYyR0V3REFKZ3VpZ29BS0hCRFEwTjY1NTFsaktvQVVORDhmcC9LU2kvdCtKRklKUFh0Ny8zRWNDSUF3SFJSVkFCQUVWaTIvRDJkTzNmT2RBd0F5SnBReUQrNlBzWHlGYzA2ZjZIRGNDSUF3SFJSVkFCQUVVaW5MYjN3NHN0S3A1bXJEYUF3Vlg0NDdhTzNyMTgvZTNTUjJUQUFnQm1ocUFDQUlyRi8vd0h0M2J1UEtTQUFDbEp0VGFrY3g5RXJyNzZycnU1ZTAzRUFBRE5BVVFFQVJjSjFYYjI2WktsR1JxS21vd0JBUmdXRGZnVURmcDAvMzY0WEY3OWxPZzRBWUlZb0tnQ2dpTFMxbmRPbXpWdE14d0NBakNvckNjaDFIVDM5M0JJTkRZK1lqZ01BbUNHS0NnQW9Nb3NYdjZLK3ZqN1RNUUFnSTF6WFVVVjVVRzNuTHVxTnQxYWFqZ01BeUFDS0NnQW9Nc2xrVXE4dVdTckhjVXhIQVlBWmNWMVhJOE9Ea212clAzNzRLSzlyQUZBZ0tDb0FvQWh0MkxCSkowNmNOQjBEQUdiRXN0SnFQWDFDeDArYzFwWnRlMHpIQVFCa0NFVUZBQlFoMjdiMThzdExsRWdrVEVjQmdHbHhYVmV0cDArcHREU3NuejcwTkRzYUFVQUJvYWdBZ0NKMTVPaFJiZCsrazR0N0FIa3BGb3ZwbFZkZlV5S1IxS0ZEeDAzSEFRQmtFRVVGQUJTeEphOHQxZURna09rWUFEQWxydXRxeVd1dnE2YTZVczh1ZXMxMEhBQkFobEZVQUVBUjYrN3UwZHExVGFaakFNQ1V0TFdkVTFQVE90WFYxdWpjK1hiVGNRQUFHVVpSQVFCRjd2VTMzdEtGQ3hkTnh3Q0FTVW1uMDFxOCtCV1ZsNWRxZGRORzAzRUFBRmxBVVFFQVJjNnlMRDIzNkFYWnRtMDZDZ0NNeTNWZEhUcDhSSHYzN1ZjNmJTa2VUNXFPQkFESUFvb0tBSUFPSERpb3ZYdjNzYkFtQUUrTHh4TjYrZVVsY2wxWHc4TWpwdU1BQUxLRW9nSUFJTWR4OU9xU3BSb1o0Y0lmZ0hkdDNMaEpyYTJ0cG1NQUFMS01vZ0lBSUVrNmMrYXMxcS9meUtnS0FKN1UzZDJqRjE1Y2JEb0dBQ0FIS0NvQUFLTmVXL3FHQmdjSFRjY0FnREZTcVpRZS90bWpTcVZTcHFNQUFIS0FvZ0lBTUNvZWoydnA2Mi9LY1J6VFVRQkFrbVRidHQ1K1o1bU9IajFtT2dvQUlFY29LZ0FBWTZ4YXRVWW5UcHcwSFFNQTVEaU9tcHJYNmMwMzNqSWRCUUNRUXhRVkFJQnJMRnIwZ3BKSnR2MERZTmEyYlR2MDdMT0xaTEY5TWdBVWxZQ2tlMHlIQUFCNFMxOS92MnFxcTNYYmJiZks1L09aamdPZ3lOaTJyYlZybS9Yb3p4K1g0N0RBTHdBVUc0b0tBTUIxSFR0K1hKKzg4MDQxTkRSUVZnRElDZGQxRlkzRzlNb3JyK3ExcFcrd0N4RUFGQ21mSkg0REFBQ3VxN3E2U3YveUw5L1NiYmZlWWpvS2dBTG51cTZPSGp1bVo1OTlYbWZPbkRVZEJ3QmdFRVVGQUdCY3BhV2wrcWQvL0h0OTlyTy9hRG9LZ0FJMU1EQ2dWMTU1VFJzMmJwSmxXYWJqQUFBTW82Z0FBRXdvR0F6cWovN29mK2kzdi94bGxaYVdtSTREb0FCWWxxWHU3bTZ0WHRPa3BxWm14V0p4MDVFQUFCNUJVUUVBbUxRNzdyaGRYL25kMzlIblB2ZWZGSWxFVE1jQmtHY1NpWVF1WG16WDBXUEh0Vy92UGgwNmZFVHBkTnAwTEFDQXgxQlVBQUNteE8vM2E4R0MrZnI4NTM5ZC8vbVhmMW56NXMyVDM4OWltOGdlMTNVbk5SMWdvbU5jMTVVOXpqYVhyaXM1amozQkxoT3VMTXZXZUpkUHJpdlo5c1JaTHAxbnZHTWMyYll6N2pHMlk4dDFibnpNcFN6MmhJdFNUdWJ2YnFJdFFsM0hHZlAzNnppdVVxbVVSa1pHMU5QVHF3c1hMcWk5bzBPRGc0TktKTmorR0FCd1l4UVZBSUJwQ3dRQ3FxcXExTWR1dmxtelpzMVNlWG5aaER1RVRPWk5welBCRzBwSmNteGI5amh2MENUSnRtdzU3dmpIV0pZMTdtOUNWNjZzOU1SNUozeWo1emlUeUd0Tm5EZHR5NTNnVi9kRW4xQzdybVJaRXgwejhSdHB4M0hrVFBEZnliS3RDZDhrcHlmNCsvMHcwWVRmenN3RnpmaG55ZXdtRkxsNkxqTi9KamJzQUFCTUYwVUZBQUFBQUFEd0RML3BBQUFBQUFBQUFKZFJWQUFBQUFBQUFNK2dxQUFBQUFBQUFKNUJVUUVBQUFBQUFEeURvZ0lBQUFBQUFIZ0dSUVVBQUFBQUFQQU1pZ29BQUFBQUFPQVpGQlVBQUFBQUFNQXpLQ29BQUFBQUFJQm5VRlFBQUFBQUFBRFBvS2dBQUFBQUFBQ2VRVkVCQUFBQUFBQThnNklDQUFBQUFBQjRCa1VGQUFBQUFBRHdESW9LQUFBQUFBRGdHUlFWQUFBQUFBREFNeWdxQUFBQUFBQ0FaMUJVQUFBQUFBQUF6NkNvQUFBQUFBQUFua0ZSQVFBQUFBQUFQSU9pQWdBQUFBQUFlQVpGQlFBQUFBQUE4QXlLQ2dBQUFBQUE0QmtVRlFBQUFBQUF3RE1vS2dBQUFBQUFnR2RRVkFBQUFBQUFBTStncUFBQUFBQUFBSjVCVVFFQUFBQUFBRHlEb2dJQUFBQUFBSGdHUlFVQUFBQUFBUEFNaWdvQUFBQUFBT0FaRkJVQUFBQUFBTUF6S0NvQUFBQUFBSUJuVUZRQUFBQUFBQURQQ0pvT0FBQUFzdU9XVzI0Wi9Ub1dpNm16cy9PNjN4c1pHVkYzZDNkT3MwblNML3pDTCtqUW9VTVRIdWZ6K2ZTSGYvaUhtajE3dGlUSmRWMjk4Y1liYW05dnozWkVBQUJnQUVVRkFBQWVFQWdFSm4yczR6aHlYWGZDNCs2NTU1N1JyL2Z2MzYvNzc3Ly91dC9ic1dPSGZ2N3puNDk3cnBLU2trbm51MUlpa2JqbVBwL1Bwei81a3ovUmw3NzBKVzNhdEVuUFBmZWNiTnUrNFRtKyt0V3Y2cmQrNjdkR2IyL2N1Rkg5L2YwVFprb21remY4ZTZxcHFkRmYvdVZmVHBqL3Z2dnUwMS85MVYvcFl4LzcySVRIWHVtZWUrNjU3cDhkQUFCTWpLSUNBSUFNQ3dRQ2V2YlpaeWQ5L0hlKzh4MzkyNy85MjZTUC84RVBmcUJqeDQ1Tko5cTBQZkhFRTlONjNOZSs5aldsMCtuUjI1RklSSC94RjMraFgvdTFYNU1rZmVFTFgxQWtFdEdqano1NnpXTURnWUR1dnZ0dWZlRUxYeGh6LzExMzNhVzc3cnByd3VmKzVqZS9PV1lVeVpVaWtZZys5YWxQVGVyUDBORFFvRGx6NWt6cTJNc2N4NW5TOFFBQTRDTVVGUUFBSUNmbXo1K3Z2LzdydjlhOGVmTkc3eHNZR05CYmI3MTF6YkUxTlRYNit0ZS9yanZ2dkRPWEVUUG15bklHQUFCTURVVUZBQUFaNXJxdUhNZVIzLy9SbXRWWGZzSitvL3Rub3JLeVVxbFVTc2xrTWlQbnk2UmdNS2l2Zk9VcitwM2YrWjB4VTF4NmVucjB3eC8rOEpyMU1YN2xWMzVGZDk5OXQ4ckx5MGZ2MjdwMXEzYnMySEhkODVlWGwrdXJYLzNxbU9PUEhqMnFnWUdCU1dlOFBCV212cjVlMy9qR044Wjg3OS8vL2Q4bFhTcGE3cjMzWGtuUzRjT0g5YU1mL1dqMG1OdHZ2MTNmL3ZhM0pVbTJiVTlxYWc0QUFMZytpZ29BQURMTWNSemRmZmZkZXY3NTUwZnYrL3JYdjY1RUlxR1NrcEl4MHlqdXZ2dHVMVnk0Y016ai8vWnYvMWF4V0d6TWZVOC8vZlIxbjZ1eHNWRmYvdktYZGRkZGQybkpraVZhdTNidGpQTi8rY3RmMW9JRkM3Um16UnFkT1hOR2t2Um5mL1pua3FTNnVqbzk4TUFEbzhmZWUrKzlPbkhpaEc2NzdUWjk5N3ZmSGIzL205LzhwcnE2dXZUcnYvN3Irb00vK0FNMU5EU01lWTcyOW5iOTZFYy9VbDlmMytoOXMyZlAxcC8rNlovcU01LzV6SmhqVjYxYXBaVXJWMTQzYTJWbHBmNzRqLzk0VEVteFpjc1d2Zm5tbXlvdkx4OXovNVhQZGJYVzFsWkoxMTlUNDdMZitJM2ZHUDM2N05telk3NTM1WG9abG1YZDhCd0FBR0JpRkJVQUFIaE1PcDJlOU5TQnIzM3RhNlBUSTM3ek4zOVRUVTFOTS80MC80dGYvS0p1dXVrbWZmN3puNzltRWM2cHVQMzIyL1huZi83bkNnYkhYbTRjK1AvWnUrK29xSzcyYmNEM1ZMcDBBVVVpd1k0bEZoU05RV09VR0VWakpFYWp5VXZzSmRnYmlsaWpvZ2xZWXE5Qmt4Z1RTK3pCMkh1SlhTT0lDRkZSRktVTkhXYm0rNE52em8vRHpGQU1pV0x1YTYxWjc1emR6cDdCdGQ2Y1ovWis5dlhyV0xObURWUXFsYWk4UVlNRzhQVDAxQnZuL2ZmZngvdnZ2MS9tKzc3OTl0dDQrKzIzOWNwMXdaWVgwYlJwVTd6MzNudkM5WjA3ZDBUMXJxNnV3dnZzN093WHZnOFJFUkV4VUVGRVJQU3ZtRFZyRnJSYUxTUVNTWVdPZS96NGNTRlE0ZUxpZ29ZTkcrTEdqUnN2UEY2ZE9uWGc1T1FrWEQ5NjlPaUZ4N3B6NXc1V3JGaUJrU05IUWlLUlFLMVdZL3YyN2RpL2Y3L3dYY2hrTW1FRndwRWpSNUNhbW9yUm8wZS84RDBybWxLcFJLOWV2ZEN4WTBkaHkwNUtTZ3EwV2kzV3IxK1A5UFIwcU5WcTJOdmJDMzJNSmZBa0lpS2lzbUdnZ29pSTZGL2c3T3o4ajR4NzhlSkZmUGJaWjhJV2gwNmRPdjJ0UUVXSERoMkU5MXF0Rm9jUEgvNWI4N3QwNlJKKytlVVhkT2pRQVN0V3JFQnNiS3hROS9ubm42TjY5ZXBZdkhpeHNBcmg4dVhMb3Y2Ly9QS0x3UWYvUG4zNkNOdEpWQ3FWYUp1TmpwT1RFM3IxNmxXbWVTNWV2QmlBT0g4SUFPVGw1VUVpa1lqS2QrellnZGpZV01qbGN0aloyZW1OVlJIYmI0aUlpUDdMR0tnZ0lpS3F4UEx6ODNIbXpCbDA2dFFKQU5DNGNXTlVyVm9WVDU4K0xmZFlWbFpXOFBMeUVxNnZYNyt1bCtqeVJlemJ0dytIRHg4VzVYL28zYnUzc0pWaTZ0U3ArUHJycjVHZW5xN1hOelkyVnNnZm9lUGc0Q0Jhd1hEOStuV0R3Wm1Nakl3eXo5SFcxdFpvM1E4Ly9BQkxTMHUwYnQwYUZ5NWN3SWtUSndBQVNVbEpRcUFpUHo4ZmlZbUorTzIzMzNEaHdvVXkzNWVJaUlqME1WQkJSRVQwTHhnNmRLakJaSm9WNGVqUm8wS2dRaUtSb0gzNzl2ajU1NS9MUFU2N2R1MUUrU1IrLy8xM1lVd1RFeE1BaFZzaGlsSXFsVEExTlRWYURoUW1xTlFGS1NRU0NiNzQ0Z3RSWWtwN2UzdlkydG9hREZRRUJRV1ZPbTlqT1NrcWlsYXJ4YnAxNnhBZkg0K0RCdzhLNVJNbVRQakg3a2xFUlBSZnhrQUZFUkhSSzhiRXhLUmN4NVltSkNRZ05qWVdIaDRlQUlCMzNua0gyN2R2TDljOVpUS1pFT3dBZ01URVJOeThlUk1BVUxObVRlSDR6dUltVHB4b3NGeDNwQ2Z3ZjBrc3pjM05NV3pZTURScDBrU29VNmxVV0xCZ0FSNDhlRkN1K1ZZMDNSeGRYRndRR2hvcXFyT3lzc0t5WmNzQUFKOSsrbW1wWXcwZlBsenYxQllpSWlJcU93WXFpSWlJWGpHNmZBbmxjZWJNR1NGUVVhVktGVFJ2M3J4Yy9WdTNiZzBiR3h2aFdwZndzcUs0dTd0anhJZ1JxRnExcWxDV2xwYUdCUXNXSUNFaFFkUjJ3NFlOb210YlcxdTBiZHNXam82T292TG82R2ljUG4zYTRQMWtNaG5hdEdtRDJyVnI0K1RKazRpSmlhbWdUMEpFUkVUL05BWXFpSWlJL2dVVnZkMmp1UFBuejZOdjM3NlF5V1FBSU5wYVVScUpSQUkvUHovaE9qVTExV2dBNEVWOC9QSEg2TnExcXlnaFpYSnlNaFlzV0lERXhFUzk5dWZPbllPSGh3ZnExS21EeG8wYjQ4MDMzelI0V2tydDJyVngvUGh4MFZ4bE1obmVmdnR0ZE9uU1JRaHNlSHA2WXN1V0xSWDJlYzZlUGF0WDFycDE2d29ibjRpSTZMK09nUW9pSXFMWGdFcWx3dlhyMTlHMGFWTUFRSU1HRGNyY3QySERoakEzTnhldUR4NDhLQndaQ2dCeGNYSEMxb2czMzN3VE0yYk1FT3FDZ29MdytQRmplSGg0WVByMDZVTDVwRW1USUpmTEVSd2NqRzdkdW9udUZ4VVZoUlVyVmlBdExVMVUzcU5IRDdScDB3WlZxMWJWQzB6azV1Yml3b1VMT0hUb0VMcDE2NFlXTFZwQUtwVmkwS0JCU0U1T3h2Mzc5OUcrZlh0MDdOaFI3eVFPS3lzck5HM2FGS2RPblNyemQxS1NWYXRXNlpVeFVFRkVSRlJ4R0tnZ0lpTDZGeVFtSmtLcjFVSWlrZWdkVlhyLy9uMGhFUEIzbkRselJnaFVwS2VudzlyYXVrejk4dlB6a1plWEI2VlNpZXpzYkJ3NWNzUm8yK0pCZ0pKTzFraElTTURldlh2UnUzZHZBSVZKS2ZmdTNZc2RPM1pBbzlGQUpwUEJ4Y1VGRHg4K0JGQVl3UGpvbzQrRS9wbVptYmh4NHdZdVg3Nk1xMWV2d3QzZEhiMTY5VUxEaGcyRk5sS3BGS05HallKTUpoTVNmdXFrcGFYaHlKRWpPSHo0TUZRcVZZbmZnYkhqU1ltSWlPamZ4MEFGRVJIUnYyREdqQmxsT3ZYRHpNd00yZG5aZXVWS3BSSjVlWGtsM3VQS2xTdUlpb3JDaVJNbmNQNzhlYXhmdjc1TWM0dUtpc0ttVFp2UXNXTkhGQlFVR0x5L1R0RkFSVUZCUWFsSGdPN2Z2eDlLcFJLZE9uWEM2dFdyY2YzNmRRQ0ZXelMrL1BKTE5HblNCSnMyYmNMeDQ4Y1JGUldGdlh2M0lqczdHN2R2MzBaY1hCd2NIQnpnNWVXRjJiTm5Dd0dlTTJmTzRNaVJJd2dPRG9aRUloR3RCaW5xdSsrK3crWExsOHYwSFpSMFBHbHhFUkVSWlc1TFJFUkU1Y2RBQlJFUjBVdms3dTZPakl3TUpDVWx3ZFhWRlRObXpNQ0pFeWV3Yjk4K0pDY25vMHFWS3Zqd3d3L2g1ZVdGS1ZPbUlETXowK2hZK2ZuNW1EOS8vZ3ZOSXlNakE3LysrbXVwN2Q1ODgwM2hmWEp5Y3BrU2J2NzY2Njg0ZE9pUUVOU1F5K1VZTVdLRWtQQnp3SUFCc0xlM3g0NGRPL0RiYjcraGR1M2E4UEx5d3FCQmcxQ3RXalZobk9qb2FHemZ2aDNwNmVrWVBIaXczdmFRVTZkT1FhbFVvbVhMbGdBS1QvS0lpWWtwZFRVRkVSRVJ2Vm9ZcUNBaUl2b1h2UG5tbTdDenM0T3JxNnVvZk9iTW1WaStmRG1Ta3BMZzUrY0hwVktKamgwN3d0TFNFaXRYcmtTL2Z2M2c3ZTBOQU9qWnN5YzJiOTc4TXFZUG9ERHBadEhjRjQ4ZVBTcHpYMTJRd3RyYUdxTkhqeFpPS0FHQXJLd3NYTHg0RVEwYU5NRGt5Wk5GL2JSYUxXN2V2SWtEQnc3Zzd0MjdlUC85OTlHOWUzY29GQXBoSzQzT3VYUG5FQmNYQjA5UFQxaFlXTURHeGdaanhvekJnZ1VMOUZhalBIbnlCQUVCQVZBb0ZNalB6eTl4N3ZuNStRWVRhQlpuYTJ1TGxKUVVVWDRQSWlJaUtqOEdLb2lJaUNxWW82TWordmJ0S3lvci9nQmVWR1ptSmh3ZEhkR3FWU3VoN01DQkF3Q0EzYnQzbzFXclZwQklKT2pRb1FPT0hqMHE1SFQ0dDlXcVZVdVU5K0t2di80cVYzOFBEdzhFQmdhS3RvL2s1ZVVoUER3Y0R4NDhBQURFeHNiQ3c4TUR5Y25KT0hmdUhJNGRPNGFVbEJTODk5NTdHRFpzR0twVXFRSUFlUHIwS1RadTNDajZYbXZWcW9VYk4yN2c1NTkvUnYvKy9ZV3kwYU5INDl0dnYwVk9UbzdlbkFZT0hBaG5aMmRFUmtiaXdvVUxVS3ZWTURjM1I5MjZkVkcvZm4zczNMa1QyZG5aV0xWcUZXeHNiTkMwYVZNMGJkb1VPM2JzUUh4OFBDd3RMZEcyYlZ1MGI5OGVWYXBVd2JmZmZsdnFGaDBpSWlJcUdRTVZSRVJFRlN3bkp3Zk5talVyVTF1MVdvM016RXo0K2ZrSmlSeHYzTGlCK1BoNEFJVUpLYytjT1lPMzMzNGJVcWtVL2ZyMXc0SUZDd0FVNW5tb1hidDJtZTVqYVdtSmV2WHFHYXlyVXFXSzBUcWdNSWNGQUh6NDRZZWk4dWpvNkRMZFd5NlhvMmZQbnZqZ2d3OUV5U3B6Y25Ld1pNa1N4TVRFQ0dYZmZmY2RURTFORVJNVGc1bzFhNkp6NTg3dzl2WVc1YUU0ZmZvME5tL2VyTGZ0eE1iR0JnQnc3Tmd4Tkc3Y1dOaGEwckJoUXdRSEIyUDU4dVdpNDFCZFhGemc3ZTBOaVVTQ1ljT0d3ZFhWRlNkT25NQ0NCUXVFbFJycDZlbll1M2N2QUdESWtDSHc5UFFVeXRldFd3Y1hGeGQ4K3VtbndwaisvdjdNWVVGRVJQUTNNVkJCUkVSVXdWUXFGVlFxRmF5c3JFVGxLU2twU0VoSUVKMWFNV1RJRUxpN3U2TmR1M1pDMmM2ZE8wWDlkdXpZQVc5dmI4aGtNalJvMEFCTm1qVEJ0V3ZYWUc1dWppbFRwcFJwVGg0ZUhrYmIxcTlmSC9YcjF6ZmFOeUFnQUEwYk5rU2pSbzJFc3V6czdESUZLcG8yYllyZXZYdkR4Y1ZGVks1U3FSQVdGb2E0dURpaFRLbFV3dHJhR28wYU5jS0FBUVAwK2p4Ky9CZ2JOMjVFZEhRMFpES1o2SVFRb0RCNG9MTisvWHBVcTFaTkdNUE56UTF6NXN6QjNMbHpoU0JRang0OWhJQkVYbDRlRGg0OGlMUzBOQ1FrSkFoYmRIeDlmUkVaR1luOC9IejgvdnZ2UXFDaVZhdFcrT0dISHhBVEU0UExseThMZ2FuMjdkdmowS0ZEU0VoSUtQVzdJU0lpSXNNWXFDQWlJdm9IWEx4NEVYSzVIQThlUE1EOSsvZng0TUVEWkdabUdqejFZOENBQWNJRDg5V3JWeEViR3l1cWYvYnNHYzZlUFl1MmJkc0NBRDc1NUJQaDlJeC9nN096TTBhTUdDRXErK09QUDByTXhXQmxaWVhCZ3djYlhQSHg2TkVqTEZteVJMUzZBUUFDQXdQUnBFa1R2ZmFKaVluSXpNeUVoNGNIZ29LQ2hLTlVpNjdPU0V4TXhHKy8vU1pjWjJabTRwdHZ2a0ZJU0lpdzBtTG56cDFDa0tKdTNicEM3ZzhBT0h6NE1OTFMwZ0FVbmlyeXlTZWZBQ2pNcWRHNmRXdWNPSEVDVjY5ZVJYSnlNdXpzN0tCVUt0RzZkV3NjT1hJRXYvenlDNW8yYlFxSlJBS3BWQXAvZjM4c1hiclU2SGREUkVSRUplTmg0VVJFUlArQWlJZ0lyRisvSGdjUEhrUlVWSlRSMHpxNmQrOHVuR3loMFdpd2RldFdnKzMyNzk4dmJIVndkWFVWZ2hiL2hweWNIRHg5K2xSVWR1alFvUkw3cUZRcVBIdjJUSy84M0xsem1EbHpwbDZRQWdCMjdkb2x1bzZPanNiU3BVc1JGQlNFZmZ2MkFRQ2tVaWxNVFUxRlFZckxseTlqenB3NWV0L3hzMmZQOE5WWFgrSHg0OGZZdkhrejl1L2ZENkJ3eTB4QVFJRFFMak16RTN2MjdCR3VMMXk0SUJxblU2ZE9BQW9UZXg0L2Zsd28xLzBOSGoxNmhIUG56Z25selpzM2g3dTd1Nkd2aFlpSWlNcUFLeXFJaUloZW9pdFhycUJ4NDhad2QzZkg0Y09Ialo2a2taQ1FnS3RYcjZKcDA2YUlqWTNGMDZkUGtaV1ZoYmx6NS83amMweE5UY1c4ZWZNd2ZQaHdOR3ZXREJjdVhCQldKcFJrL2ZyMWNIVjFSWTBhTlpDWm1Za3RXN2JnNU1tVFJ0dkh4c2JpOU9uVFNFcEt3dW5UcDBYQmtULy8vQk1halVZVW9JaUppY0d2di82S216ZHZHaDB6S1NrSjA2Wk5FNjMrc0xXMWhWcXRGcTUzN05naENuSWtKU1VoUGo0ZU5Xdld4Tk9uVDVHUWtBQUxDd3RrWm1iaTVNbVQ2TkNoQTY1Y3VZTHo1ODhMZlhidDJpWGt1M2p5NUFrY0hCeEUyMXFJaUlpbzdDUUFTajhBbllpSWlDcUVRcUhBeUpFamhldnc4SEJJcFZMNCt2cmkrUEhqeU03T050cjNqVGZlZ0xXMTliKzY3YU1vcVZTS1BuMzZZTisrZmNJMkNSMHJLeXRSQXRFTEZ5NGdPenNiTGk0dTZOcTFLN1p1M1FxVlN2VzM3Ni9iSXFQVmFxSFJhRjU0TElsRWdqWnQycUJWcTFaWXZIaXgzbGhPVGs3SXpNd1VqbFV0M3JkNElrK2dNRDlGUWtLQ0tEa29FUkVSbFI4REZVUkVSRVJFUkVUMHltQ09DaUlpSWlJaUlpSjZaVEJRUVVSRVJFUkVSRVN2REFZcWlJaUlpSWlJaU9pVndVQUZFUkVSRVJFUkViMHlHS2dnSWlJaUlpSWlvbGNHQXhWRVJFUkVSRVJFOU1wZ29JS0lpSWlJaUlpSVhoa01WQkFSRVJFUkVSSFJLNE9CQ2lJaUlpSWlJaUo2WlRCUVFVUkVSRVJFUkVTdkRBWXFpSWlJaUlpSWlPaVZ3VUFGRVJFUkVSRVJFYjB5R0tnZ0lpSWlJaUlpb2xjR0F4VkVSRVJFUkVSRTlNcGdvSUtJaUlpSWlJaUlYaGtNVkJBUkVSRVJFUkhSSzRPQkNpSWlJaUlpSWlKNlpUQlFRVVJFUkVSRVJFU3ZEQVlxaUlpSURGQXFsWEIzZDYrUXNlclVxUU9KUkZMbTlsS3BGRlpXVnVVYVg2RlFpTXBjWEZ3Z2w4dUZhN2xjRGhjWGx6S1ArVS83L1BQUDhjNDc3L3l0TWN6TXpOQ21UWnNLbWxIcEpCSUpURTFOOWNxVlNtVzUvbDZWa1ZLcFJMMTY5ZlRLcTFTcEFqYzN0NWN3SXlJaWVwM0pTMjlDUkVUMGFtdlZxaFhxMWF1SGlJZ0l2YnBSbzBZaEx5OFBxMWF0S3RlWVBqNCs2TjI3TjBKQ1FwQ1ltR2l3amFHSFZnREl6YzJGVnFzVnJvT0RnekYwNkZEazVPU1U2ZDVPVGs0SURRMUZRRUJBbWRvSEJ3ZGowcVJKZVBMa2lWQVdHaHFLb0tBZ1BINzhHQURnNk9pb042WkVJaEVGTXd4UktwV29VcVdLWHZtVEowK2cwV2pLTkwvaTNOM2QwYUZEQjh5ZVBmdUYrdXZZMk5oZzZOQ2hPSFBtVEtsdFhWeGNFQm9hV3FaeGkzNXZBREI1OG1Tc1hyMGFKaVltV0xod29kN2ZwVjI3ZG1qZHVqWG16SmtqK3J0WGxCY0pNQ1VsSmFHZ29BQkFZWkRLMGRIeGhmcnEyTnZiWThxVUtYcWZ2WFBuem5CMWRVVjRlSGk1NTBoRVJHUU1BeFZFUkZTcFNTUVNkTy9lSGVmT25kT3I4L2IyUnAwNmRXQmlZb0xhdFdzakppYkc0QmhPVGs1NlpUZHYzb1N2cnk5OGZIeHcvUGh4dmZxVWxCU3NYcjNhNEhnelpzeEFTRWlJcUd6NTh1V2k2NEVEQndydjVYSTVsRXFsY0swTGdKaWJtNHY2U0NRU1RKdzRFYnQzNzhibHk1Y04zdnVMTDc0UTNuLzAwVWZJeXNvU2phV3IzN2x6Sjl6YzNEQmh3Z1NENCtoczNyd1pIMy84c2FqTXpNd01nWUdCVUtsVXFGdTNMbnIyN0ltYU5XdENvVkRnNGNPSDJMMTdOLzc0NHc4QWdKK2ZIM3IxNm1WdzdKa3paNVo0NzdJR2FzcGoxS2hSSmRZdlhicFVyNnhCZ3dZd01URVJsVmxiVyt1MS9lNjc3MFQzU1V0TEF3Q0RBYlN5U0VsSndaZ3hZOG9jWUNuS1VKRHFSZnFXeE56Y0hPKysreTdNemMwTmZzWUJBd1pBclZhWGZkSkVSRVQvSHdNVlJFUlVxWGw1ZVVHcFZPTEFnUU9pY2djSEIvenZmLy9EK3ZYcjRlam9pSkVqUjJMdTNMbWlWUWM2Q3hjdU5EcCsxNjVkMGJWclY0TjlBZ01Ec1d6Wk11R0JPaUlpQW9HQmdjakt5b0pjTGhlVmYvbmxsOGpKeVlGTUpzT0dEUnRFWTNYdTNObmd3L3pLbFN0RjE3ZHYzNGF6czdQd0dWcTJiQ21zZG1qVHBnMVVLaFh1Mzc4dnRILzA2QkhTMDlNQlFHaW5xOC9QejhlTkd6ZEVjd3dJQ0JEK3Q2aERodzRKNzAxTlRVVUJtcnAxNitMdTNidUlqSXlFaVlrSk9uYnNpTURBUU15ZlB4L1IwZEhZdjM4L0lpTWpBUlErMkk0ZlB4NzUrZm40NXB0dlVGQlFBSWxFZ2drVEprQ2owV0Q1OHVVR1Y1MFlXMUdnV3lWZ3JENC9QeC9QbmowVGxlbUNCeFZsMEtCQk1ERXh3ZkxseS9IbGwxOGlOemNYNjlhdEU3VUpDZ295MkZjcWxXTGt5SkV3TVRGQldGaVkza045MGV1eUJnOEE0NEVSWTRFZnBWS0pnb0lDYURRYXZiNUtwUkptWm1iQzFoWnJhMnNBaGQram41OGZ0Rm90eG93Wmc5emNYS0dQajQ4UGZIeDhHS1FnSXFJWHhrQUZFUkZWV2dxRkFyMTY5VUpFUkFUTXpNd3dZY0lFckYyN0ZzK2ZQOGZvMGFOeC92eDVYTHAwQ1FCUXZYcDFCQVVGSVN3c0RBOGZQdFFiYStyVXFVYTNlQmlpMFdoZ2FXa0pBSkRKWkgvcmMremR1eGQ3OSs0VnJuWGJGSFFQbGdxRkFpTkhqa1M5ZXZVUUZoYUdoSVFFQUlDbnB5ZWNuWjBCQUkwYk4wWmVYaDdtejU4UG9QQ2g5TktsUytqY3VUTk1UVTJ4WThjT2ZQVFJSemh5NU1qZm1tdHh1M2Z2RmwzLytlZWZXTHAwS1pvMGFZTG82R2hvTkJwb05CcTR1N3RqK1BEaFNFOVB4NkpGaTVDZG5TMzArZmJiYnhFVUZJU1pNMmRpeTVZdHVIVHBrbWdMUldtckFZelYzNzkvWDI5bFMwWEx6ODhYL3Y0RkJRWEl6OC9YYTJNc3dOQ2xTeGU0dUxoZzBhSkZCdjlORnVmZzRGQnFtNVNVbEJMcisvYnRpNHNYTDRwV0YvWHUzUnRtWm1aWXMyYU5YbnNmSHg5OC92bm53clZ1RlVsd2NEQTZkZXFFdkx3OCtQcjZZdXZXclFBSy8rMzI2TkVEMzM3N2JhbHpKU0lpTW9hQkNpSWlxclI2OWVxRjI3ZHY0K2JObStqZnZ6L2tjamxTVTFNeFljSUVaR1JrNEljZmZoRGFidHk0RVFNR0RFQklTQWcyYlZaanU4b0FBQ0FBU1VSQlZOcUUwNmRQaThiU2FEUlFxOVdRU0NUUWFyVndkblpHang0OXNIcjFhdUdoMmNIQkFSNGVIbm9QMHNWWFNPZ1V6WXV4ZVBGaXZYcUpSQUl6TXpPOThxSmJQeXdzTERCOCtIQlVyMTRkeTVZdHc0TUhENFJ0SEJzM2JnUlErQXY2cWxXclJLdEZwaytmRGo4L1A3ejExbHNBZ0ljUEh4cDhhQy82QzdydWZkR3k4bTYvME9XdFNFMU5CVkQ0NE9ybjU0ZVdMVnRDcVZUQ3lja0pLMWFzTU5qMzlPblRHREZpQkZKU1VuRHAwaVZjdUhBQmQrL2VOVGdIYzNOemhJYUd3dHJhR2xGUlVVS0FwalRGazQ3K1hVVy9LMk5iZ1F4NTQ0MDM0Ty92ajVNblQrTHExYXRsNmhNV0ZsWnFHMk9yTjNRMEdnMkdEUnVHa0pBUVpHVmx3ZEhSRWUrKys2N1I3Ky9Rb1VNNGRPZ1FtamR2amxHalJpRWdJQUF5bVF5elo4L0duajE3Y1AvK2ZZd2VQUnJSMGRGNDhPQUJKa3lZZ0JNblR1RFdyVnRsK2t4RVJFU0dNRkJCUkVTVlZzZU9IYUZXcTlHcVZTdVltSmhndzRZTkNBNE9obHF0eHNxVksvV0NBRnUzYmtWU1VoSUdEeDZNL1B4OFhMaHdRYWlUeVdSWXVIQWhJaUlpY092V0xhalZhclJ1M1JvSERoekFYMy85QlFCbzNydzUvUDM5aFZVYU9rVzNUeFExYk5nd29Yek1tREY2V3orY25aMUxYQzFRZk92SCtQSGpEZDRYS014ejBhWk5HNXc1Y3dZeW1ReWRPbldDcDZlbjhEQS9jdVJJNU9YbGliYUc2QXdkT2hTclZxM0NGMTk4SVd6OTBHM3hLSDRDU2RGY0drWEw1SEk1bkoyZDRlL3ZqNFNFQkp3OGVSSUtoUUlUSmt6QXZYdjNNSFhxVkh6enpUY1lQMzY4M25hTW9uNzU1UmY0K1BpZ2FkT21PSHIwcU5GMmZmdjJ4YjE3OTlDMGFWTmtaV1doWGJ0MkJuT0pGRmQ4VzBaWnpaczNEMERocW9uMTY5ZGozTGh4QUFyL0JvNk9qbGl3WUFFR0RCZ0FvUFNjRlBiMjloZzNiaHdLQ2dwUXUzWnQ0ZFNRNU9Ua0VwTnhWa1RPam0zYnRxRkJnd1lJQ0FqQXlwVXI4ZW1ubitMbXpadEc4N2ZvTkduU0JBRFFzMmRQN042OUcvdjM3OGZaczJlRjdTSzZMVS94OGZIQzZnb2lJcUlYeFVBRkVSRlZXbE9tVElGS3BjTG8wYU9SbnA2T2l4Y3Z3dGJXRmo0K1BrWi9mZFp0aVNpKzFGNnRWaU0xTlJVdFdyVEFyVnUza0pTVWhMUzBOTlNyVjA4SVZIaDZldUxQUC8vVU94SEJtUFhyMXdNb2ZMZ3Rua3dUS053U1lPamgwOTNkSGYzNjljT2JiNzZKblR0M1l1L2V2VVlmWUhYYlQwSkNRdkRvMFNQY3ZIa1RYMzc1SlJRS0JXYk1tSUhuejU4REFCWXRXb1FSSTBhZ1ZxMWEyTFJwazJpTGdMbTV1WkIwc3pnN083dFNmOGtQQ1FrUmpxaThkKytlYUd2SDFLbFRSZmtMU2h0ci92ejUyTFZyRjNidDJtVzBqYmUzTnp3OVBiRjA2VkkwYmRvVVc3WnNRVWhJQ083Y3VXTjBtMFZTVWhKQ1FrSktESklBaGF0bWtwS1M5TXFuVHAwcVdyR2l5OVVBRk9iS0tHM0xoWTZscFNYR2p4OFB0VnFOTFZ1Mm9ILy8vbEFvRkFnT0RzYno1OC94M1hmZkNWdDdqTTNQbU5JK0cxRDRiM0gxNnRXWVBYczJBZ0lDOE5aYmJ5RTRPTGpFUGtxbEVsNWVYZ0FLRTgrT0dUTUdTNVlzZ1VhalFiVnExZENvVVNQaCtOMXExYXFoZmZ2Mk9IZnVIREl6TTB1ZER4RVJrU0VNVkJBUlVhWDE1TWtUTkd2V0REVnIxa1JRVUJDeXM3TkxmY2dGSUFwUzZQSUxxTlZxWEw5K0hSMDdkc1NtVFp1ZzFXcHg5KzVkMUtsVEI1R1JrWkRMNWFoYnR5NjJiTm1pTjE3eFg5RFZhbldKeVErTkpYLzA4UEJBdDI3ZDBMUnBVeVFtSmlJME5CUnhjWEdpSTBRTENncUVvSVcvdno4NmQrNE1vSEFiU0c1dUx1Yk5tNGZFeEVSNGVIam9IUmtaR3h1TDZ0V3I0K3V2djhiaXhZdHg4K1pOQUlYYkVIVGZpVmFyaFkyTmpWNVN5K0w1TW9vR2E5YXVYUXR6YzNNNE9qcmluWGZld2R5NWM3Rmt5UkxjdW5WTEZLUUFVT3FLaXRLNHU3dWpmLy8rV0x4NHNUREhwMCtmNHNDQkF4ZzdkaXhtelpxbDk0QmNOQUZrMGEwZmFXbHBrRWdrb3VOWDA5TFNZR0ZoSWJ3dmphR3RNOFk0T0RoZzRzU0pNRE16dy96NTg0WFRadFJxTmNMRHd6Rm8wQ0RNbVRNSCsvYnR3NjVkdXd3R3hFb0s5QmhiY1NHVHlVU0pMUk1TRXJCdDJ6YjA2ZE1Ia1pHUnBTYnBiTmV1SFJJU0VsQzdkbTJzV2JNR1BYdjJSSXNXTGVEdDdZMkdEUnZpM0xsekNBb0tRbHBhR2pwMTZvVHUzYnVqWDc5K3VINzl1c0V0VDBSRVJLVmhvSUtJaUNvdFUxTlQ5T3ZYRDl1MmJSUDlvbDEwcTRJaEtwVktlSzg3ZGpJM054ZlhyMTlIcjE2OVVLTkdEZHkvZng4UEhqeUFqNDhQQUFqSG5CcktKNkJiOHEvYjBxRmJTVkdTYTlldVllblNwY0t2MWUrOTl4NDhQRHlFZW1kblo0Ty9kQmNOZ05Tc1dSTS8vUEFEK3ZmdmovajRlTHp4eGh1NGMrY09WcTFhQmFsVXF0ZTNvS0FBQ29VQy92Nyt1SFBuamxEdTQrT0RNMmZPQUNqTUU3Rnc0VUtqQ1VMejgvUDFBaUM2N1NSUlVWRTRkZW9VWnMyYWhjOC8vOXhndm9UU1ZsU3NYTG5TNEZHelFHRkMxUEhqeDJQUG5qMjRmZnUyS09CejRNQUIxSzlmSHhNblRzVFhYMzh0Q2xZWU9uSVVLSHl3dDdXMXhhSkZpNHpXNjh5ZVBWc0lFQVVGQlNFMU5SV0RCZzJDczdNenBrK2Zqb1VMRnlJK1BoNEE4UFhYWHd1NU9uUThQRHd3YXRRb2FEUWFJWmhVOUZqY2h3OGZZdmJzMmZEejgwT1BIajNRdkhsenJGMjdGbkZ4Y1hyektoNEUweVZmTlVaM3FrZFJ0cmEyQUFBM056Y2hMNHNocHFhbThQUHp3L2J0MjFHN2RtMm8xV3I4K2VlZkdEUm9FRTZkT29XSWlBZ2tKeWNMN2ZmdDI0ZmZmdnNOYjczMWxwQnJoWWlJcUx3WXFDQWlva3FyWDc5K3NMR3hRYlZxMWZEbGwxL0MxTlFVWVdGaFdMWnNXWW45aWo2QTJ0allRS1BSSUNNakErbnA2Y2pJeUVEanhvMXgvLzU5UEh6NEVIWjJkcWhTcFFyZWV1c3R4TWZIQzBraWl5cjZhN1ZDb2NEdzRjTWhsOHNSR2hxSzBhTkhHMzBJZEhOenc0UUpFL0Q0OFdQRXg4ZkR3OE1EQXdjT05McTFwUGd2OWl0V3JFQjJkamI2OSs4UEFMaHc0UUl1WHJ4b01FRW44SC81SmI3Ly9udFIrYTFidDNEeTVFa0FoYXNqMXE1ZHEzY01hVmxwdFZyRXhzWUtBWjdpWG5SRmhadWJHeVpPbklnclY2NklUa2dwZXQrVksxZGl5cFFwQ0E0T1JsaFltTER0QlJBLzNCdDZzQjg2ZEtpd1FxTm92VzQxeTZ4WnM1Q2VubzdseTVjTFFhQ3FWYXRpekpneE9IejRNRkpUVTdGOCtYSU1HVElFWThhTUVjYVZTcVhvM3IwN3VuZnZqcmk0T0N4ZHV0VG9TZzJOUm9QZHUzZmp4bzBiR0RGaUJDWlBuaXprd3ZnN0xDd3NSS2VzTkdqUUFMNit2b2lJaU1Dbm4zNktUcDA2NGVEQmd3Yjd0bW5UQm9tSmlhSWNGcmR1M2NLNGNlUHczWGZmb1h2MzdrYnZXeEU1TllpSTZMK0pnUW9pSXFxMG9xS2k4UHo1YzZTbXBpSTlQVjIwcXNMUTFndERENmpWcWxWRFVsS1NFR3lJam82R3A2Y245dTdkaS92MzcrUGF0V3N3TVRGQjgrYk45WTcyMVAxaTNLbFRKN2k3dXdNQXdzUERzWHIxYXVUazVNRGEyaHJmZmZlZHFNK3paOCtFcEppNkV4TzBXaTJjbkp6dzNudnZsU3M0VVBUaFUwZjN3RjZTUVlNR2lZN1I3TmV2SC9yMTYxZm0rM3A0ZU9ERER6OUVlSGc0bEVvbDh2THloRHFwVklwYXRXb0ozLzNvMGFQUnJGa3pvYjRzSjFmb3pKNDlHN0d4c1dqWXNDRUNBd054L2ZwMTdOaXhROWpLb1ZzNVV6UmZ4TktsU3pGdTNEaDg5ZFZYMkxoeG95aGg2b3ZRL1kxVktwWGVOcFlQUC93UTE2NWR3OWF0VzFHMWFsVmhkVTVSYm01dTZOYXRHdzRlUElodDI3YVZLYjlKWEZ3Y3BrK2ZqcG8xYXhyTUhWTGFjYTNGMmR2YkM4RVJTMHRMREI0OEdMLy8vanVPSERrQ21VeUdUejc1Qk5ldlgwZGlZaUxVYWpWa01oa2FOV3FFbEpRVTNMaHhRN1Q2UmtjWGZGdXdZQUdlUG4wcXFxdGF0U29tVDU1Y3Jqa1NFUkVWeFVBRkVSRlZXc1dQR0xXMnRoYmxjeWlMZXZYcWlaYlhueng1VWxnVy8rVEpFNFNIaDhQZDNSME9EZzZpaDE2RlFvR0ZDeGNDQURwMzdveW9xQ2dBd0l3Wk0vRFhYMzlCSXBFSVcwSjBwRklwcGsrZkxpb3J2dHBpeUpBaG9oVWFSWldXQTZFb1E0RWFCd2NIZzRHQzRjT0g2K1drS0dsRmhaV1ZGVnhkWFFFVUpyODhldlFvRWhJU1lHWm1obmJ0MnNIVjFWWElUYkJzMlRKaEJVSzlldlV3YXRRb2JOMjZWWFJDaDZtcEtZWU9IWXB0MjdhSkVra1dGQlRBeHNZR0kwZU94TVdMRjdGaHd3YmhTTmFpaW03dCtQWFhYekZuemh4OCtlV1g4UGIyeHNXTEYwdjhua3BqYjIrUGdvSUNaR1JrQ1ArMmltOFZlZSs5OTRUM3hZOTJqWStQeDRRSkU4cWNiRk1uT3pzYnQyL2ZObGhuS0RoUUVuZDNkeng1OGdRU2lRVERodzlIUmtZR2Z2NzVad0NGeDQrMmJOa1Nnd1lOd3R5NWM1R1Rrd056YzNPMGJOa1N1Ym01d3VvYlkzbFZVbEpTOUZiSVZQUVJzRVJFOU4vRFFBVVJFVlZhYmR1MmhhdXJLMXhkWFZHalJnMW9OQnJNbVRPbnpQMFZDZ1ZhdFdxRkgzLzhVU2k3Y3VXS1hyczJiZHJnN3QyN290TWc4dlB6c1h6NWNzVEh4d3NQYW0zYnRoWDI2MnUxV3IyQWc3VzFOVEl5TXNyMUdmOE5Fb2xFTHllRjdoU0hvdGU2b0VyUmt6R3VYYnVHOTk1N0R6WTJOc2pOelVWc2JDeENRME1SSFIwTm9IQmJqRnF0aHBlWEYvcjM3NDkxNjliaC9Qbnp3cmh5dVJ3YWpRWnF0VnJJTDZITDlRQUFxYW1wQ0FrSkVSN01pMjRuMEsyUU1iVEZRSmRIUXpkbkV4TVRZWFdFb1pVUFJiK0Rvdms5M04zZDhmVHBVMUZBS1NRa1JDL3c0T0RnZ0prelp5SXdNRkJ2N1BJR0tVcHkvUGh4SkNRa2xDblJKMUNZU0xOcDA2YllzMmNQZkgxOTRlSGhnUmt6WmdncmFyUmFMVFpzMklBWk0yYkEzZDBkcWFtcHNMZTNoN1cxdFJCOEl5SWkrcmN4VUVGRVJKV1dwNmNuMHRQVGNlellNZHk5ZTFlVVA2SXN5K083ZGVzR3FWU0tTNWN1bFdtMVF0RTJQLzc0SXlJakkwdHNiMlZsQlU5UFQrVG41ME9qMGNEYjIxdnZXTlRpZEFrNXk4TEZ4VVhZL2xCMEt3ZFF2dTBCcTFhdE1scVhrWkVCclZhTE5tM2FJRG82R2pLWkRDMWJ0aFNDQ1pzMmJjS21UWnRLSEw5Ky9mb0lEQXhFWGw0ZSt2YnRpLy85NzM5UUtCUkNrQ0l2THcrNXVia29LQ2pBcEVtVFJJa3BBWlJyOVlCTzhTRFJyRm16U214djdEdG8wYUtGM2dON1JrYUdLQ0VyVUhqRUt3Qzk4b3BtNk4rSGhZVUZYRnhja0oyZExSeGZxdHVtNHUzdERVdExTL3p4eHgvSXpNeEVURXlNNkpoVm9QQ1kzSEhqeGlFckt3dDM3OTVGaHc0ZDRPenNqS05IajVZNm4vSnVReUVpSWlvTEJpcUlpS2pTS2ltZncrelpzdzN1blMrNjlTSXpNeE03ZHV4QVhsNmV3Uk1xU3BLZW5sNXFtNEtDQXZUczJWTllqWkNZbUNoYXZXSElrQ0ZEOUU2TTBGbTNicDNvdWt1WEx2RHg4Y0h0MjdmMWZyV2ZPWE9tM2dPcHZiMDl2dnJxSzcxeGl5YVMxTkZ0L2NqSnljSGV2WHN4WU1BQXlPVnlhTFZhUEhqd29OUWdUVkV4TVRFSUR3K0hTcVZDVGs0T2NuSnlrSjJkalp5Y0hORktCWVZDZ1dIRGhzSFcxbFlVcUtnSTA2Wk5RMkppSW9EQ0UxV0tmdy9EaGcwVGNtMDRPenRqM3J4NUFJQzh2RHljT25VS1FPSHFnNVNVRktOYmMxNFdFeE1UakJneFF2ajdIRHAwU0ZqWkk1ZkxjZWJNR2VIZng3MTc5d3lPb2N1RnNXZlBIZ1FGQmVINTgrZTRkZXRXcWZkbWpnb2lJdnFuYVBuaWl5KysrT0xyZFhyMTY5ZFBXNlZLRmIxeUt5c3JiWjgrZmY2eCsxcFpXV2tsRXNrTDliV3dzTkQ2Ky91WDJOL2YzMTlyWldVbFhDc1VDcTJKaVlsZXUrN2R1MnN0TFMzMXlzM016TFRkdTNmWFNxVlNvY3pOemMzZ1BTVVNpZGJWMWZXbC95MUxlc2xrTXEyZG5WMnA3WnljbkxReW1VelV6OG5KU1F0QUs1Vkt0VTVPVHFMdm9HajlpLzQ5WDZXWFFxSDQyMlBJNVhLOWZ3OXVibTVhdVZ4dXNLMmJtOXRMLzl4ODhjVVhYM3hWM3Bmay83OGhJaUlpSWlJaUlucnBwS1UzSVNJaUlpSWlJaUw2ZHpCUVFVUkVSRVJFUkVTdkRBWXFpSWlJaW5CM2Q0ZENvUkNWeWVWeXVMcTZsdHEzK0pHZXBaWHJLQlFLbzIyY25KeEt2YStycXl2azhvck5qeTJSU0dCbFphWDNYWlJGMWFwVjhkbG5uOEhNek95Rjd5K1ZTcUZRS0l5K2lJaUk2UFhGVXorSWlLaFNLLzRnbjVTVUJLRHd5RVpqc3JLeWhKTWJxbFNwQWt0TFN6eDY5QWhBNFdrWlFVRkJlUHo0c2REZTBkRVJjK2ZPUlVCQWdORXh1M2J0aXVyVnEyUHQycldpa3l3QW9HUEhqbWpWcWhVV0wxNk1qSXdNdmI3cjFxM1R1eWNBdUxtNVlkYXNXUmczYnB6ZXFSNUZ6WjA3RjVNbVRVTGJ0bTNScFVzWG8rMktHamh3WUluMUgzLzhNZno4L0xCMjdWcmgxSXV5OHZiMlJyMTY5WkNkblYxcTIvWHIxK3VWRFIwNkZGMjZkSUcvdjcvUmZvWk9LaUVpSXFMWEF3TVZSRVJVcVMxY3VCREp5Y25RYURSd2NIREEyTEZqWVdKaWd0RFFVS045Z29PRDhmRGhRd0NBajQ4UC9QejhzR3paTXR5OGVSTkE0YS81VmxaV1FudHpjM01BRUpVQmdFcWxFdDZmTzNjT3MyYk5RdS9ldmZIVFR6OEo1WFoyZHZEMzk4ZUZDeGNNQmltS2swZ2t3a29FSHg4ZlhMOStIYm01dWNJY0FDQTdPMXN2R0FJQTI3ZHZ4L2J0MnhFUkVZRlJvMFloTFMxTlZHOXRiWTJsUzVlV0dIQUJDb011SDN6d0FYNy8vWGQ4L3ZubnVILy9QdTdmdjIrMHZZdUxpOEh2T3lJaVFxK3NlRUJHTHBkajd0eTVlUExrQ2V6czdEQno1a3hJSkJMczNyMGJCdzhleE9yVnF6Rm16QmdoVUtPN1YyNXVib21mZ1lpSWlDb3ZCaXFJaUtqU216Tm5EcEtUay9VZWpJcy9rQ3VWU3F4ZHV4WlpXVmxDMmQ2OWUyRmlZb0xCZ3dkajBxUkpBQXBYVU15Yk4wL3ZQc3VXTFJOZGYvSEZGM0IyZGhhdTkrelpnOGFORzZONjllclFhRFFBZ004Kyt3elBuei9Id1lNSDRlTGlJclI5L1BpeEtQaGdhbW9LYzNOem1KdWJJeXdzVEhTZmxTdFhpcTUxRC9zV0ZoYkNsZzlMUzB2azVPUUl3WW5pUVJWalpVVkpwVkwwN3QwYm5UcDF3cXBWcTNEaHdnVmtabVppMHFSSkNBOFB4NzE3OTByc1AzVG8wQkxyVjY5ZWJiQmNwVkloTFMxTmIwdEhqUm8xa0plWEp3cTRtSm1aR1EzVUVCRVIwZXVCZ1FvaUlucXRXVmxad2RyYUdqazVPV2pSb29Yb1lWNW4rL2J0T0gzNk5McDE2d1lBZVBMa2lTaklvZnNWdjNqZ1E2RlFHRnhKWUNqSU1YZnVYTkYxUUVDQUtBQXhjK1pNQU1DaVJZc0FHTi9hVURRWU0zNzhlSGg0ZUFBQXBrK2ZMb3dMQUlHQmdVS3dSRWNxTlo2YXl0N2VIa09HRE1FYmI3eUJSWXNXNGNhTkd3Q0FuVHQzUWlhVFljcVVLZGkwYVJOT25qeHBkSXlLM29yaDYrdUxtemR2d3NMQ0FnVUZCY2pMeTBQanhvMkY3VDFFUkVUMGVtS2dnb2lJWG12VnExZkhwRW1USUpQSmtKbVppZSsvLzE3SVR3RVU1ckx3OWZXRnI2OHZIang0SUpTWHR2VWpJeU1EK2ZuNW91QkZSRVFFdnZubUcrRWh2Mmk1b1J3VXVyNUY2KzNzN01yODJXYlBuaTMwbnpScEVwNDhlU0xVelo4LzMraldqNkxrY2prNmRlcUVIajE2NE9uVHA1ZzVjeVlTRXhORmJiWnQyNGJrNUdSODhjVVg4UEx5d2s4Ly9TVGs5Q2orT1YrRWJqVkowZVNiWGJwMFFZc1dMVEI3OW15OC9mYmIrUFRUVHdFQWVYbDVSbGRtRUJFUjBldUJnUW9pSXFyMHZ2NzZhNk4xVVZGUkdEQmdBQ1FTaWQ1MkFWTlRVeXhjdUJBRkJRWFl0R2tUenA0OUt6eHNGOS9tVWJ4cytQRGhvaTBrTDV0VUtvV0ppWW1RdTJIKy9QbDZuN2ZveVNKeXVSeHZ2ZlVXK3ZUcEF6czdPNXcvZng1Nzl1eUJWcXMxZU5MSXJWdTNzSHIxYW56ODhjZVlOMjhldG0vZmpqMTc5b2phbEpiN3dsZ2dRN2VhUk1mVzFoYSt2cjdZdkhrejR1TGk4T0RCQTV3L2Z4NHltUXpwNmVuSXk4c3I4VDVFUkVSVXVURlFRVVJFbGQ3RWlSTU41cWd3OW1Dc1cvV1FrNU9ERFJzMjROYXRXM3JiRm43OTlWY2tKeWZqK1BIai85aThpMnJWcWhVY0hCeHcrUERoRitvZkdocUsrL2Z2SXlRa0JBQXdaY29VWVVXRlhDNkhtWmtaSEIwZE1XUEdES3hmdng3Mzc5L0h6cDA3RVJjWGg3VnIxMkxxMUtsbzA2Wk5xZmNKQ1FsQi9mcjFoY1NqUlpWMVJVWHIxcTFSclZvMWJOKytIY0QvNWR4d2NIQkFXRmdZVWxKU3NHalJJc3llUGR0bzhLTzBvQWdSRVJGVlhneFVFQkhSYSt1cnI3N0MvLzczUCtFWGUwdExTeXhac2tUWTJpQ1h5M0gzN2wyWW1KakF4TVFFQURCcTFDZ0FoZHM4M24vL2ZkeTVjOGZveW9taXlUQjE3T3pzUkVremRSd2RIVVhYMmRuWmVQZmRkOUdpUlFzQVFPUEdqWEg1OG1YaFhtWFozbEN6WmsxMDdkb1ZRT0hLa2NURVJHSFZ4NHdaTXlDWHl5R1h5NkZXcTVHWGw0ZUNnZ0lBd0pBaFE0VHRMOWV2WHdlZy8rQnZMQzhIQUtNbmdKUmxSWVd2cnk5OGZIeXdhdFdxRXR2cVZrMFlteGNSRVJHOXZoaW9JQ0tpMTlaZmYvMEZKeWNubUpxYUlqTXpFL1hyMThmVHAwK0ZaSXoxNjlmSGhBa1RTaHlqdkEvRkF3WU1NRmcrZnZ4NDBmWG16WnZ4OXR0djQralJvL2prazArd2R1MWFVWTZLTVdQR0dEeUNzMmdDem9FREIrTE1tVE5vMmJJbE5tellnS2RQbitLNzc3NHplaUtHVkNxRm5aMmRLRWZIM3lHVHlhQlFLSVFnajZtcGFhbDkzbm5uSGF4WXNRS1hMbDJxa0RrUUVSSFI2NGVCQ2lJaXF2U001YWpJeTh0RFZGUVV2THk4Y096WU1iUnAwd1puenB3UjZtL2N1R0h3SkkrQkF3ZWlmdjM2c0xTMHhQVHAwNUdRa0FDZ01NZERxMWF0Y09IQ0JiMFROWFRiRnFaT25TcTAxekdXVFBQdzRjUFFhclg0NUpOUDlPYWVuWjFkNmlrYVlXRmhTRTFOUlo4K2ZRQVVicUZ3ZFhVVjVtcGhZWUd3c0RDTUd6Y09PVGs1UW9EQzNOd2Nnd2NQRmxaWXZQLysrK2pidDYvQmV4amF6cUg3empwMjdDanFWNVpWSU11WEw4ZVZLMWRFWlNVRmcxNDBRU2NSRVJGVlhneFVFQkZScGFWVUtnRVVyajVRcVZRR0gycVBIejhPZjM5L3hNZkhvMjdkdWxpN2RxM1I4VHc4UERCZ3dBQVVGQlFnT0RnWWdZR0JHRGx5SkVKRFErSHM3SXcrZmZyQXlja0pqeDQ5MHR2KzRPYm1CclZhamFkUG41WjUvc1pXUHBSVmFtcXE2SHJEaGcyd3NiRkJkSFEwV3JSb2djNmRPK1A2OWV1NGRlc1cvdnp6VCt6YnR3OFdGaFlJRGc0V2doUUFjT0xFQ1Z5OWVsVTBscU9qSXlaT25JaEpreVladlg5a1pDUWlJeU9OMXB1WW1LQno1ODc0NElNUGNQWHFWYlJ1M1ZydlJKSDQrSGlzWGJzV3ljbkpzTEt5UXA4K2ZhRFJhSkNmbnkvS3VhSGo0T0NBMGFOSGwvcmRFQkVSVWVYRlFBVVJFVlZhTmpZMjBHcTFKYTQ4dUh6NU1ycDM3NDZKRXlkaTE2NWRVS2xVZW0xY1hWM1J2WHQzdEd6WkVoS0pCRU9IRGtWT1RnNVdybHlKa0pBUWhJYUdRcTFXWSsvZXZUaDY5S2pCKzdWdTNSclIwZEhJejgrdjBNOVlIdlhyMTBlL2Z2MndiOTgrZUhsNVllZk9uUUFLQXdyRGhnM0Q2ZE9uNGVmbmh6LysrRVBVTHpzN0c5bloyYUl5cVZRS0FLSWpUOHZLM053Yzc3NzdMdDUvLzMya3BxWWlQRHdjZCs3Y1FldldyZlhhL3ZEREQyamZ2ajIrLy81N21KcWE0c2FORzFDcjFYajI3QmtXTEZpQUxsMjZZUC8rL1FBS2o1b2RQSGd3d3NQRHl6MG5JaUlpcWp5a0wzc0NSRVJFTDZwbXpacDQvdng1aWNFQlMwdExxTlZxV0ZoWXdNek1EREtaVEtoemMzUEQ5T25UTVhmdVhGaFlXQWlyTFhTQkNFdExTMnpmdmgyUEh6K0d1Yms1cWxXclp2RG96bnIxNnNITHl3dUhEaDJxc005bVltSUNVMU5UdlZkSmpoMDdocSsrK2dwZHUzYUZ2YjA5N3Q2OUM2QXdZZWJWcTFjeFk4WU10R3JWcXNSVkVIOUhyVnExRUJBUWdFV0xGcUZseTVhSWlJakFqQmt6Y09mT0hTSHdVWHdWaVorZkgrVHl3dDlObEVvbC92ZS8vNkZaczJZQUN2OE9uVHQzUnNPR0RRRUFpWW1Ka0Vna0dEUm8wRDh5ZnlJaUlubzFjRVVGRVJGVldtM2F0TUdOR3pmZzR1SWluTUNSbDVjbkpIZjA5dmJHcDU5K2lpdFhybURUcGswSURBeEU4K2JOc1hmdlhseThlQkdQSHovR25UdDNzSEhqUmp4NDhBQTFhOVlFQVBUdDJ4ZHZ2ZlVXSEIwZHNYUG5UbnoxMVZmbzBLRUR1bmJ0Q2g4Zkh6eC8vaHpuejUvSDFxMWJVYU5HRFFRR0J1THExYXZsVGhCWnMyWk5ZYTdGRTJjdVhicTAxUDZPam82d3NiRUJBT1RuNTZONjllcm8wNmNQSGp4NGdLU2tKQXdkT2hSaFlXRjQ2NjIzNE96c0RETXpNMmcwR3J6enpqczRmZm8wQUFpbmhCaGpMRWZFMkxGamtaYVdodHExYTZOSmt5Wm8zcnc1SEJ3Y2NPWEtGU3hac2dSLy92a25uSjJkVWFOR0RhalZhalJzMkJBYWpVWTRNaFVvREd3MGJOZ1FreWRQQmxBWWlMaDQ4U0w2OWV1SG16ZHZJaTh2RHlkT25FQ2ZQbjBRRWhJQ3RWcU50V3ZYWXZiczJmRDI5c2E1YytkSy9ZNklpSWlvOG1HZ2dvaUlLcTM4L0h4RVJrYWlaY3VXYU5hc0dTSWpJNUdSa1FFckt5c0FoVWRaZnYvOTk3aDQ4U0lBWU5xMGFlalJvd2Q4ZlgxeDVjb1ZaR2RuNDZlZmZoTEdxMXExS3RScU5hcFdyWXBmZi8wVjE2NWRRMlptSmdEZzk5OS94K0hEaDFHL2ZuMDBhTkFBUjQ4ZUJRQU1HalFJang4L0x2VzRUVU0rKyt3ek9Eczc0K1RKazBoT1RoYlY2YmFmRkZjMGNPRG41NGQyN2RyaDFxMWJjSFIweFBqeDR4RVpHWWxkdTNhaG9LQUE3dTd1V0xac0dWSlRVM0g4K0hFY09YSUV6WnMzaDcrL1B4bzBhSUNsUzVjaUtDaW8zUE1HZ0xTME5EZzdPMlBpeEltSWk0dkQ0Y09IY2Y3OGVWSGVqRmF0V3VHamp6NkNSQ0pCYm00dWR1N2NLZHBpVXE5ZVBSdzVja1E0aFFVQURodzRBQjhmSDFoYVdpSTVPUm5IangvSHMyZlBJSlZLb1ZhcjhmRGhReUd3UkVSRVJLOG5DWUMvbDhtTGlJam9OV0pyYTR1VWxKUXl0M2QwZEVSS1Nvb29PV1Z4bnA2ZWlJbUpRVjVlWGtWTVVTQ1JTQUQ4MzNZS016TXp2VndUTmpZMmVrazNwVklwcEZKcGlYTXVLMU5UMDFKUEo1RklKSDg3Y1NnUkVSSDlkekJRUVVSRVJFUkVSRVN2RENiVEpDSWlJaUlpSXFKWEJnTVZSRVJFUkVSRVJQVEtZS0NDaUlqK2MvejkvZEdvVWFNWDdxOVVLbEduVGgyajlSNGVIbEFvRkNXT1lXVmxKZVNZQUFDNVhBNDNON2NYbmhNQTRRaFFJaUlpb3NxTS8wVkRSRVN2QlhOemM3UnUzYnJVZGpLWkRMNit2akF6TTN2aGU5bmIyeU00T0ZoVTV1TGlBcm04OERDdDZkT253OEhCb2NReFJvd1lnYjU5K3dyWE5qWTJtRE5uRHFSU0tlenM3REI1OG1TNHVMam85VE0zTjlkN21acWFBZ0Q2OU9tRGlSTW5RaXFWb24vLy91alNwY3NMZjBZaUlpS2lsNFhIa3hJUlVhWFdvVU1ITkcvZUhQWHIxNGRNSnNQWnMyZExiRiszYmwyWW1wcmk0Y09Id2pHbVFPRlJwN2EydGdnTkRUWFlMeWdvQ0k4ZlB6WTY3cFFwVS9Eenp6L2oxS2xUcGM3WjJ0b2E5ZXJWdzU0OWU0U3lvaWQ0cEtXbDRkR2pSNWc1Y3liV3JGbURTNWN1QVNnTXNxeGN1Vkp2dktpb0tLeFpzd2FlbnA1WXZIZ3hOQm9OZHV6WWdmSGp4K1A4K2ZONC92eDVxWE1pSWlJaWVsVXdVRUZFUkpWYTM3NTljZVBHRGR5OWV4ZDE2OVl0dFgzejVzMEJBUFBuenhlVlg3NThHVC8vL0RPQXdxQkVVY2FDRjU5ODhnbCsvdmxudUxxNnd0TFNFdGV1WFN2VG5OOTk5MTA4Zi80Y3QyL2ZGc3FrVWltMFdpMjBXaTNVYWpVMmI5Nk1aOCtld2MzTlRRaFVxTlZxVEowNkZYSzVISC85OVJjaUlpSXdmUGh3WkdWbFlkeTRjWEIxZGNVMzMzd2p1bGQ0ZURnQVlObXlaYmg0OFdLWjVrZEVSRVQwTWpGUVFVUkVsVnBnWUNCeWNuTFF2QVg0Q2dBQUZhNUpSRUZVcjErL1VnTVZjcmtjM3Q3ZTJMUnBFMjdldkltRkN4ZGk5T2pSeU1uSmdWcXRGclpybExSeUlpQWdBSThlUFFJQU5HclVDREV4TWFoWnN5WmtNaG1XTFZzbXRDc2UzRGg3OWl4V3JWb0ZoVUtCRGgwNjRNQ0JBNURKWk1KS0NqTXpNNmpWYWxGdWkwT0hEZ0VBRkFvRjh2UHpBUUFkTzNaRVVsSVMvdnJyTDZGZGx5NWQwS1JKRTB5ZVBCbnA2ZWtBZ0NwVnFtREJnZ1VZUG53NEFDQTNON2ZFNzRhSWlJam9WY0ZBQlJFUlZXbzVPVGxsYnR1NmRXc29sVXFjUFh0V3lGR1JsWldGdkx5OE1vL2g2ZW1KZS9mdUFRRDI3TmtETHk4djFLMWJGMnZXck1ITm16Y0JBRXVYTHNYY3VYUHg1TWtUb1ovdUhyNit2ckMydHNhMWE5Y1FIaDRPYTJ0cjBmanIxcTB6ZU4rQWdBQUFRUFhxMVVVck42cFVxWUpPblRvQkFMS3pzNUdWbFFVQVFzQkRkMDFFUkVSVVdUQlFRVVJFL3htM2J0M0M2dFdya1pXVkplU25VS3ZWWmU1dlptWUdSMGRIUEh6NEVBRHd4eDkvUUNhVG9VR0RCamgzN3B4b0xKVktoYlMwTkZGL2EydHIrUG41QVNqTVJURjkrblRocEk3NjlldWpaOCtlV0x0MkxhWk1tWUt4WThjYW5FTzFhdFZFS3o3UzA5T3haTWtTekpvMUMwcWxVa2lzcVZRcUFVQzR6czNOaFZhckxmTm5KU0lpSW5wWkdLZ2dJcUwvak96c2JNVEh4OFBCd1FGVnExYUZWcXVGcmExdG1mdlhxbFVMaVltSndpb09qVVlEUjBkSFJFWkdsaW5nRVJBUWdPVGtaSmlibXdNQVVsTlRoVHFaVElhVWxCUWh1Skdjbkd4d0RDc3JLeXhjdUZDNFhybHlKUzVmdmd3QWV2a3BBR0QxNnRVQWdQSGp4K1BaczJkbCtaaEVSRVJFTHhVREZVUkU5Si9Sdm4xNzlPblRSMVFXRmhZbXZDK2VSTE80dUxnNGJOaXdRVlMyZS9kdXlHU3lVdTh0a1VqZzZ1cUtaY3VXWWM2Y09YcjFibTV1UXU2TGt1aHlUdlRxMVFzZE9uVEErUEhqb1ZLcHNHYk5Hb3daTTBhVW8yTHg0c1VZTUdBQWdQS3RIQ0VpSWlKNm1SaW9JQ0tpLzR3REJ3N2d3SUVEQUFBZkh4OTA2OVlORXlkT0ZPcGRYRnhLN0orUmtZR1ltQmk5ZHNXREY0QitNczNodzRkajNyeDVvbFVVUlRWdTNCaTdkdTBxOVRQb3RxMTRlWGtKMTdwRW1ScU5SZ2hJYURRYUFBeFFFQkVSVWVYRFFBVVJFZjBuMWExYkYxV3JWc1ZISDMyRW5UdDMvcTJ4Um8wYUpibzJsRXl6YUtMTDR1clZxd2M3T3p0Y3ZYb1ZWYXBVMGF0M2RuWkdZbUtpY1AzUlJ4L2gzTGx6UWhKTkhUTXpNK0YwRUYyeVVOMDJrK3pzYk9hb0lDSWlva3FCZ1FvaUl2clBNVE16UTRzV0xYRGd3QUYwN2RvVktwVktPQXIwUlJSUG1na1lUcVpwakwrL1A4NmNPWVBNekV5OVFJVlVLa1ZvYUNobXpacUZ1TGc0MUs1ZEc5N2UzcGc4ZWJKZW9HTEJnZ1Y2WTY5Y3VSSUFNSGJzV0tONUw0aUlpSWhlSlF4VUVCRlJwZGFvVVNNQWdMMjl2ZWdhQUc3Y3VBR2djQnZHZ1FNSGNQejRjUUJBang0OW9GS3A4TXN2dnlBK1BoNURodzVGU2twS21YSkVWTFNPSFR2Q3pjMU5DQ2dVWjJWbEJZbEVnclMwTkZoYVdtTFlzR0g0OGNjZm9WS3A5TnFPR2pWS0NJNVlXMXRqNmRLbHdyR21SRVJFUkpVRkF4VkVSRlNwVFpnd3dlaTE3aUc5b0tCQTJQYmc1ZVVGWDE5ZmhJZUhRNjFXNDl5NWMzQnpjOFBBZ1FPeGFORWlBRUJFUk1TL01uZFBUMC8wN2RzWG16WnRFbFk3NkhKS09EbzZJaWtwQ1kwYk4wWk9UZzVTVWxKUXExWXRYTGx5QmFkT25USTRua0toZ0VLaEVONFgvZCtpM3dFUkVSSFJxNHlCQ2lJaXF0VEtzbUpnMnJScEFJQ1dMVnRpMkxCaDJMWnRtN0RhQWdDMmJkdUdZOGVPQ2FkM1RKbzBTZFMvNkhHZ3hTMWV2TmpnRWFmRmsya1duNnVibXhzR0RScUVZOGVPNGRpeFkwTDVzMmZQa0pDUUlEcHE5TUNCQTlCcXRZaUppVUZNVEF6YzNOeGdhV2tKQUVKT0NrQjhnb25PdW5YckFCUWVVM3JtekJtam40T0lpSWpvVmNGQUJSRVIvV2ZFeGNVaElpSkMyQUtpbzlGbzhQVHBVNWlhbW1MWnNtV2lKSmdBc0d6Wk1xU2twQmdjTXlRa0JGS3B0Rnp6dUh6NU11N2V2WXNmZi94UkZLVFF6U1VrSkFRT0RnNlFTcVhJenM3V095bGs0TUNCY0hKeXd2SGp4MFdCaWdrVEpoamNFZ0tJQXhwRVJFUkVyeklKQUs0REpTSWlLZ2U1WEk1cTFhcmgvdjM3TDNzcVJFUkVSSzhkQmlxSWlJaUlpSWlJNkpWUnZyV3FSRVJFUkVSRVJFVC9JQVlxaUlpSWlJaUlpT2lWd1VBRkVSSDlaM2w0ZUVBdXI3aTgwbTV1Ym5qenpUY3JiTHp5a3Nsa01EYzNmMm4zSnlJaUlxb0lQUFdEaUlqK3M2WlBuNDd4NDhmajJiTm5vbktwVkFvckt5dTk5cG1abVNnb0tEQTZYdmZ1M2VIdTdvNmdvQ0NqcDJ3NE9UbTk4SHlmUDM5ZTR2M2J0R21EZ1FNSG9uLy8vdEJxbVlLS2lJaUlLaWNHS29pSXFGS1R5V1I0OTkxMzBiWnRXMVN2WGgwQUVCc2JpNjFidHlJdUxrNnZ2VVFpRWEyaVVDZ1VVQ2dVQUFwUDg2aFJvd1pVS2hWQ1EwUDErb2FIaCtQYXRXdEc1L0xqano4aUpDUUVibTV1aUkyTk5kaG00Y0tGNWZwOFJZV0VoSlI0MGtpVktsV1FtWm5KSUFVUkVSRlZhZ3hVRUJGUnBlYnQ3WTBlUFhyZzhPSEQyTE5uRHl3dExkRzFhMWNFQlFWaDJyUnBTRXBLRXJXdlhiczJnb09EaGV1aUFZbXpaOC9DMU5RVVc3ZHVCUUFFQkFRQUFIeDlmZkh4eHgvajNyMTdjSEJ3UUZoWVdJbHptajU5dXRFNjNaai9CQnNiRzczVklVUkVSRVNWRFFNVlJFUlVxZjMxMTErWVBIa3lNak16aGJMWTJGak1uVHNYclZxMXd0NjllMFh0Nzl5NUl3UUxJaUlpaEswZkgzendBYnAxNjRacDA2YkJ4TVJFMU9mZGQ5L0ZrU05Ib0ZLcGtKV1ZoYUNnSUlOemNYUjB4UGp4NDQzV0E0QzV1VGxXcmx4cHNDNGdJQUFSRVJFRzZ3eHRVU211Um8wYXd1b1FJaUlpb3NxS2dRb2lJcXJVSGo1OHFGZjIrUEZqQURDWVdMTDRnN3hDb1VDSERoM1F1M2R2ckZpeEFpcVZTaFNvYU5DZ0FXeHRiYkZ2M3o0QWdGcXRGc1kzcHFSNjNaeW1UWnVHN094c0FJQ2RuWjFvbGNmY3VYT1JuSndzWEplMmdnTW8zTkxpNXVZR0N3c0wyTm5aaWZvVEVSRVJWU1lNVkJBUjBXdkh3OE1EQUhEdjNqMjl1blhyMW9tdWkyNzkrUExMTHdFQTgrZlBGOG82ZCs2TS9mdjNRNlZTaWZvWlcvbFFVbDNSYlIvUG56OUhWbGFXd1hiSnljbmwzc0xoNGVFQkN3c0xxRlFxZUhsNUlUSXlzbHo5aVlpSWlGNFZERlFRRWRGclJTYVRvVStmUGtoSVNNQ1ZLMWYwNm5YQkFwbE1oc0dEQjZONTgrWll1blFwYnR5NEliUnhjWEVSM3B1WW1LQldyVnFReVdSUXE5V2lzY0xDd2tRNU1JeHQvZENWRjFXelprMjBiZHNXYTlhczBadWppWWtKNXMrZmozbno1dWtGU0l4cDNydzUwdExTc0cvZlB2ajQrREJRUVVSRVJKV1c5R1ZQZ0lpSXFLSklKQklNSERnUUxpNHVXTFpzbVY1Z1FjZmMzQnhqeDQ1Rm8wYU5zSERoUWxHUW9yaEZpeGJCMmRrWjNidDMxNnRMU2tyQzQ4ZVBoWmN1YUZHMHJHaDU4YjR0VzdhRXU3dTdYbDF1Ymk1U1UxUFJybDI3TW4xdXBWSUpIeDhmbkQ5L0htZlBub1d6c3pNYU4yNWNwcjVFUkVSRXJ4b0dLb2lJNkxXZ0MxSTBiOTRjNGVIaGVQVG9rY0YydFd2WHh1elpzOUdvVVNPWW01dGo2dFNwMkxoeEl6WnUzR2h3eTBaT1RnNSsrT0VIZE9yVUNWSnB4ZjNmWm1abUp2NzQ0dzkwNnRUSllQMnBVNmZRdm4xN1NDU1NVc2RxMzc0OUxDd3NjT1RJRWFTbnArUDgrZlB3OS9ldjBQa1NFUkVSL1Z2NFh6QkVSRlRweVdReURCczJETTJhTmNPQ0JRc1FFeE5qc0oxRUlvRzN0emRpWTJNQkFQMzc5eGRlRXlkT05EcityVnUzWUc1dURqczd1d3FkOTVrelorRGw1UVZUVTFPOXVzdVhMOFBLeWdxdXJxNGxqbUZ0YlkyZVBYdmkzTGx6UWhMUDNidDNvMGFOR25qLy9mY3JkTDVFUkVSRS93Ym1xQ0Fpb2twTkxwZGp4SWdScUZXckZ1Yk5tMmZ3RkJBZHJWYUx6WnMzdzhIQkFkN2UzcUw4RUNXdFhMQzB0SVJFSWpHNmxlUkYzYnAxQzFPblRvVldxOVdyeTg3T3h1alJvNUdUazJPMHYwd213L0Rod3dFQVAvMzBrMUNlbUppSXlNaEk5T3JWQy9mdTNVTjBkSFNGenB1SWlJam9uOFJBQlJFUlZXcWpSbzFDdzRZTnNXWExGdGphMnNMVzFsYW9lL2JzbWJES0lEUTBGQWNPSE1EeDQ4ZUYraUZEaGdqdkhSd2M5STRCSFRKa0NPenQ3ZUhzN0l6bzZHaWtwS1NVZVY0eW1Rd2FqUVphclJZMWE5WkVYbDZlWGh1MVdvMmtwQ1E0T0RnWUhLT2tJSVZVS3NXQUFRTlF2MzU5TEYrK0hLbXBxYUw2SFR0Mm9HSERoaGc3ZGl6Q3c4Tng1ODZkTXMrZGlJaUk2R1Zpb0lLSWlDcTFKazJhQUFBKysrd3p2YnFEQncvaWh4OStBQUFVRkJRWVhMbFFraE1uVHNEZDNSMFpHUm00Y09GQ3VmcjYrUGdnSUNBQUdvMEdNcGtNdi8vK2U3bjZsOFRVMUJSRGh3NUZzMmJOc0gzN2RvTnp5OC9QeDVJbFN6QjE2bFJNbmp3WnYvenlDdzRlUEFpTlJsTmg4eUFpSWlMNkp6QlFRVVJFbFpydXVOSFNUSnMyVGE5czQ4YU5KZmFKaW9wQ1ZGU1V3YnBSbzBhVmVIVG82ZE9uRVJVVkJhbFVpcHljSER4Ly9seFVMNVBKNE9MaWdweWNISGg2ZWlJckswdFU3K3JxaXR6Y1hMenh4aHNBQ3BOdkFzQWJiN3lCVWFOR3dkN2VIbHUyYk1GdnYvMW1kQTdQbmozRHZIbnpNSGJzV0h6NjZhZW9XN2N1bGl4WlV1Sm5KaUlpSW5yWkdLZ2dJcUwvclA3OSt3dnZEVzM5S0VsYVdscUo5WGw1ZWNLMms2STBHZzBTRWhKUVVGQ0FHVE5td016TURIbDVlZGkyYlJzQUNIV0JnWUZ3ZG5aR1hsNGU5dTdkaSt6c2JBREEwNmRQa1ppWWlIWHIxdUgyN2R1bHp2UFpzMmVZUFhzMlB2endROUcyRnlJaUlxSlhsUVJBK2RiQkVoRVJWWEpLcFJKTm1qVEJ4WXNYUldXTkdqWENwVXVYWUdabWhwWXRXNWI3d1Y0aWtVQXVseU0vUDcvTWZlUnlPZFJxZGJtM3BSQVJFUkc5cmhpb0lDSWlJaUlpSXFKWGh2UmxUNENJaUlpSWlJaUlTSWVCQ2lJaUlpSWlJaUo2WlRCUVFVUkVaSVNwcVNra0VrbVoybjcrK2Vld3RyYitXL2N5TVRFcFUxdWxVb2s2ZGVvWXJmZnc4SUJDb1hqaHVSQVJFUkc5VEF4VUVCRVJHYkY2OVdvNE96dUx5bHEwYUlFQkF3WkFKcE9KeWp0MjdBaHpjM1BoV2lhVFllVElrV2pidG0ycDkzRjNkOGZLbGYrdnZmdDVpYkxyNHpqK0dXZkt6RUN0REMzUklZS0pJc0tpRm9HNXFQNkJnbWhSV0FTbUppcUJvYVdWZ1RxZ29vbnhwRWFndTF6cVFyUkZocG90aEJDZFNrd3gwU2d0ZjFibXoza1cwZUEwWTQ3Y3o5MXp6WDIvWDZ1NUxzLzF2WTZ6RVQrYzh6My9VV0ppb2svejJyWnRtMjdldk9sMkx6SXlVaGJMajhPOGJ0MjZwZTNidC90VUN3QUF3R2c0bmhRQTROZHNOcHRPbno0dHE5V3FEUnMyYUhoNFdQWDE5ZXJzN1BRWXUzWHJWcFdXbG5yY3o4cks4bnFVcURlRGc0TTZkKzZjMHRMU1ZGRlI0ZldFRDdQWnJLU2tKTzNldlZ0MWRYVy9yYmRwMHlZbEpTVnBlSGhZaHc4ZlZteHNyRjYrZk9uVFhGYkt6czVXWFYyZDJ0cmExdjBzQUFDQWtiQ2lBZ0RnMTJ3Mm05NitmYXZLeWtwVlYxZHJZV0ZCcWFtcHN0bHNxejV6Ky9adFpXVmxLU3NyYTkzdisvVHBrK3gydTZLam8zWDU4bVdQbndjRUJPamF0V3VLaVlsUlFVR0JQbjc4dUdvdHM5bXNxMWV2S2lnb1NNWEZ4V3B1YnRhVksxY1VGUlhsMDF6T25qMHJTWXFLaXRLV0xWdlUxZFcxN3Q4SEFBREFhRmhSQVFEd2EvWDE5VzdYcjE2OVVubDV1UTRlUEtqZTNsNnZ6M3o0OEVIZnYzOTNYWnZOWnRYVTFIZ2RhN2ZiWFo4VEVoSmtOcHMxTVRHaGtwSVNMUzh2ZTJ3QldWNWUxdlBuejlYZDNhM3A2ZWxWNTIyeFdKU1NrcUs5ZS9mS2JyZHJhbXBLang4LzFxNWR1M1Q5K25VVkZ4ZHJhR2pJNDdtRWhBUzlmLzlla25UZ3dBSDE5ZlhKYXJYS2JEYXJvcUxDNjd3bHFhT2pRdzhlUEZoMVBnQUFBRVpCVUFFQStFZFpYbDZXSkUxT1R2cjh6TkxTa3RmVkZYYTdYU1VsSlJvYkczUGRlL1RvMGFwMWZnMEhmdnAxYTBsSVNJaFNVMU1WRXhPajB0SlM5ZmYzdStaUlhsNnVqSXdNNWVUa3FLYW1SdTN0N1c2MTl1L2ZyNEdCQVVsU1EwT0RqaHc1SXB2TnBxcXFLdlgwOUVpU3lzdkxsWitmNzdhYVkzNStmcTJ2QVFBQXdCQUlLZ0FBZm0vanhvMnlXQ3lLaUlqUW1UTm5OREl5b3RiVzFuWFZHQjBkbGRWcWRZVUdQNDJOalhuMHJ5Z3NMTlRvNk9pYU5TMFdpNHFLaXR6dXhjYkc2dEtsUzNJNm5Tb29LTkRnNEtBa0tUMDlYUzB0TGVycTZsSkpTWWt1WHJ5b3hNUkVIVHQyVEhWMWRYcjM3cDJDZ29JVUhoNnU0ZUZoU1ZKblo2Zk1aclAyN2R1bkZ5OWVhR2xweWZXZW1aa1pUVTFOcmVzN0FBQUFNQUtDQ2dDQTM4dk56VlYwZExRa2FXQmdRS1dscFpxZG5WMTFmR1ZscGNjOW04Mm10TFEwWldSa3VHMEw4V1pxYWtyajQrTnJ6bXZsRWFFbWswa3BLU2s2ZXZTb2VucDZWRlZWNVJZa0hEcDBTQTZIUTVLMHVMaW9odzhmeXVGdzZQejU4N3A3OTY2S2lvcGtNcG5jdHEwc0x5OHJQRHhjVFUxTmJpRUZBQUNBUHlPb0FBRDR2ZXJxYW0zZXZGbmg0ZUdLaTR0VGZuNis3dDI3NS9ySC8xYzNidHpRM055Y0pLbWtwRVNTOVByMWEwMVBUeXMrUGw1TlRVMCt2WGUxdmhhU2xKeWM3SFlpaU5QcDFORFFrQndPaDU0OWV5YW4wN2xtL1k2T0RuVjNkeXN1TGs0T2gwUEJ3Y0VlVzAvcTYrczkrbVFBQUFENE00SUtBSURmKzlsMDhzMmJOMnByYTFOZVhwNHVYTGl3NnFrZW56OS85bGcxNFhRNjFkcmFxcE1uVDZxNXVkbW5JRUdTTWpNek5URXg0Ym9PREF6VS9mdjN2WTV0YUdqd3FlWktYNzU4VVdOam8rdHpYMStmSWlNajNjWjQ2NXZ4YTcrTTVPUmtmZnYyYmQzdkJ3QUErTk1JS2dBQS95aE9wMVA5L2YwNmZ2ejR1cDl0YjIvWHFWT25GQllXNXRQV0R1bkhObzJWS3lmK0g2c2IwdExTM0s2OU5kUDgzVllZQUFBQUl5R29BQUQ0dFkwYk43cWRhQkVRRUtBOWUvWjROTUQweGZqNHVESXpNMTNiUW54aHNWamNlbEZZTEgvK1Q2dTNwcGswMHdRQUFQNktvQUlBNE5jS0N3djE5T2xUall5TUtDZ29TUEh4OFlxS2lsSlpXWmxyak4xdVYyTmpvN3E3dXlWSkVSRVJxNFlSNndrcEpIbWM2Z0VBQUlDL2hxQUNBT0RYdXJxNmRPTEVDWVdHaG1wdWJrNzkvZjJ5MiszcTdlMTFqVmxjWEhUck9aR1hsN2RtWFpQSnRPYVkzTnhjall5TXJIcml4c3FWRmdBQUFQQU5RUVVBd0svVjF0YXF0cmIydDJOeWNuSWtTYUdob1pxZG5WVjZlcnByNVVSMmRyWnI2MGh3Y0xCMjdOaWgrZmw1V2ExV1NkTFhyMTlYcmZ1emllZEtGb3RGTnB0Tk16TXppb21KV2JQR1gxVldWcWF3c0RDUCs3ODIwNVNraElTRXYyMGVBQUFBL3lzRUZRQ0FmNDNKeVVrbEpTVzUzU3NzTEhSOURna0owWjA3ZHlUOWFNclowdEtpNmVucGRiMWphV2xKNmVucENnd00xTUxDZ3A0OGViTHVHdXVSbTV1cmdJQ0F2NjArQUFEQW4yYVM1TnY1YXdBQS9BdVlUQ2FaeldZNW5VNnZXem9pSXlNMU5qYW14Y1hGTmV0STh2bVkwL1d3V0N6YXVYT24xeFVkQUFBQS9vNmdBZ0FBQUFBQUdBWnJSUUVBQUFBQWdHRVFWQUFBQUFBQUFNTWdxQUFBQUFBQUFJWkJVQUVBQUFBQUFBeURvQUlBQUFBQUFCZ0dRUVVBQUFBQUFEQU1nZ29BQUFBQUFHQVlCQlVBQUFBQUFNQXdDQ29BQUFBQUFJQmhFRlFBQUFBQUFBRERJS2dBQUFBQUFBQ0dRVkFCQUFBQUFBQU1nNkFDQUFBQUFBQVlCa0VGQUFBQUFBQXdESUlLQUFBQUFBQmdHQVFWQUFBQUFBREFNQWdxQUFBQUFBQ0FZUkJVQUFBQUFBQUF3eUNvQUFBQUFBQUFoa0ZRQVFBQUFBQUFESU9nQWdBQUFBQUFHQVpCQlFBQUFBQUFNQXlDQ2dBQUFBQUFZQmdFRlFBQUFBQUF3REFJS2dBQUFBQUFnR0VRVkFBQUFBQUFBTU1ncUFBQUFBQUFBSVpCVUFFQUFBQUFBQXlEb0FJQUFBQUFBQmdHUVFVQUFBQUFBRENNL3dKOU5NWi8vVUI4YWdBQUFBQkpSVTVFcmtKZ2dnPT0iLAoJIlR5cGUiIDogImZsb3ciCn0K"/>
    </extobj>
    <extobj name="ECB019B1-382A-4266-B25C-5B523AA43C14-8">
      <extobjdata type="ECB019B1-382A-4266-B25C-5B523AA43C14" data="ewoJIkZpbGVJZCIgOiAiMjEzNDQwMzM1NjY0IiwKCSJHcm91cElkIiA6ICIxODcyMTk5MzciLAoJIkltYWdlIiA6ICJpVkJPUncwS0dnb0FBQUFOU1VoRVVnQUFCWDBBQUFLcENBWUFBQURnNTQ5M0FBQUFDWEJJV1hNQUFBc1RBQUFMRXdFQW1wd1lBQUFnQUVsRVFWUjRuT3pkZVh4ZGRaMy84ZGRaN242enAwM1NmWk95V0ZxV3Npb2dGUkRCRVVWQWtLS2pvb0xJTW9MMGg4TGdLT0NvZ0lET2pPekxERlBCRVRld0xDSW9TNkVJTFJZS3BYdWJOdnQrOTdQOC9raVQ5alpKMDBMYXBEZnY1K1BSUitYZWM4ODlxYm5mZlBNNW4rLzdhd0ErSWlJaUlpSWlJaUlpSWxJUXpPRytBQkVSRVJFUkVSRVJFUkVaT2lyNmlvaUlpSWlJaUlpSWlCUVFGWDFGUkVSRVJFUkVSRVJFQ29pS3ZpSWlJaUlpSWlJaUlpSUZSRVZmRVJFUkVSRVJFUkVSa1FLaW9xK0lpSWlJaUlpSWlJaElBVkhSVjBSRVJFUkVSRVJFUktTQXFPZ3JJaUlpSWlJaUlpSWlVa0JVOUJVUkVSRVJFUkVSRVJFcElDcjZpb2lJaUlpSWlJaUlpQlFRRlgxRlJFUkVSRVJFUkVSRUNvaUt2aUlpSWlJaUlpSWlJaUlGUkVWZkVSRVJFUkVSRVJFUmtRS2lvcStJaUlpSWlJaUlpSWhJQVZIUlYwUkVSRVJFUkVSRVJLU0FxT2dySWlJaUlpSWlJaUlpVWtCVTlCVVJFUkVSRVJFUkVSRXBJQ3I2aW9pSWlJaUlpSWlJaUJRUUZYMUZSRVJFUkVSRVJFUkVDb2lLdmlJaUlpSWlJaUlpSWlJRlJFVmZFUkVSRVJFUkVSRVJrUUtpb3ErSWlJaUlpSWlJaUloSUFWSFJWMFJFUkVSRVJFUkVSS1NBcU9ncklpSWlJaUlpSWlJaVVrQlU5QlVSRVJFUkVSRVJFUkVwSUNyNmlvaUlpSWlJaUlpSWlCUVFGWDFGUkVSRVJFUkVSRVJFQ29pS3ZpSWlJaUlpSWlJaUlpSUZSRVZmRVJFUkVSRVJFUkVSa1FLaW9xK0lpSWlJaUlpSWlJaElBVkhSVjBSRVJFUkVSRVJFUktTQXFPZ3JJaUlpSWlJaUlpSWlVa0JVOUJVUkVSRVJFUkVSRVJFcElDcjZpb2lJaUlpSWlJaUlpQlFRRlgxRlJFUkVSRVJFUkVSRUNvaUt2aUlpSWlJaUlpSWlJaUlGUkVWZkVSRVJFUkVSRVJFUmtRS2lvcStJaUlpSWlJaUlpSWhJQVZIUlYwUkVSRVJFUkVSRVJLU0FxT2dySWlJaUlpSWlJaUlpVWtCVTlCVVJFUkVSRVJFUkVSRXBJQ3I2aW9pSWlJaUlpSWlJaUJRUUZYMUZSRVJFUkVSRVJFUkVDb2lLdmlJaUlpSWlJaUlpSWlJRlJFVmZFUkVSRVJFUkVSRVJrUUtpb3ErSWlJaUlpSWlJaUloSUFWSFJWMFJFUkVSRVJFUkVSS1NBMk1OOUFiTDdETlBDc0czTVFKQlFTVG1oNGxJQ3NSSUM4V0lDMFJoMnBBZzdHaWNRS3laVVZJSnBXY045eVZJQWZNOGowOVdCayt6QVNTWndrbDNra3Axa3V6cklKVHJKZHJTUmJtdkN5MmJ3M0J5KzZ3NzNKWXZzRlFFTHdnR0RXTWhrWWtXQUNlVUJxa3B0cW90dEtvb3R4aFJaVkJiWlZCZDNQeDZ3ZGI5VlBqakg4MmxvYzJqb2RHanVjR25zZEdqcWROamM1dERZNFZEYjRyQzJNVU1pNDVITytXU2Q0YjVpa1pITk1Bd3MwOGEyYktMaElxS2hHT0ZRbEVnd1NpZ1FJUlFNRXdxRXV4OEx4YkJNemEvbGcvRjhqMVFtUVRxWEpwTkprYzJteWVSU0pMTUpNdGtVeVhTQ1JLcVRuSnZGODF3ODN4dnVTeFlSa1gyTUFmakRmUkV5T01PeU1lMEFWakJFdUtLSytMakp4TWRQSlZ4YWlXa0hNRXl6OXcrbWlXRjAvMjJhRm9aaERQZmxTd0h3ZlIvZjg3ci8rQjVzL2R2M1BQQmNQTWNoM2Q1Q1lzc0dFcHZYa1dqY2pKdE80YmtPdnBNYjdzc1hHVElHRUxRTndnR0RvckRKZnVOQ0hENDF6SkV6b2t3WkV5UWNOTEZOc0UwRHl3VExNbnIvMjdZTWpja3lKSHpmeDNGOUhBOWN6OS82cDdzWTdMcVF6dmxzYU03dytwbzByNjFOc1h4amh2YVVTeWJuazg3NW12eUpBS1poWVZrV3RoV2dLRnBLWmNsWUtrcXFpVWVLc1V3THd6QXhEQU56Njk4R0JvWmhZcHFteG5MNXdIemZ4L085N2psMjc5OWJIOFBIYzEwUzZVNWEyaHRvN21pZ0xkRkN6c25nZWk2ZXArWUtFUkVabklxK0k1d1pDQktJRlJPcm5rQjgzRlJpNHlZUmpKZGdCVU9ZZ1NDbVpXdlNLU09DNy92NHJvdm5aSEd6V1hLSkRoSmJOdEMxWlQxZG05ZVQ3ZXJBeTJiUWtDUDdLZ09JaGd5cWltM21UQWx6NVBRb2M2YUVxU2tOVUJRMmlZWk1ncmFLdWpJeStMNVB6dlZKWmowU2FZLzZOb2MzMXFmNSs5b1VTMVlucVd0MzZNcjQrQnFTWlJTeVRKdHdNRXBaY1NXVkpWV1VGVlVTRGNXeDdRQzJhYXRwUWtZRTMvZnhQQS9YYzNEY0hPbE1pcGFPQnBvN0cyaHVieUNkVGVLNGFxd1FFWkdCcWVnN1FobDJnRUNzbU5McEIxSnh3Q0dFaXNzeGd5R3NRTEM3bzFjVFVSbkJlam9XdkZ3T0w1Y2gwOUZHNjN2L29IWGxtMlE3Mi9CeTJlRytSSkhkRWdrWVZKVlluSHh3bk04ZVhzeWt5aUR4c0VVa2FHSmJhRXlXRWMzM3V6dUJVMW1mUk5xanRpWExFOHM2K2Yzcm5XeHVjVWhtMWZrcm80TmxXb1NEVVdvcUpqRng3RFJpa1NJQ1ZnRFRzbnU3ZVVWR29wNHU0SjRDY0RLZG9MWnhIYldOYTBsbUVyaWVNbnhFUktRdkZYMUhHTU95c0NOeGlpZDlpUElERGlWV05aNUFOTmFkNDZ1SnFPeURlbUlobkhTU1ZITTl6U3RlcDMzdENuSmRuZml1SnFneXNnVnRxSWhiZkhUL0tKODdzb1NESjRTcEtMSVYweUQ3cko0Q2NGdkM1ZDB0R2Y3djFRNyt2THlMK2c2SHRCckdwRUNaaGtrd0VLYXFiQndUcTJaUUdxOGdGQWdycGtIMlNUMEY0R3d1UTBleWxRMzFxNmxyMlVnNm04VHpsUHNySWlMYnFPZzdZaGpZa1NqeGNWT29PT2h3NHVPbUVJakZCNDF2NkZsUzczdHViM0VOdnlkenRYdENJREpVREFNd1RBelQ2UDdiMkpZbGJWZ1dNSEFoclB2NzB5V1g3Q0pSdDVHbXQxNmpjOU5hbkdRWGFHTUtHV0ZNQThyaUpuT25Samo3cUJLT21CNmxzc2dtRk5oNXNkZjNmWEpPZDg2cTQvbDRXM05XWGIvN2IvMHVKa1BKTk1BMHdlckpqellNTE5QQXRpQmdHUmpHd0Yzb1BmRVB6VjB1UzljbmVlVGxEbDU2TDBsenA0dWo3MU1wSUVFN1RFWEpXQ1pYejZDaXVJcFFNTEkxcjNmblk3bm51L2llaitmN2dJZTN0ZENHNzZQZWVCazYzZk9LN1RPakRRTk0wOFEwdWpjTDNOazQ3dmtlbVd5YTFzNUcxdGU5UjFON0hlbHNHdjJLTHlJaW9LTHZpR0NZRnFHeVNzYk9PWWJTYVFjUWpKZGdCb0w5L29Edm1XeDZyb1B2T3JpWkRNbm1PcktkYlRpSlRuTEpMcHhrRjdsa0FpZlZoWnZMNlA5aEdUS21IY0NPUnJHamNRS1JPSUZZRVhha2lHQnhLZUh5S2dMaENLYmR2ZWtnUnYvRk1kLzM4UnlIWEtLVGpnM3ZVZi9HaTZTYU51TTc2dnFWa1NGZ3dmU3FJRjg2cnBTVFp4VlJYV29URHBxWUEzMC8rNUIxZkRJNWo2NjB4OHE2REp1YWN6UjB1RFIxT2pSMXVqUjFPYlIwdVNUU0hwN0daQmtDaGdIaGdFRjUzS0t5eUtheXlHSnNzYzJZSXBzSjVUWXpxb09VUkczQ0FaTlF3TUFjb0FEcyt6N3BuRWRqaDhzTDd5YTQ1N2xXM3RxVVZ0ZXY3UE1Nd3lRZUtXYjZ1QU9vcVp4SUpCakRHcUNab3J0Snd1L2RJQ3ZuNXVoSXRKRktkNUhPcHNqazBxU3pLYkxaTkJrbmplUG1OTDJXSVdFWkZzRkFtRkF3VERnUUpoU01FQTVHaUlYanhLTWxCTzB3bG1WaG1RTTNWM1N2NEhESlpKTTB0RzVtVmUwSzJydGE4SHh0OWlZaU10cXA2RHZNakVDUVdOVkVhZzQvbnFLSjA3RWpFUXpEN0hPYzcvdjRUZzQzbHlXYjdDTFZzSG5yQmxrYnlIYTI0cnNPdnVmaGV5NTRYdmZTSHM5RC8vZktrTnUrdTllMHRuYjUyZ1JpUlVTckp4SWZONFZZOVVSQ3NTTE1ZQWpURGd3OFFjMms2ZHF5a2JvbGY2R3pkaTFlTmowTVg1RElOdEdnd1NHVHcxeDhjamxIZnloS2FkVEdOQWNxbFBra01oNHRYVG1XYjhpd1pHMksxOWVtcVczTmtjbjVPSzVQemdQWDYvN2Zqb2MyelpJaFpRQ1dDYllKbG1VUXNBeHN5eUJvUTFXSnpleEpZZVpPaTNMb2xEQ1Z4VGF4a0RuZ0RRelA5K2xLZVN4ZGwrTG5Ueld6ZUZXS2pyUmFmbVhmWkprMnBVV1Y3RDlwRnBVbDFRUUQ0WjBXeXh3M1J6YWJvcldyaFphT0JsbzZHa2xtdXZBOEY4LzN0dTFWNFBuNDZITWhRNnVudzljMGV6cDlUU3pESkJ5TVVscGNTVVh4V01xTHhoQU9SYkN0QUpZNThNMkxuSk9scGJPUmxSdmVwS205WGh1OWlZaU1jaXI2RGlNckhLRjQ4bjVVSDM0QzBiSGp1amRwMitFSGVFOThnNVBxb25QVFd0cld2RTFYM1NiY1ZBSTNsOEhMNWJRMFhrWUd3OEMwQTVpQklGWW9RcXg2UEtYVERxSm80blFDMFNKTXUrOEV0YWZyTjlWY1IvM3JMOUMyK3EzdXVBZVJ2Y3dBU3FJbXh4OFE1WktUS3pob2ZKaElxRy9XbysvN1pCMmZsb1RMNHZlU1BQMlBMcGF1VDlIYzZaTEkrcVN5SHE2R1pCa0JUQU1pUVlObzBLUXNhdkxoU1dGTy9uQ2NZL2VQVVZsa0UrNG5xc1QzdXp2V1Y5Wmx1T3ZaVmhZdDY2S3AwOVZFVWZZcEFUdkkyTEx4ekp3NGk1SjRCWFkvM2IyKzcrTjVMcGxjaHFiMk9yWTBiNkN0czRsTUxvM2pPcml1b3dnSEdRRU1MTlBDdG13Q2RvalNvZ3BxeWljeHRxeG13SmlTbmhzWm5ZbFczcXQ5aXkxTkc4amsxRlFoSWpKYXFlZzdUT3hZRVJVSEhNcVlnNDhpWEZiWko3dDMrODJ2a3ZXYnR1YWZyc0ZKZHVFNXVtTXJJNTloMjlqaEdMSHFTVlFjZUJoRjQ2Y1NpRVl4K3YxZWQ4bDJ0Tkc0L0ZXYWxpOGgyOW1tbGtqWmF3eGdiSW5GNTQ0bzV2eVBsREs5S3JRMUR6WC8rOVJ4ZlZxVEhzdldwM2gwY1RzdnIrck9QMDFsVlJxUWtTOFNNQ2lMbVJ3NkpjTG5qaXpteUJreHl1TVdRYnVmNzNYUHA3WWx4OE12dGZPL0w3WlIyK29vbGtUMkNlRmdoSWxWTTVoV3N4L3hTR21mamRwNk9uYXpUb2JXemliVzE2MmlxYTJPVEM2TjZ5bG1Ta1kyMDdBSUJrS1VGNDFoVXZVTUtrdXErOTJRc0Nmck41Vk9zSzd1WGRadFdVa3lreGpHS3hjUmtlRmlBZGNQOTBXTU5zR2lVcW9QTzU0eHM0OGlYRnFCdWNOZFd0LzNjZElwRW5XYnFILzlyOVMvL2dLSkxSdHdVb251amRwRTlnV2VoNWZOa0dsdm9hdDJMZW0yUnF4Z0NEc1U2Yzc4aFcwYlY1Z21WamhNcEtLS1lMeVlkR3NqVGpxRjdrbkpubVlZTUw3YzVxS1BWekQvbzJWTXJneGk3MUR3OVR5ZjlwVExzZzBwN3Z4ekMzYzkyOHJyYTlNMGQzbmtGSmNuK3dqSGc4NjB6L3FtSEsrc1RyRzJJVXRSMktRNFloRU1HQmhzRzVNdDA2QTRZckZmVFlpcVlwdTFEVmxhazY3dXhjbUlGZ25GMkcvaUxLYlZ6Q1FXS2U2M0VKWjFNclIxTnZQZXByZFlWZnNXclIyTlpKMU05d2JJSWlPY2o0L2o1a2lrTzJscWJ5Q1Jic2UyQXdUc1VONm1iNFpoWUJvbUFUdEljYXlVVURCS1Y2cURiQzR6ekYrQmlJanNiU3I2N21XQldESFZoeDFIeFVHSEU0cVg1QlY4ZTdvUGNsM3ROQ3g3bVMydlBrUFh4clU0eVU0VmUyWGY1WHU0MlRUcDFrWTZhOWZpWkZJRWk4dXhRK0c4emQ0TXc4QU1oQWdWbDJOSG9pUWJOdU5tVXNOODhWTEllanA4TC81NEJXY2RWVUpOYVFETE12UEdaTmVETGUwNUh2eHJHN2N0YXVibDk1STBkcmprTkNUTFBzcjFvQ1Bsc2FZaHl5dXJrclNtWENaVkJpZ0tXM21idlJtR1FUUmtNcWt5U0huYzRxMk5HZHBUK3NhWGtTa2NqTExmeEZsTXFwcEJOQnpMSy9oMno2OTlVcGtrYTJwWDhNNkdaVFMxYlNHVFMyL2R3RTFrMzlKZC9NM1NsZXlnc2IyT1hDNURQQkxIdG9OYjg0RzNqZU8yRlNBV2poTUtoR25yYWlIblpJZjU2a1ZFWkc5UzBYY3Zzc0pSS2o4OGx6RUhIMGtvWG9KaGJ0dXdyU2U3TjlYY3lKWlgvMEx6MjM4bjI5NktyNlZtVWlnOER6ZWRKTjNTUUxhemxYQnBKWFk0MnIwUjNQYUZYenRBc0tnRWZJOVVjejFlVHBOVDJUUEtZaWJuSGwzQ0Z6NVNSazFwSUcvRE50LzN5Ym8rYXhveS9QekpGaDVaM002R1pvZU1obVFwRURrWFdoTWU3OVZscUczSk1ia3lTRm5NeGpiekM3L2hnRUZObVkzaithemNuQ0daVVpGTVJwYUFIV0pLOVg1TXJabEpOQnpyZDVsN1Y3S2RkemUreVliNlZTVFNuWGpxN0pVQzRQc2VPU2REWjZxTlpEcEJQRkpFTUJEYXVobmN0bkhjTW0waW9SajRQaDJKTmtXWmlJaU1JaXI2N2lWbUlFakoxUDJwUHZ3RXdxWGxtS2JWKzV6diszaTVITW1HVGRTKy9EVHRxOS9DU1NsM1NRcVQ1K1RJZExTU2Jta2tFQzhoRUl2bjVmeDJkL3dHQ0pWVTRLUVNaRnFiOEYxTlRtVm94WUlHSC85d25JdE9LbWR5WlJETHlyOEpsOHA2TE4rWTVxZVBOL0hVbTEwMGQza0tHNUdDbE1yNmJHaktzYW91UzAyWlRXV3hUY0RPN3hTTEJFd21Wd1pwN1hKWjA1Z2xuZE9uUVVZR3k3U3BLWi9JZmhNUDZvMTA2Tkc5V3NPaHJiT1pGZXZlWUV2ekJyTGEwRW9La091NUpGT2RkQ1RiaVlTaWhBS1J2TldrM1IyL05yRklFWmxjbXE1VUI1Nm5mQ29Sa2RGQVJkKzl3TEJzWXVNbU0vN29rNGlPcWVrVDZlQm1zM1J1WEVYdFMwL1N1V2tOWGxaNVMxTFlmTmNsMjlsT3NtRUxkaVJHc0tnTTA4NHYvRnJCRUtHU0NqTHR6V1E3V2hWeElrTW1hTVBjYVJHdStsUWwrNDhMNTJYNCtyNVBJdVB4d3J0SmZ2ekhSbDVlbWFJanJRS1hGTGFzQzF2YWNyeTFLVXQ1ekdKOGVZQlFJTC93R3d0MUYzN1hOMlhaMUpKVG5yVU1POE13cVNnWnl3RlRENkVrVnRFbjBzRnhjelMwYm1IRit0ZHBiS3ZEY2JVUnNoUXV6L2RJWlJLMGQ3VVFESVNKaG1OWWZRcS9BV0tSWWhLcERwTHBoTEtzUlVSR0FSVjk5elRESkZKWnpmaGpUaUUrZmpLV0hjaWJrSHBPanM0TjNRWGZSTjFHZkVjZGpUSksrQjVPc290azB4WUNzV0pDSmVXWTIzWDhBdGpoTU9HU2NwSk5kZVFTSFdnWElmbWdMQk1PSEJmaU82ZVA0ZkNwRVVLQi9DSkJLdXZ4d3JzSi92MFBUYnl4UGsxYU5RSVpKVndQbWpvZDN0bWNwcW9rd0tTS0FLRzhqbDhvaVZwTXFnaXdZbk9HK25ZSFQwT3lEQk1EZytKWU9RZE9QWlR5a3JGNXhhMmVEdCtHdGkyOHZlNTFXanNiOFh6ZHBaREM1K09UenFacFQ3UVNEa2FKaGVOOU5nd1AyaUZpa1RqdFhhMmtzOW8wV1VTazBLbm91NGZaMFJqampqaVIwcWtIWUFmRCtadEt1RzUzcE1OTFQ5SlZ0eEZjVFVobHRQRngweWt5YlUxRXlzY1FMQ3J0emZnMURBTU1FenNTdzQ3RTZOcThEamVqWlpueXdWVEdMUzc5UkRuelBod25IczR2RXVSY24zOXNUUFBqUHpieHhybzBXUTNKTXNyNFByUWxQZFkxWmZsUWRZaWFVcnUzRTc0N0Z4TEtZeFlWY1lzbGExTGEyRTJHVFNnUVp1YWsyVlJYVENCZ0JmTWJLbnlQdHM0bTNsNzdCbTJkamNydmxWRW42MlJJcGpzb2lwWVFDY2Q2TTM1Ny9nUURJWUxCQ00zdDlUaXU5czRRRVNsa0t2cnVRWVpsVXpKNUJsV0hmSVJndkhpSGpTVThVczJOMUw3OE5KMmIxb0E2ZkdYVTZpNzg1cnJhaVl3ZFJ5QWFoKzBtcG9acFlVZWlaTnBiU0xjMjRpdURUTjZua0EwZlBTREdsNDh2cDZva2YrTTIxNFBWRFJsKytzZG1YbHFaSkswaFdVWXAzNGZXaE11V1ZvZUR4b2VvTExZeERYckg1SUJsVUJxejJOQ2NZM1Y5VmpFUHN0ZVpoc25Zc25GTUgzOGdrVkRmamR1Nmt1MnNXUGNHVGUxMTZ2Q1ZVU3VieTVES0pDaUpWeEFLUmpEWU5yYzJEWk5nSUVReTNVVm5zbDB4RHlJaUJVeEYzejBvRUN1aTVxaDV4S29tWUZwMjcrTys3NVByYW1mTGtyL1F2dm90WmZpSytCNjVaQ2RPT2tGMHpIanNTRFF2Zzh5d2JLeFFoTTZOcTNIVHlXRytXTmxYVlJWYlhINXFKYk1uUndqYTJ6Yjc4VHlmTGUwNWZ2NWtNMC85bzR0T1pmaktLT2Q2ME5qcDBKcDArZkNFRUtWUnEvY21pV0VZQkcyRDRvakpTeXVUdENaVUxKQzlLeHlNc1Ara09aUVZqOEhhWVdQa1ZEYkp1eHZlcEs1NWd6SjhaVlR6OGNsa1UyU2ROS1h4Q29KMktIL1RaTk1pYUFkcGJLc2o2K2gzVVJHUlFxV2k3eDVpMkFIS1B2UmhLZzg2SERzU3kxdDI1cVJUTkN4N21lYTMvbzZUU2d6emxZcU1ETDdua3UzcXdQZDlZbFhqTVFQYmxtdGlHRmloTUxsRUY2bW1PbnhYYlppeWV5SkJnMC9PS2VLY28wb29qZVhIT3JTblhCNzhheHVQTEc2bnVWTUZMQkdBbkF2MWJRNnVCN01tUm9pRnR1VmZtd2JFd3haTkhRN3Zic21TY1hTalJQWU95N1FZVnptRnlkVWZJaFFJNVkzbFdTZkRtdG9WYktoZlJTYW5PQ2lSN3MzZGtvQlBhVkVsOW5aN1p4Z1kySGFBZERaSlI2SlZNU2dpSWdYS0hQd1FlVDhDc1dMSzl6K1VRRFNldit6TTgwZzJicUY1eFJ2a0VwM0RlSVVpSTQrYlR0SzZjaGxkVzliamJSZDVZaGdHZ1ZDRWlnUG1FQ3F0Nk41UlNHUVhHVUJWaWNXWmM0dXBMTEl4dC92K2NWeWZGYlZwZnJPa25ZWU9WOXVaaUd5bk5lSHhoOWM3ZVdOZGluUnUyNmZETUF4S29oYWZQcnlFeVpVQkxBM0pzcGVFZzFFbVZrMGpISXowaVUzcjZHcGxROE1hMGxtdENCTHBrWE15YkdwY1MwdEhBKzUyRVduZHF6YUNUQnc3alZpNGlPN1prb2lJRkJvVmZmY0FNeENrYk1aQlJNZU93OWdoMXNGSkpXaCsreld5SGExb3QxU1J2bktKVHBxV0x5R1g2Tzc2N1dXYWhNdkdVdmFoV1ZpaHlQQmRvT3h6b2lHRFR4eGN4RUVUd2dUdC9Pekgxb1RMSTR2YjJkaWN3OU9RTEpMSEIrbzdIUDczcFRZYU9oeTg3Y1prMjRRWlZVRStlVWdSeFZGTkoyWFBzMDJibXNySmxNUXFNTTF0MzNPKzc1UE5aVmhmdjRwVVdnMFZJanRLWjVLc3EzdVBkRGFaTjdjMkRKT2lXQ25qeDB3aFlBZUc4UXBGUkdSUDBTeDlEd2pFaXFuWWZ3NkJ5QTZiUzdnT1hWdlcwN0Z1SlY1TzJVa2kvZkZkaDg3YWRYUnNYSTJieS9aT1RnM0R3QTZGS2R2dllJTEY1ZXIybFYxaUdOMVp2bWNjWGtSNTNNb2JrN09Peit0cmt6eS9Ja2tpbzRxdlNIOHlPWGgxZFlxWFZpWklacnk4TWJrNFl2R3BRNHU3dTMwMW81UTlMQlNNTW5Ic05FTEJjTjVZN25rdXpSMzExTGRzd3ZFVS95U3lJOC8zYUc2dm82bDFDNDZieXh2SEEzYVFDVnU3ZlExMSs0cUlGQnhOMFllWVlkbkVxaWNRTEM3SDJLRUxJWmRLMFB6MjYrUVNIY040aFNJam41TkswUFQyYTJRNzJycTNrdTloR0lUaXhSUk5tSXdaQ0E3ZkJjbytJMlFiekprU1lWSmxFTnZLNy9KdDduSjU5SlVPNnRvY3Jic1EyWW5tTHBkZkxXNWpjMXMycnlQZU5LR20xR2J1dEFpUm9Jb0ZzdWVZcGtWWmNTV3hjQnpUeUo5ZlozSnBOdFN2SWFWWUI1RUJaWElaMXRXL1J5clRoYi9kck1mQUlCeU1VbGxTaFdWWk96bURpSWpzaTFUMEhXS21IU0ErYmlwV0tKVGZoZURrNk55d2lxN2F0WGlPZGhNZUtwR0lsdmtYSk04bFdWOUwrL3FWdUxsczc4T0dZV0FHZ2hTTm42YWlyK3lTVU1EZ3lPbFI0dUg4THQ5MHp1ZkZkeE84c2pwRktxZVNyOGpPNUZ4WXZpSEQ4MjhuU1dTMmJmWmpHQWFSb01tUk02TEVncHBTeXA1am1SYVZ4VlVFckdEZVdPNTZEbzJ0bTJsdXI4UGJMcTlVUlBMNXZrZGJWd3YxTFp0eDNmeDlNMnpMcHFLa0d0dFN4SU9JU0tIUkRIMklXY0VRc1hHVE1PMXRCU25mOS9GeVdkcldyc0JKSllieDZncUxaVm44N1c5LzQrV1hYMmJXckZuRGNnMGYrY2hIV0xkdUhYZmRkZGVRbkM4WURESmp4b3doT2RlK3pzMmthVnY5Rm00NlAzL010R3dpWXljUWlNUVY4U0NES2dxYnpKa1NKaExNN3d4TFpEeWVYdDVGYzVlS0JJVkVZL0tlMDU3eVdMU3NpN2FrbXpjbUIyMkRneWVGcVN5eU1EVWt5eDVpV3dIS2lpdnpPaEY5MzhkeEhiYTBiQ0tqMkRTUlFUbE9saTFORzhqbU1ubmp1R1ZhbE1ZckNRYlVUQ01pVW1qc3dRK1JYV1dZRnBFeE5RVGpKWG5SRHZnK3VVUW5pUzJiQ3E3TDk1MTMzaG4wbUhuejV2SHJYLythcVZPbjd2YjVxNnVyQjN6dVgvN2xYempzc01OWXRXb1ZxMWV2M3UxejcraUpKNTVnMnJScC9UNTN4aGxuOVB1MS91UW5QMkh5NU1uTW16ZVBTQ1JDS3BYYTVmY0xoOE5NbVRLRkdUTm1jUERCQjNQa2tVZHl3Z2tuc0g3OWVnNCsrR0JnOEgvZi9mZmZmNWZmYjUvanVhU2E2c2gwdEJLSWwyRDAvS0puR0FRak1hSlY0OG0wTlJYY1owcUdUdENHQThhRkdGY2F3TjV1U1BaOGFPN004ZWI2Tk9tc3VuemZyMU5QUFpYWnMyZnY5SmdmL2VoSC9Qem5QOSt0ODk1MjIyMjg5OTU3R3BOSG1Kd0w3MnpPVU51U3BhYkVKckIxVTBUVGdQSzR6YXhKWWRZMjVranFNeVZEekRCTVNtTGxSRUp4REdQN2ZoV2ZURFpGYTJjVHJySjhSUWJsK1I3dHlWYVM2UzRpb1NpR3NlMG1TaWdZb2pSZVFTTFZvYytUaUVnQlVkRjNDSFZITzB6QjJuR0RDZGNoVWI4SkoxMTRXV016Wjg0YzlKaEFJSUJsV2RoMi9yZWJZUmlVbDVmait6NHRMUzI3OWI3SEhITU1QL3poRHdGb2FHamc5dHR2MzYzWGI5bXloV3V2dlRidnNXblRwZzM0OVlURDRUNlBuWG5tbVJ4MTFGR2swMm1tVHAzS05kZGMwK2VjL2Zuem4vL01FVWNjUVR3ZTcvZjVzckl5aW91TDZlam8yS1YvMzBMbVpUTWs2allTSFRzTzArcnVQdWlPZU9pT1VXbGY4NDZLdmpLZ1VNRGtpT2tSaWlKbW53M2NscTdMMEpKd0N6TEx0NjZ1Ym8rYzk1T2YvQ1N2di81NjczK2ZlZWFaZk9Vclg5bnBhMzcwb3gveHpXOStjN2ZlNTllLy9qWHZ2ZmVleHVRUnFDdmpzWFI5bW9NbVJBaHMvWkhlRS9Fd2QxcVVaNVluU0diVlBTOUR5ekl0S2txcUNOZzdSanQ0dEhZMmtYWFU1U3V5cXh3blIydG5JeVZGNVFUTjdxS3ZZUmhZcGsxRnlSanFXamFxNkNzaVVrQlU5QjFDWmpCRXZHWUtWbUNIYUFjblI5Zm1kWGpiWlpNV0NtT0E1ZlZublhVV2p6enlDTTgrK3l3Yk5temdpQ09PNkhQTW5EbHplT09OTjNqdHRkZjZmWDRnNDhhTjQ5ZS8valhCWVBlLzh6SEhITU14eHh5elc5Zjk3cnZ2RGxnTTZQbWFETU9ndnI2ZWtwSVMxcXhaazNkTWVYazV0OTEyRzQ3amNPS0pKN0p3NFVLdXV1b3FGaTVjeUZ0dnZiWFQ5eDQvZmp6eGVKeW5ubnFLeHNaR3Rtelp3dnIxNjFtNWNpWExseTluOCtiTmZhNTF4KzZ4ZDk1NVoxUVVIenduUjJmdE9pcjJuNE8vM2MwVTA3YUpqNXVFRlFyanBMcUcrU3BscElxSERBNmJGdWtUN1pES2VpeFpreXJZanNTcXFxbzljdDZlTVhkSC9mMGN1UHZ1dTNzTHdqcysvK2xQZjVyZi92YTNYSFhWVmZ6MHB6OGQ5SDAxSm84YzZhelBxNnRTbkhGWUNVWGhiVGRUUXJiQllkUENGRWRNbWpwVjlKV2haVnNCeW92SFlsdmJmbTN4ZlIvWGRXaHViOGpMSnhXUm5YTjlsNmFPZWlhTW5aNlhrVzFaRnVYRll3bGFRYks1OURCZnBZaUlEQlVWZllkUXFLeUNVRm41dG1Yb1d6bnBOSWt0R3d1NkkzSHUzTG04OTk1N3RMVzFNWHYyYk82Ly8zN3E2dW80Nzd6ejhEeXYzOWZNbVRNSGdKZGZmbm1YMzJmczJMRTg4OHd6MU5UVWtFcWxpRVFpWEhMSkpmemlGNzhZOUxWWFgzMDFOOTEwRTRaaGNNc3R0d3g2L0dHSEhjYVlNV040OHNrbjZlam95SHZ1cnJ2dVl2ejQ4ZHh5eXkyOC9QTExYSHp4eGZ6eGozL2tkNy83SFVjY2NjUXVkUzZmY3NvcE8zMitwNU10a3htOUhTeSs2NUJzcUNXYlRCQ0lGVy9MOERWTUFyRmlJaFZqeWJRMURlOUZ5b2cxZFd5UUtXT0NCTzF0UlVjZjZFZzVMRjJmSXBYdGYyemExdzEwTTY0L1BabCtOVFUxNzd0RHVMOFlucDF0c2pscDBpU2d1M2k2T3pRbUQ3K3M0L1BtaGpUTlhTNWpTMnlzcmQ5cWxnblZKUUgycXc2eHBxRnc1em95UE9LUll1S1JJa3dqZnl1U25KdWh0Yk5SUlY4Z0ZvdHgyV1dYOGZEREQ3TnUzYnBCajErd1lBSFpiSGFYNXNPN1l0V3FWVXlmUG4yM2Z2NThFQi81eUVmNDcvLytiNTUrK21rdXZQRENEM3krWURESXBFbVRXTFZxMVJCYzNjam1lUzV0bmMxa2NtbkNvUWdHVzIrc1loQUp4aWlLbHRLVjdoamtMQ0lpc3E5UTBYY0loWXBLc2V4QTNvVEhkMTNTTFExa0V4M2dGMmFCWWU3Y3ViejQ0b3VzV2JPR0wzM3BTeXhjdUpCUUtNUzU1K2c3ajJRQUFDQUFTVVJCVko1TGZYMzlnSzg3NUpCRGdGMHYrbzRaTTRabm5ubUdBdzQ0Z04vODVqY3NXTENBbDE1NmlUdnV1SU9Ta2hKdXZQSEdmbDlYV2xyS0wzLzVTODQrKzJ4YzErV3l5eTdqemp2dkhQVDllZ29Bdi8zdGIvTWV2L1RTUy9uc1p6L0w4dVhMZTd1RkgzLzhjZjd6UC8rVGl5NjZpRi8vK3RlY2V1cXBIN2d3VUZOVEE5Q255MnkwY2RKSlVrMmJpWlJWWWdWRHdOYUlCOXNtVkZvNXpGY25JOW40VXB0d0lEL2F3WEY4VnRkbnFXdDNjQXR6U043cnRtelpzbHZIOStUMER0YUJ1eU9OeWNQUEIxcVRMbS9YcHBrMk5rZzB0SzBMTzJnYlRCMmpuZDlsNkVWQ01TelR5bzlPOHowNkV4Mmtza244Z2d6cTJUMWYrOXJYdU9HR0d6anFxS1A0cDMvNnAwR1B2K21tbTBna0VrTlc5UDBnbE4rKzkyVnpHZHE3V2lpS0ZHTnUzZlNnTytMQkloNHRodDFMM1JNUmtSRk1SZDhoRklnVmc1bmZoZUI3THRuT1Z2d0M3a0pZc21RSnYvakZMN2o4OHN0N0M3alhYWGNkenozM1hONXhPMDdxeG8wYkIzUm5QbDUvL2ZWOXpydjloR3IvL2ZmbmlTZWVZT3JVcVR6KytPT2NlKzY1WkxOWlRqcnBKSjUrK21sdXVPRUdqajc2YUw3eGpXOVFXMXZiKzdxenpqcUxXMis5bGZIang5UFMwc0w4K2ZONTRva25kdW5yT3VXVVUvQjluOS85N25lOWozM2hDMS9nWnovN0daMmRuWng1NXBra2s5dHltaSs3N0RJT1BQQkFQdmF4ai9IMDAwOXp4aGxuN0haVzhmYU9PKzQ0WVBlNzRRcU43N3BrMmx2eHZmd2x3NFpoRW9nVkRkTlZ5YjZncXRUTzI4QU53UEZnWTdORE9xY2l3VkE1OTl4eit6ejJ0YTk5alk5OTdHTzkvNzM5THVFOSt0dUFjMmRkWWhxVFJ3YkhoWTFOT2JLT1J6UzA3UU5tbVFaamlqV3RsS0VYQ1VVeGQ1eGYreDZKVENlZXB6aVJRQ0RBdi96THYrQzZMZ3NXTEJqdXk5bHR5bS9mK3p6Zkk1bnV3dHVoSWNrd0RNS2g2REJkbFlpSTdBbWFuUStoWUx3WXc4eVBkdkI5SHlmWmhUOUF4RUdodU9LS0t3aUh3M3pqRzk4Z25VN3pYLy8xWDMyT0dXaFNOM255NUoyZU94Z005aFo4SDM3NFliNzBwUytSeTNVdkgxMjZkQ2xISEhFRS8vZC8vOGZwcDUvT2loVXJ1UFhXVzFtOGVESGYvZTUzT2ZiWVk0SHVndk9GRjE2NHl4MWFaV1ZsSEhQTU1TeGV2TGkzaSsyY2M4N2gvdnZ2SjVmTGNmYlpaN055NWNxODErUnlPVDc3MmMreWFORWlQdnJSai9MU1N5OXh3UVVYOE9xcnIvYjdIdjBWUVFCbXpackYyMisvelVVWFhRVEEvLzd2Ly9ZNXBxZXdNV0hDQkRadDJyUkxYOU0reS9kd1U4aytueUhETUxBanNXRzZLTmtYVkpVRXNLMzhJcUxqK1RSMnVqanU2Q2o2OWtRdjFOZlhEemptZkZBTEZ5N3M4OWpIUC83eHZLSXZkSGRPUGYvODgvMmU0L2pqajk5cDU1VEc1SkhEOVh4YUVtNmZUbm5UaElxNDFmK0xSRDZBY0RDS1FYN1IxL045TXRsVW42TFZhSFRoaFJjeVljSUVmdm5MWC9MMjIyOFAyWGtYTGx6SU9lZWNzMXV2MloyZk16dmU1Rk4rKzk3ait6NlpYQXEvbjZKdnlPNWJhQmNSa1gyWGlyNURLQkF2N1ZQMHhYUEpKVHI2ZENrV29rc3V1WVRxNm1vKzlhbFBNWGZ1M0FFN2FnZkwrOXB4UXBYTlpqbm5uSE00NDR3eitONzN2dGRuUXJsMjdWcU9PdW9vZnZTakgzSEZGVmR3M1hYWDlUN1gxdGJHbDc3MHBiek9zRjF4eWltbllGa1d2L25OYnpCTmt4Lzg0QWRjYzgwMXVLN0xGNzd3QlJZdFd0VHY2MXBhV3BnM2J4NS8rTU1mT1A3NDQxbThlREVQUFBBQVgvM3FWM0hkL08rQmUrNjVwOTl6dExXMThlTWYvNWdqanp5U1JZc1c4Y29yci9RNTVvMDMzdUNRUXc1aDJiSmxyRnUzam1Bd3lLMjMzc3E5OTk2N1cxL252c0QzZlp4MG91K05FeFY5WlJEanl1dytSVi9YODJsb2QzQUtmMGpHdHUzZUF1bVlNV05vYXRveitkZjlkWmIxTEpIZDNvc3Z2c2czdnZHTjN0Y3NXN2FNUC8zcFQwRDN4bTg3Sy9wcVRCNDVQQTlhRXk2T2wvK3oyRElNS29wVTlKV2hGdzNGK3VUNTRudGtzcWs5ZGpOclh4R05Scm4yMm12cDZPakltLy9DNEJFRjBXaDB3R01lZU9BQmFtdHJkM2xsdzdScDB3Z0VBa095RWtMNTdYdWU3L3VrKzdscFloZ200YUE2ZlVWRUNvbUt2a01vRUN2R01IWmNmdWFUUzNaMS81WlVnSGFjTElaQ29kNk5JYmJQQ2V1dkFBQ3diTmt5WnM2YzJlL3lyZTB0V2JLRUpVdVc5SG04cXFxS2swOCttYlBPT2l0dkVwZkw1UWdFQXBTV2xuTGZmZmZ4MUZOUDhlS0xMN0preVJMKzhZOS9rRWdrZHZwK1BlZDY5ZFZYbVQxN05sZGVlU1hKWkpJdmZPRUxQUC84ODFSV1Z2WmJRQ2t0TGNXMmJVNCsrV1J1dU9FR3Z2M3RiN05odzRZK3hRV0FyMzcxcS8yKzkrMjMzODYzdnZVdDFxeFp3d1VYWE5Edk1kZGRkeDJUSjAvbTJHT1A1ZEJERDhYelBEWnMyTERUcjJtZjVYdmtrb20rM1FobTkyWnVJZ09wS3VrYjcrQjYwTlRsOUNsWXlmdDMwMDAzdmEvWDNIUFBQYjFGMzhGb1RCNDVYTStucWRQQjJXRmFZNW5kbnptUm9SWUt4Zm8wREhSM0ttYjZ6QTFHbTZ1dXVvcnE2bXErL2UxdjA5RFFBSFRuNEM1YXRHalFqbFRETUFZOHBxcXFpc3N2djV4dmYvdmJ1M1FkUFJ1NURVWFdyZkxiOXp3Zm4wd3UzZWVtaVdFWWhFSURiOFFxSWlMN0hzM09oMUFnWG96UlQrYVlrMHdVYk9iWVFKUEZIUjhmcUxzM0ZBb1JDb1YyK2YybVRwM0tVVWNkeFZGSEhjVnh4eDNIN05temU4L2QyTmpJd3c4L3pIMzMzY2ZxMWFzNSsreXpPZi84OC9ub1J6L0tPZWVjazdkRXJhNnVqalZyMWxCZlgwOVRVMU9mVGVBV0xseklGNy80Ulc2NjZTWSsrdEdQY3RGRkY3RjgrWEplZmZYVm5lNVF2SGp4WW1iT25JbGhHRngxMVZVOCt1aWp2UGJhYTd2ODlRSDg4SWMveExadHJybm1HdHJhMnZvOXByYTJsbzkvL09NWWhvRmhHSGdGZWxNQndQYzhuRlEvTjA2VTZTdURxQzYxc2N5K25iN05IUzZ1aXI1NWxpeFowbThodE1mblB2ZTVQbU5aWjJjbnpjM05WRmIyM1ZEeDFsdHZaZjc4K1VOMmZScVRSdzdYaCtZdUYzZUhpQlRUaERIRjZ2U1ZvUmNLaGdZbyt2WXRXbzBtMDZaTlk4R0NCU3hmdnB6YmI3OGRnRk5QUFpYSEhudU1WYXRXOVRaaTlNZjNmUktKeElENXRzTkorZTE3bnIrMVU3NVBweThHVVdYNmlvZ1VGQlY5aDFBZ0dvY2RDZ3g0M1V2VEM3WFR0NzlKZUU4R1ZtbHBLYzNOemF4ZHUvWUQzWFcvNElJTHVQamlpem53d0FNcEt0cFc1UE45bjdmZWVvdEZpeGJ4KzkvL25oZGZmREh2RisxNzc3MlhlKys5bCtMaVl1Yk5tOGNKSjV6QTNMbHptVE5uRHRYVjFiMVpsNDgvL2pqcjFxM0xlODhubjN5UysrKy9uMy8rNTM5bS92ejU3M3VKN2tEWmtUdlQwTkRBaVNlZXlPTEZpM2ZwK0gvOTEzL2xWNy82MVc2L3p6N0Q5M0hTS1dYNnltNGJXOVEzM3NIem9TWGhqb3A0aDkweFljS0VuVDdmMzJxTUs2NjRnaXV1dUtMZjQzZjJYTS9QamQwcGpHcE1Iams4RDlyNnlmUzFESVB5dUthVk12UWl3V2pmbFhUNFpMUHBVWnZwYTVvbTk5eHpEOEZna0s5Ly9lczRqa00wR3VYblAvODVBSGZjY2NlQUJkLzNZN0NvaUVtVEp1M1NjZXZYcjk5cHZJTHkyL2VlckpQcHY5TTNvRTVmRVpGQ290bjVrT3VubzNXVU5pRWNmZlRSbUtiSjQ0OC9QdUF4ZytYN0Fqei8vUFBjZWVlZHBGSXBubnZ1T1R6UDQ0VVhYdUN2Zi8wcnpjM052Y2NORkNFQjNibS9hOWV1NWI3NzdzTzJiU1pNbUlEak9NeVlNWU5ISDMyMDM5ZGNlKzIxbkgvKytTeFlzSUFISG5oZzBPdmNYUU5OT210cWFuWnJrNGl5c3JLaHVpU1JncklMdzR0c1ZWTlRRMTFkM1M0ZCs0bFBmR0tYWXhtZzd6Z2ZpM1hmck9ucTZ0cjFDMFJqOHNqVDk5OUxuem5aRTR6KzV0WjBGMzVIcXdzdnZKQVRUamlCK3ZwNnZ2NzFyM1BaWlpjeGRlcFVwazJieHVMRmkzdUx2ME5sVjhmQXdZNno3WjMvNnFuODl1R25jVnhFcExDbzZEdUVuRlFDS3hEc1h1UFl3elN3SXBIdXh3cTAyM2Nnbi9qRUp3QjIydkZVVkZSRWUzdjdUcyt6ZnYxNkprNmNTR05qSTlEOWkvbUpKNTc0Z2E2dHZ4MTVkMVJiVzh1VFR6N0o2YWVmem9FSEhqaWtPeUxEd0pQT1pES0pZUmc4OGNRVG5IcnFxUng2NktHODhjWWJlY2VVbEpTd2NlTkdpb3FLV0xwMDZaQmUxNGhqR05paGNKOHVldC8zY1ZLcFlib28yUmMwZHJwTUNKaDVFUSttQVdVeEU4dWtUeWFwN0pyMTY5ZnppMS84b3MvajMvem1OM25ublhmNDg1Ly92TlBYanhrekJtREFxSVNCYUV3ZUdVd1RTcUptMytnVUgxcTYxRUl2UXkrVFMyRlpPLzdLWWhDMHUyTWZSbVBFUTA5K2IxVlZGUmRjY0FHWlRLWTN6dUVyWC9uS0hvbVlXYjE2TlRObXpPajN1WjNGN1BUWWxmK2ZsTisrOTloV3NPK0tUWHl5dWZRd1haR0lpT3dKS3ZvT29WeWlnMkJSU2Q1amhtRmlSK01ZcHRsbmVYcWhxNnFxWXVYS2xiejAwa3Y5UG04WUJtVmxaYjNMdDNhbXArRGJZOU9tVFZ4NDRZWDlIdnVuUC8xcDBPZDMxUnR2dk1IcHA1L09BUWNjMEZ0Z0tDMHRwYk96YzVmUE1aQ0JKcDA5SG4zMFVVNDk5VlF1dWVRU3Z2S1ZyK1E5ZDhrbGwxQlVWTVR6enorL3kwdU85MVdHYVdKSFl4akdEbG1SdmtjdStjSC9mNURDVmRmbVVGMFNJTGpkVHpyTE5LallHdnVnemR6ZW54VXJWbkRKSlpkdzBra25VVkZSd1NPUFBJTG5lWHp6bTkva2xWZGU0WkpMTHRucDZ3ODQ0SURlOCt3dWpjbkR6ektnSW01ajdSaWQ0dmswZHFqb0swTXZsVWtSQ2NiQTNEWVBNQXlEVURDTWlZbkw2UHUrVzdSb0VVY2RkUlFiTjI2a3NiR1JQLzNwVDh5Yk40OGJiN3d4NzRiWXpncXRzVmlzMytkcmEyc0hqZnpaVTVUZnZuY1loa0U0RU80M3BpK2RUUTd3S2hFUjJSZXA2RHVFc2wwZFJQdkpIUTFFNGhpbWhZOHpURmMyUEQ3LytjLzNMdVB0ejR3Wk13aUh3MnpjdUhHM3o1MUlKQVpjNHJVcnorK3Fua2xmY1hFeDBKMmhWbFpXdGxmdTZ2L3FWNy9pcHovOUtlZWVleTdmK2M1M2VxTXNKa3lZd0lJRkMvQjluNnV2dm5xUFg4ZXdNOHl0bjZFZDh2dzhEeWV4OHk1eEdkM3EyNTAraFYzTGhNb2lHOXNjNEVXeXkyNjc3VFlPT09DQTNjNnZQZm5razRIZGozY0FqY2tqZ1drYVZCWlpmVDVEcmdmMUt2cktIcERKSnZ0RU9YUVhmU01ZcHNFb3JQbVNTcVY2NHdmbXo1L1B2SG56V0xKa0NUZmNjRVBlY2U5bk03SmRqZnJaRTVUZnZuY1ltTDAzVGJibit6NnBqRmJSaVlnVUVoVjloMUN1cXczZjIySG1hVm9FWWtVWTV1amMwVHFSU0F6NFhFOUV3OS8rOXJlOWRUbTc3ZEJERHdXZ3RiVVY2RjZXYkpwbVhwYndVSXRHbzZSU0taTEpKTGZkZGh2Zi8vNzN1ZU9PT3pqdnZQTXdUWk1ISDN5UWVEek9uWGZlMlcvZVdLRXhEQU1yRXV0VDlNWDNjVklEZjMrSmJHNTFjTndkaTc0R1k0dXRyUnU4cWRQM2d5Z3JLOE4xM2J4T3NTOSs4WXQ4OFl0ZjdQM3ZtMisrbVN1dnZKTDU4K2V6YXRVcVNrdExlNWZOUHZiWVkxeDExVlhjY2NjZDNIMzMzVHozM0hPRHZxZkc1T0ZubVZBV3M3RE5IVGRKOUdudUdGMDN0Mlh2U0dZU2ZUWnNNd3lUY0NEU1o0TzMwYWFtcG9iYmJydU5aRExKK2VlZmorUGtmd1lIaXpJYmlaVGZ2dWR0dTJteVk5SFhJNk9pcjRoSVFWSFJkd2hsRTExOUlod013OENPRlBVdFdJMXlobUgwTHFWOVB4MEZNMmZPM09tU3RjR2UzNWxiYnJtRktWT21VRjVlem5ISEhVY3FsZUtGRjE0QTROaGpqd1hlWCtmRWp1Yk5tOGZreVpPWk1tVUtVNlpNWWRxMGFVeWJObzJhbXByZUlzTlBmdklUdnZ6bEwzUHV1ZWZ5eEJOUGNPU1JSL0t4ajMyTUZTdFdjTVVWVjN6Z2E5Z25HQ1oySk5yUHhOUW5sMVRSVndiVzJPbmc3ckR5MGpLTTdrNWZTenVWZkJEQllKQXhZOFpnV1JaanhvenBqZURaTWRPM1orejg3Ly8rYjB6VDVORkhINldzckl3YmJyaUJjODg5bDl0dnY1MFRUamlCTDMvNXl3TjJWMmxNSGxsTXc2QThabUgxMCtuYnJFeGYyUU15MlhTZk9aMUpkN3pEYUM3Nm1xYkpRdzg5UkZsWkdSZGZmREVyVjY3TWUyNm9vd2VtVDU4KzZOeDZLUEtWbGQrKzUvWEVPNWo5eFR2a1ZQUVZFU2trS3ZvT29WeFhSNS9OMmd6VEpGaFVNbW83ZmJkMzZhV1g5aTdKdmZEQ0N6bjg4TU9CN28wVEpreVl3TFhYWGtzdWw4czdiaUIxZFhWY2UrMjEvVDUzMTExM0Rmcjh6alEzTi9mKzh0N2UzczdGRjEvY3UybkV2SG56QVBqTFgvNnkwM1AwNTZhYmJ1THJYLzk2YjJmQU04ODgwK2VZbHBZV1huLzk5ZDVPalZRcXhmejU4M24yMldlNTk5NTdDUVFDTkRVMWNjWVpaNUJNam83TUxjTTBDUmFYOWZrTStiNkhrOXo5NWVFeWV0UzM5WTEzc0Myb0xyVUpxT2o3Z2V5MzMzNVlWdmRuOGdjLytBSGYrTVkzQUFiTTlLMnVydWIrKysvbmxGTk80YmUvL1MzZis5NzN1UG5tbTNuNDRZZjU3R2MveTV3NWMvak1aejdEbTIrKzJlZTFHcE5IRnR1Q0NSVUJBbmJmVE4rbVRuWDZ5dEJMWnhQNGZUcDlEY0xCR09Zb0x2cmVjTU1OekpzM2oxV3JWcEZJSlBqQkQzN0EvdnZ2ei83NzcwOHVsK1BRUXcvbGIzLzdXKy9tbWJ0cW9PN2dYQzdIbWpWcitqdytidHc0aW9xS0FNaGtNcXhidDY3ZjErOU9GNjN5Mi9jczB6Q0pSb3I2N0plaFRGOFJrY0tqb3U4UXluYTI0ams1Zk4vdkRjWTNMSnR3ZVJWMk5FNHUwUUdqY0lmaEhrODk5UlFBbi9yVXAvajV6MytPNy90Y2VlV1ZYSGJaWlZ4OTlkV2NlT0tKbkhmZWViM0g3VXg3ZXp0MzMzMTN2OC9kZGRkZGd6Ni9NN2ZkZGh1Lys5M3ZjQnlITld2V2tNMW1BUWlIdzN6bU01OEIzbCtCWWZQbXpSUVhGK082THBabDhaLy8rWitzWHIyNjk4KzZkZXY2bmN3dVhicVVaY3VXY2RoaGh3Rnc1NTEzNW5WekZEb3JGQ0ZTVVlWaGJ4dXVmTi9IZDEweUhTM0RlR1V5MG0xcXlaSEorWGxqY3NBeW1Ea3V5SmhpaS9wMkIrM2w5djdNblRzWDZJNVp1UERDQzNuMjJXZjdQVzdxMUtsODdXdGY0NUpMTGlFZWo3Tm8wU0xPTysrODN0ZWVkdHBwM0hqampWeDk5ZFc4L1BMTHpKOC9uOS84NWpkNTU5Q1lQSElZUUVuRVpQL3hRY0xiaGZyNnZrL1c5ZG5ZbkJ1K2k1T0NsVWduY0QwM2J5dzNUWXVTV0NuaFFJUjBOc1ZvaStzSkJvTmNlZVdWUVBjZUdkdkhJSGllMTVzMSs2RVBmWWlxcXFvUC9INzMzSE1QRFEwTlhIUE5OWG1QbjN2dXVkeDMzMzE1MTNYZmZmZng3Ly8rNzMzT2NmZmRkOVBRMExCTDc2Zjg5ajByWUFjcGlaWmhiZGRRNGZzK251K1NTR21UWkJHUlFqSjZiNC92QWVuV0pqTDk1UG9Hb2xIaTFaTXc3Y0F3WGRuZVlRNFNZV0dhSnQvNzN2ZDQ3TEhIQ0FRQ1hIcnBwZHh5eXkwY2NzZ2hQUEhFRTh5ZE81YzMzbmlEczg4K2V5OWRjZis2dXJwWXZudzU3N3p6VG05eEFlQ2lpeTZpcHFhRzU1OS9udFdyVisvMmVlKysrMjVpc1JpclZxMEM0T0tMTCtibW0yL210Ny85TGYvNHh6LzZMUzZjZE5KSkxGMjZsTU1PTzR5T2pnNTgzK2VhYTY3aGozLzhJN05uejM3L1grUSt3ckJzb21OcUNNYUs4NWR3K2o2NVpDZXA1dUhiYkVSR3ZqVU5XVGEzWnZOeWZRMER5cUkyaDA0T0V3bXEyL2Y5T3UyMDA0RHVWUnVMRmkzaW9ZY2U2dmU0VDM3eWt5eFlzQURUTkxuNjZxczU3YlRUU0tXMkxSMzFQSThGQ3hadzBVVVhZUmhHdnpud0dwTkhqb0J0Y05DRU1HT0tBbXovSTkvenUrTlUzdDJjR2I2TGs0TFZsV29ubGU3YjdSc01oQ2tySG9NOUNsZlRaYk5abGk1ZHl0dHZ2ODJqano3S3YvM2J2M0h1dWVjeVo4NGNZckZZNzgyMUhvWmhEUHFudnI1K3dQZjc2bGUvMnFmZysvLyszLy9qZi83bmYzajAwVWQ3dTN0dnZmVldmdlNqSDNINzdiZjMrYjJndjNNTVpMankydzNENk0xdmowUWkzSEhISFFCNStlMTMzWFhYUHAzZmJob21KZkZ5UXFGbzcwMFVBQitmZERaRlI3SnRHSzlPUkVTR21qcDloNUNYVFpQWXZKN1ltUEdZVnZjL3JXRVltSlpOdkdZU3JhditnWmZMRG5LV2ZkZHh4eDBIOUw4aisvSEhIOC9QZnZZejVzeVpReTZYNDV2Zi9DYS8vT1V2Z2U3bHM2ZWZmanJYWEhNTi8vWnYvOGF2ZnZVcmpqbm1HSzY2NmlweXVmNjdob3FMaXpuLy9QTUh2SmJCbnQ5ZE5UVTFMRml3QUlBZi92Q0g3K3NjMnhjNkJqTm56aHl1di81NlB2M3BUd093ZVBGaXpqcnJMT2JNbWNPOTk5N0xhYWVkeGljLytVbWVmZlpaSG56d1FaNTQ0b25lNWM2RnhMUnQ0dU9uWUFWRGVSTlR6M1ZJMUczRVNXa0ptZ3lzTSszeDJ0b1VCMDJJVUxMMXAxMTNqcDNKb2RNaVBMNjBpMFNtc0RKSUI4cFQ3TW5jSGNpV0xWdDI2ZnlmK2N4bmVPMjExL2pVcHo1RkpwTmgwYUpGUFBYVVV6ejAwRU44K3RPZjV0UlRUK1hXVzIvbDZhZWZadjM2OVN4Y3VKQjBPczN2Zi8vN2ZxOGhFQWdRREFaNTlORkhXYkprQ1oyZG5VeWJOcTNmSmNUYjA1ZzhQTUlCZ3lPbVI0aUhyYnd4T1pQeldiWStUV3V5c0Q1UE1qSTRUbzdtOWdaSzR1VUV0eFo0RGNQQXNpektpOGV3dVdrZGpqZjZva1Y2Vmx6c2JlWGw1ZHh6enoyY2NjWVpQUERBQTN6NXkxL3VYZTN3N1c5L20xd3V4OVZYWDgzczJiTzU0SUlMV0w5Ky9TNmRWL250ZTRkbDJsUVdWeEd3QXZsemE4K2x0Yk9aYkU0MzcwUkVDb21LdmtQSWN4eTZhdGRTY2NCaFdLSHd0aVZvZG9EWXVFbFlvVWpCWlpEVzF0YVN5K1Z3SElmSmt5Y0Q1R1ZjblhqaWlYei8rOS9uSXgvNUNBQXJWNjdrbi8vNW4zbnBwWmZ5enVQN1BqZmNjQVBMbHkvbmYvN25mN2pzc3N1WU5Xc1dILy80eC9zdFl0VFUxQXpZV2JZcnorK09hRFRLNzMvL2U4YU9IY3VUVHo3WmIrN2pVRG50dE5PNDlOSkxPZm5razRIdW9zVDExMS9QelRmZmpPdTZiTnEwaVprelozTDk5ZGZ6OWE5L25Ybno1akZ2M2p4ODMrZTg4ODVqNGNLRmUremFob01aQ0JLdm1Zd1pDUFkrNXZzK1hpNUxWKzI2Z3I2SkloOWNKdWZ4eXFvVVp4N2hVaHd4ZThma2tHMXc2T1F3SlZHVHhzN0NLbExWMXRidTBmT25VaW5tenAxTE1CamtzY2NlNiszTVBlT01NNWcvZno3ZitjNTN1UHp5eTduODhzdnpYdWY3UHJuY3R2Z2owelN4N2Y2bklEZmVlQ1BmL2U1M0I3d0dqY25ESnhZeU9HeGFKSzlMM3ZkOVV0bnV6MW9pTTdRYlI0a0F1SjVEVTNzZGs2cW5FN0NEdldPNVpWcFVGSThsWUlmSTVOTERmSlVqeS9UcDAzZmF1ZnQrZmV4akgrUEJCeDlrd29RSjNIVFRUWHozdTkvdE0wOWZzR0FCZFhWMS9PUW5QK0hOTjkvazhzc3Y1Lzc3N3g5MGt6Zmx0KzhkbG1WVFhqd1d5OHFQVFhOZGgrYjJPaHhYTVQwaUlvVkVSZDhoNUxzT2lZYk5aQk1kQk9MYmhlTWJCc0ZZRWRHeDQ4aDJ0dUk3aGRPTjBOcmF5a0VISFFSMFQ1aWVldW9wcnJ2dXV0N25XMXBhbURObkR1M3Q3ZHg4ODgzOCtNYy9KcE1aK0E3eTczNzNPNDQ5OWxqKzhJYy84TWdqand3NFFWeTllalVubkhEQys3cm1qUnMzN3RieGt5ZFBadXpZc2F4ZHU3YlBjcm1oZHRCQkIzSHl5U2VUeldhNS8vNzcrZjczdjgvbXpadnpqbWx0YmVXeXl5N2pwcHR1NHVLTEwrYjg4OCtudWJtWlJ4NTVaSTllMjE1bm1vVEx4aElxMlhFVE41OWNPa1ZYM1VZOFJ4TlRHVmpHZ2JjMnBtbHFkNmd1RHJCMTN6Rk1FOGFXQkRob1FwaE5MUTdwWE9Ga1FVNllNR0dQdjRkcG1yejk5dHZjZE5OTmVZOC85TkJEUFBUUVE4eWVQWnVqano2YXlaTW5NM0hpUk1yTHk0bkg0NFREWVd6YnhySXNUTlBzdm9IamVYaWUxM3Z6TUpmTDhlQ0REKzcwL1RVbUQ0K0FCZE9yZ2t3c0QrWnRoT2o3MEpaMFdib3VSU3BiT0o4bEdUazgzNk10MFV3Nm15UWMzSDVKdWtFNEdLRTBYazR5MDRYbkZkWk52RjBWaVVTWU0yY09SeDk5Tk1jZWV5ekhIbnNzVlZWVlRKczJiY2plbzdxNm1wLzg1Q2VjZi83NXBGSXBQdi81ei9mbUJ2Zm5aei83R1gvLys5OTU1SkZIdVBmZWUvbld0NzdGZDc3em5aM2VwRk4rKzU1bkdBWkZrUktpNFhpZlRSQXp1U3l0blUyNG83QnJYa1Nra0tub084VGNkSXJrbGcxRXlzZGlocll0UVRNRElVcW03RS9YcHJYa25JNWh2c3FoOCtFUGYzaW56eTlkdXBRVFRqaUJOV3ZXOU9aeURXYlpzbVhNbWpXTDl2YjJmcDgvNUpCRFNLZlRiTnEwYWJldmQvdlg3K2pTU3kvdDNUQmlleXRXckdEdTNMbFVWRlRRMHJMempjUE9QUE5NSXBISVRvKzUrZWFicWFpb0dQQzViRGJMd29VTHFhdmJlVjV0WFYwZDExMTNIZGRkZHgzRnhjVjRYbUYxV0ZuQkVDVlRaMktIZDhnY2MxM1NUVnR3a3AyamVtTkUyVFZ0U1krL3Iwc3pyU3BFVVdUYm1Cd0xXNXg0VUl4WFZpV3BheCtkaFlMM3kvTTh6ajc3Yk41NjY2MStuMSsyYkJuTGxpMzd3TytqTVhsa2lZVk01aDBVcHlTV0grMlFkWDFXMUdabzdIQzFNYUxzTVRrblMwdEhJMFhSVWt5emUvV1BZUmpZZG9DcXNnazB0ZFdSOW5ZOXNtVmZkOUpKSjNIT09lZHcrT0dIYzlCQkIrV3RuR2hyYStQeHh4OGZrdnpiZUR6T0paZGN3b0lGQ3lncEtlRzExMTVqL3Z6NXZQUE9PNE8rOW05Lyt4dXpaczNpNXB0djVvSUxMdURwcDUvbXIzLzlLLy94SC8vQlk0ODlscGZSRHR2eTIzYzBGUG50ZDk1NUo4dVdMV1BtekpsY2ZQSEZnNzdtcEpOTzRyLys2NytZTm0wYUhSMGRGQlVWY2MwMTF6Qjc5bXkrKzkzdkRzblB1T0ZnV3dHcXl5Y1FESVQ2UkR1MEoxcTNib29vSWlLRnhHQzBiWGU3aHhsMmdJb0Q1akR4dU5NSnhJcDdmNkQ2dmsrbXZZVjFULzhmSGV0WDRydTZpeW95SU1Na1ZqT0pLU2VmVFhSTWRlOW1JTDd2NDZTVDFMNzhOSTNMRnVObHRaeFRkaTRTTVBqczNHS3UvZXhZcWtyczNqSFo4MzAyTnVYNHpzTmJlRzVGa295akg0VWlBN0ZOT0d4cW1Gdm1Wek56WEFUYjNEYTNhVXU2M1BKNEV3Lzh0WTJPZEdFVnVtWGtzRXlMaVdPbk0ydjYzTHh1WDkvM1NhWTYrZnZLRjJsb3JjWHpSOGYzNExlKzlTMXV2LzEyb0h0VjNWLys4aGVlZmZaWlhuamhCWll2WDk1NzA2bXVybzZxcXFyZE9uZlB2KzFsbDEzR3RkZGVTMFZGQlpsTWhodHZ2SkViYjd5eE53SmhlNnRXcldMNjlPbDVoY1R0blhEQ0NkeCsrKzNNbWpVTDZNNlJQK3l3dzlpeVpRdnZ2UE1PTTJmTzdQZTFOVFUxTEYyNmxMRmp4M0xTU1NjTjJDbThzM1BzempHRDViZVBHVE1HMy9mM3lmeDJ3ekFvS3hyRDRUTS9RbkdzUEc5dW5YV3lyRmozQm1zMnIxQzhnNGhJZ1ZHbjd4RHpIWWV1elJ2SWRyWmhSK0lZMXJiT3NrQ3NpTW9QenlYVnRJVnN4NjUxdllxTVJuWTRRdVdCaHhFdUxjdWZuUHMrdVVSWGQ1NnZvenhmR1Z6RzhmbjcyaFNiVzdKVUZsbllXNWVsbTRiQjJCS2J6eDlUeWx1MUdUYTE2RWFjeUVCS1l4YWZPNktZaWVWQnRrdDJ3UE9oc2NQbGxWVXBrdG5SVVd5VDRlRjZMczBkOVNUVENVS0JTTy9jd0RBTVFxRW9VNnIzb3ozUlNpcFRXSHRuRE9UeHh4OG5Iby96ekRQUDhQZS8vMzNRbFFXN3NnSGFqQmt6c0t4dGNWcXJWcTJpdExTVXh4NTdqQ3V2dkhMUURUWjM1cm5ubm1QMjdObWNjY1laZk85NzMrT1BmL3pqb0J1SUtyOTlhQVhzRUpPclpoQU5GK1d2b01Nbm5VM1IxRjZIcTZZa0VaR0NvNkx2a1BQSmRyYlR1bW81b1pJS2pFZ3NiME8zNGdsVEtab3dqWmFWYitJcmoxU2tEK1AvczNmZjhWa1Y1di8vWDJmZCs4NU9JQ0ZBMkNESUJuRWdGZ2UyT0Z1dCsrZkMxZFpWRjdYV1VhdlNmdmdxYW1zZC9iUU9IQit0cys1V1JjVTZBQmNDWWNnS0t5RTd1ZmU1ei9uOWtVSHU1TTRBZ2R3aDEvUHh1QitTK3o3bjVBUnZUczU5bmV0Y2toekNXQUFBSUFCSlJFRlViMVhEbXorQTlFRWowQnpPaEc2ZWVDeEM5Zm9WUktySzRRQzdkVnJzRzVZTjI2cE0zdnkybmdHNURySjlTdk43eW1Vb0hETFV3NkhEUEx6K1ZaM01JeFVpQ1ljT0U0cGN6QnpqeCtmU0Vqc3NJeGIvL3JhTzlXVlJURGtraTMwc0ZBbXlyWHdUUHJjZmgrRktDSFRMeWVoRFRrWWZ0dTBNOTRxWnBPdlhyMjh6VjcwakkwZU83SFNaMWwzQmI3enhCa09IRG1YanhvMTdzb3R0MkxiTnl5Ky96TXN2djl6Y1pkb1JtZCsrOTZpS1NwWS9sejdaaFFsaGlMWnRZOFpOdGxkc0poQ3F4WlliZ0lVUTRvQWpSZDk5d0lwR3FGejlMZWxGSS9FVkRFUnBURWRWRkFYZDdTWDdvRW5VYjkvVVVMZ1NRaVRRUFY2eUQ1cUl3NWVPMGpKa3dyYUoxRlJSVWZ3MVpyaG5KeWVML2FzK1l2SGEwbHFPUHNoTDJtQU5oNzZyUXl6YnAzSDZJV2w4dVNIRStyS1lmTndSb3BXbWZ5UDVHVHFxMm5JR0pHd3VqL0x5MGxxcWdqSVhXK3g3Wmp6R2xyTDE5TTNxUjNaNm4rYkFaRVZSY0JwdUJ2WVpSbVZ0T1lGUThreUkzbWpXckZrWWhySEh5M2ExNER0ejVrd2NEa2VYOTZ0bFo3TE1iOS8zSElhTEFYMkc0SFo0MjNUNUJzTjFiQ245bmtpcy9hQnRJWVFRUFpjRzNON2RPM0Vnc3N3WWlxcml5eCtBMm5KWXZxS2lPZDNFd3lIQ2xXVlkwdTByUkRQVjRTUnoyTUhrako2SzRmRW1kaUpFUXV4Yy9nVTFHNHF4WmJTRDJBMDJFSTdaYUpyQ2hDSTNYcWZhb2tNTU1qd2ExY0U0YTNkRXBOdFhpQmI4TG9XZlRQQno1cUVaWlBuMGhHTnlUU2pPMDR1citjK0tBRUg1ZHlQMms3Z1ZSMUVVc3Z5NTZKcVJNT2JCb1R1SnhTTFVoYXFKVzNJaEFxQzB0TFJOeCtyZVdMYTFtcHFhVGd1ejdmbisrKzladVhKbDB0Y0NnVUNYWnVidTNMbXowMzMvOHNzdldieDRjZExYYk52bXM4OCtvNzUrOThhRFJDS3BYeWpWTllPQzNDS0srZzdINlhBbEhNZGpacFNOMjFlenZiSUVTLzdOQ0NIRUFVbUt2dnVJYmNXSmhRSjQrL1RIbVphSm91N3FSbEIxQTBkNkZyRzZhaUkxbGRqeVMxWUlGRTNIUDJBbytWT1B4cDJaazNEcm4yMVpCTXUyc1dQSkIwVHJaQjYyMkgxbUhDcnJUY1lYdVNqTWNqVFA5bTNvRUZQcG4yT3d0U3JHNXZJWVVUa2tDNEhMVURoOHVKdHJqczlsVUo0RFhkdDFURFl0V0ZFUzRjRjNLdGhTYVVxSHZOaHZiTnNpRW91UWxaYUR4K2xyUGxkUUZBVlYwL0M1ZklUQ0FRTGgrbDRUNmlaRWUxUkZKVGNqbjVFRHgrUHpwQ2VlVzlzVzFmVVZyTm44TGNGSW9CdjNVZ2doeEw0a1JkOTl5SXFiMkphTnY2QUl6ZWxLdUoxR2Q3cHdabVFUcnRwSnRLNEc1TVJVOUdhcWlpZXZILzBPbTRXdmJ5R3FsdGhSRmc4SEtQdnF2OVJ1WG9jdElSTmlEMFZpTnBZTmt3ZTc4YnQyZGZzcWdOK2xVWlJqOFAyT0tOdXJUWmxQS25vMVhZVXgvVjNjZUVJTzR3YTZjT2hxd2pHNXF0N2s3eDlXczNoTmtIQk1TcjVpLzRwYmNXemJKanN0TDJFK0tZQ2hPL0M2L05RR2F3aEZBaktqVlBSYWlxS1E0Y3RtOUtDSlpQcHowZFRFNDNqVWpMQis2eXJLcXJmTEJSSWhoRGlBU2RGM1g3SXN6RkFBVjJZdXpveHNGSzBoQUVWUkZGQVVkSmNIdzV0T2FPYzJZc0VBeUltcDZKVVVYSm01OUR2c09OTDZEMEV6RWdNbUxETkczZFlObEg3NUVXYWd0cHYzVmZSa3BnV1Y5WEdHOWpFWWtHUGcwSlhtWTdLcVFJWlhJei9UWU1XV01PVjFjV3c1Skl0ZVNGVmdjQitERzJibmNNUUlIMjVuWXFFZ0hMUDViRzJRUjk2cnBMUkcydUxGL21mYk5wRllHTDhuSFo4N0RWVlJkNTFmbytBd25MaWRIbXJxS3dsSHc5Mjl1MEowQzU4N25ZT0tKcEtiV1lEZXVwbkNNaW12MmNHNkxTc0lSMFBkdktkQ0NDSDJKU242N21OV0xFYTByaHBQYmo2R0x3Mmx4WW1wb3FvWUhoKzYyMHV3ZkR2eGNBZ3AvSXJlUmNHUmxrSGZLVDhpYzhob2RKYzc0YVRVdGl4QzVUdlkvdGwvQ0padGs0NTQ4WU9Gb2haYnEweEc5M1BTSjkxQVUyaytKdXVxUW81Zko4dXJVYnd0UW5WUUNyK2lkMUVWS016UytlVXhPY3dhNXlQTm82RW1wTHpick5vZTRiNDNLMWl4SlNJZDhhTGJ4T01tb1VpQURGOFdMb2RuMTdtMW9xQW9LazdEaldHNHFBMVVFcFVjQU5ITGVKdytodlUvbUlMc2dUaGFaTXZZdG8xbFc5UUdxbGkxNlN0cTZpdWxHMTRJSVE1d1V2VGQ1MnpNY0pCb3NBNVBYZ0dHMjR2U1l2NllvdWs0MHpJeHZHbUVxOHVKaDROSWxVSDBDcXFLS3pPWHZsTitSTmJ3c1kzQmJidG1qV0hiUkdxcTJQNzVlOVJzWEkwdG9ZZGlMN0RzaG03ZnN0bzRvd3VkWlBzMFZIWFhmRjlEVitpWFpkQW5YV2RUZVpUcVFKeTRGTFpFTDZDck1EalA0SmZIWm5QUzVEU3lmWHJ6dncxbytMZFRVaG5qL3JjcVdMUlN3dHRFOTR2R0lvU2pJZEo5MlRpTlhXUFVGRVZCVlRVOExpOHVoNWRBcUphWUdaSGlsampnS1NqNDNPa002Mzh3L2ZNRzQzSzRFOGFmMk5pRXduVVViLzZXMHNxdEVuZ29oQkM5Z0JSOTl3ZkxJaGFvQTlQRWsxdVFNTjlYVVJRVVhjZVpub1VyTTVkWWZTMnhZTDJFdTRrRG1xTHBEVE44RHoyV3pLR2oyeFI4YmRzbUZxeW45S3ZGVkszK3ByRUxYb2k5dzdSZ1o2MUpPR296dXRCRm1sdE5PQ1k3RFlVQjJRWkQrenJZVVdWU1htZEt1SnM0b0xsMGhUSDlYZHh3UWc2enh2dVRGSHh0eXV0TS92ZURTbDVkV2tkVlVLNkVpTzVuWXhPS2hyQ3NPT20rcklUNXZvcWlvS2thWHBlUE5FOGFvVWlRY0RTRUxYY01pUU9VcW1waytMSTRxR2dpQlRrRDJ4WjhiWnRJTk1TNnJhc29LVnRQVERyZ2hSQ2lWNUNpNzM1aXgwMGl0ZFVvcW9ZN093KzF4YTAyVFIyL0RuOEducng4ekhDQWFIMnRkRGFLQTVMcWNPSHZQNFIraDg4aWJjRFF4cEVPaVFWZk14eWtzdmhyZG43elgyTDFNc2RYN0gxUjAyWnJWUXhEVnhqZTE0bkgyYXJ3cXl2a1p4aU03dWVrTWhpbnROcVV3Q3B4UVBLN0ZBNGY3dWJHMlRrY1BzSkxtaWV4NEd2Yk5qWEJPQzh2cWVQeGo2cllJWE44UlFxeDdEakJjQUJWVVVuelpxQnJScHVPWDdmTFM3b3ZtNmdaSmh3SlNuZWpPT0RvbWtGdVJsOE9HalNSdkl5Q2hKRU8wQmpjRm90UVVyYWU5ZHVLQ1VlRDNiaTNRZ2doOWljcCt1NUhWaXhLcEtZQ2h5OE5aMW9XcXA1NFl0bzA0OWVUMjYraDA3RytCc3MwWlk2cE9DQW9tb2JoOVpNMTdHRHlEemthWDkvQ2hOQTJhQXlYaUlhcDJiaUc3Vis4VDZTbW9odjNXQnpvZ2hHYlRUdWo5RWt6Nko5ajRES1VoR095cmlua3BPbU1LWFJpV2JDanhpUnNXakx1UVJ3UUhCcmtwV3ZNSHUvbjZ1TnpHVi9rd3VQY05jTVhHbzdKZFNHTEQxWUdlUENkQ2pic2pNa0VLcEZ5NHBaSklGU0h5K0hCNi9LaHFYcmkrWFhqak44TWZ4WVdFSTRHaVZzbXRyeVpSUStuS2lwT2g0dUMzQ0pHRGh4UHBqODNJYlFOR3UrZU02T1VWbTVsZGNtM0JNSjEzYmpIUWdnaDlqY3ArdTVuOFdpRWNOVk9kTGNIaHo4ZDFVZ3MvS0lvNkc0MzNqNzk4T1FWWU1WTnpIQUlLMjdLckYvUk15a3F1c2VMdi84UStrdzVpcHpSVTNCblpxTW1PU2sxdzhHR2d1OW43eEdxMkNIdmViSFBCY0lXNjhzaVpQazA4ak1OM0VaaXg2K3FRSVpIWTh3QU4yTUtuVVJNcUE3RWlabzJjWGw3aWg1SVZ5SExwM0hZY0MrL1BEYWJNdzdOWUhDZUE0ZXVKaHlUTGR1bU9oRG5nNVVCRnJ4Vnp1cnRVWG5QaTVRVmk4ZW9EOVhnMEYyNG5kNkV3bGRUd0p0RGQ1SHB6eUhEbDRWbHhZbWEwY2F1WDNsamk1NmxZUlNWaTl5TWZJYjNQNWlpdnNQeGVkTFFWQzFwaDI5cDVWYUtOMzlOWGFBYWViOExJVVR2SWtYZmJtQ0dnd1RMdG9GbDRVelBRaldjMENwMVdEV2NPTk95OEJjT3dwMlZSendXSVI0Tlk4ZmpVZ2dUUFlPcW9UbmRlUHNXMG5mU2RQcE1PQUovL2dBTWp4ZTF4VW1wYmR0ZzI4UUNkVlNzL0pJZFN6NGdWTDVET3R6RmZtRURWUUdMNzByQ3hDMFltT1BBNjFScHVBYW5OTjRlck9CMXFoUm1HeHd5MU1QUXZrN3F3M0hxd2hhbVpVdm5yK2dSREEzU1BTcmpCcmk0L09nczV2d29rd2xGYnJMOE9ycW1KaHlUTFJ2S2FrMWUvTHlXUDc5VHdlcnRVVXg1bjRzVUY0MUZxQTVVWU5zMlByY2ZYVE1BV3B4ZksraWFqc2ZsSnllOUQzNVBPcVlaSXhhUFl0dVdCTDJKbEtjb0tnN2RRWVkvbTZHRll4amFielJaYVhrNEhTNVVOZkU0YnRzMjRXaUl6VHZXc2Faa09YWEJhbm1QQ3lGRUx5UkYzMjRTajRRSVY1WVNDOVRqU010RWQzbFExRllkWnBxRzVuVGh5c3pCMzM4SURuOG1RRVBYTHdvb2dDV2Z3a1RxVURRZHplRkFkM3Z4OWkwa2QreWg5SjEwSlA3K2czSDQvQWtqVGFEeHBOU0tFNjZ1cFBUTGp5ajc5ak9pTlpWeVlVUHNWelpRRzdKWXN6MUNlWjNKZ0d5ZGRLK09wcEp3VERZMEZiOWJaWEN1ZzhPR2UrbWZiV0JaRUk1WkRVVmlrQUt3U0NrT3ZlR0NSWlpQWlVLUm0vT095T0N5WTdLWU5zeERYcHFCMDFEYjNuRVJ0OWxjRWVYUjk2cDRhbkUxbThwajB1RXJlb3lZR2FVdVVFMGtHc0xyOXVIUW5jMEZYMmlhODZ0aTZBNTg3blJ5TS9QeHV2ellXTVN0ZU9JRmFTRlNnS3FvYUpxQnkrRW1ONjBQQS9PSE02ei9HSExUKytKMmV0QzB0dDI5dG0wUkNOZXhic3NLTm01ZkxTTWRoQkNpRjFPUWV6eTZsZXAwNGU4M21JSkRmb1NuVDM4MFIrTGcvU1lOczA0anhDTWhvdlcxQkxadnBuN2JSZ0k3U29pRmd0aHhzeUdSMkxJYU95Y3RLWnlKZmFOeERJbWlxS0NxS0lxS29xcG9UamVldkg3NCtoWGh5KytQTXkwVDNlVkZkU1IrNEdwaTJ6YVdHU08wY3p2Ymx5eWlkdE1hekZDZ20zNG9JUnArSWFhNVZhWU5jM1BWckd6R0RuRGhkU1hPT0cxaTJUYUJzRVZOS003MktwT3ZOb1pZc2o3RU41dkNWTmJIaWNZdHpJWkRNdkhHYm1CTERzbGlIMUFWMEZUUUZBVlZiZml6b1Nta2VUUU83dTlpNmhBM0U0cWM5TTkya09uUjhMaFV0SGFPeWFHb3hhcXRFZjc2N3dvK1dCV2tzajR1SjRtaVJ6STBnK3owdm93Y01JN010SnlFZ0xlV2JOdkdOR05FNDFHQ2tYcXFhOHVwcUNtanNuNG4wV2dZeTdhYXV5WnRMQ2tHaTMxR1VSUVUxRjEzR1NrTkZ5Y3lmZG5rWmhhUW0xbUF4K2xEVVdpZVc1M3NPQjYzVEdycUsxbXplVG1sVlZ1Sm1wRnUrb21FRUVLa0FpbjZwZ0JGTi9Ea0Z0Qm53dUdrRFJ5TzRmR2h0THBxMjZTaE05TENNbU5ZMFFqUlVJQndSU25oNm5MTStqcGlvWHJNWUQxbU1JQVpEc2pKcWRpN0ZBWGQ1VVozK3pBOFBuU1BGOFBqeDVtZWlUc25IOFBqUjNVNDBYU2owL2V3R1E1U3YyMFRwVXMvcEg3N1pxeVluSlNLMU9BMkZNYjBkM0x4anpJNWNxU1hITCtPb2JYOWNBV05CUU1Md2xHTFFNU2lvajdPNnUwUk5wUkcyVmxuVWw1blVsRWZwN3d1VGxVZ0xwM0FZcTlTRmNqd2F1VDROSEw4R3RsK2pWeS9UbUcyd1VHRkxuSjlHbDZYaXR1aGR2d2VqdHRVQnkyV3JBL3k4SDhxK1hKRGlQcUluRCtJbmsxVE5kSzkyUXp0TjRxOHJINDREWGZDTGZBdE5ZdzFzWWpINDVqeEdKRlltTnBBTllGUUxlRllpRWcwUkNRYUpoSUxOeGJSNUdBdTloWUZRM2ZnTk53NEhTNWNoaHVuNGNMajhwUG15OExqOU9EUW5haXEyckIwZStmV3RrWFVqRkJlVThiYWt1K29yQzBqYnBuNys0Y1JRZ2lSWXFUb215b1VGY09YUnRxQVllU01ub1FucjErYmtRK3ROYzFDdFV3VHl6SWhibUZiRnJZZHg3WXNHZjBnOWcxVlFWRzE1ZzVmVkExRjAxQjF2ZUc1RHQrdkZtWTRUTEI4QjVYRlgxRzlZUlhSdW1xSXgvZnpEeUZFeDNRVitxVHJ6QmpsNGZScDZSeGM2Q0xkcTZHcnlRdG5zR3NXYWlSbUV6VWI1djJhY1pyL2Exa3lUVS9zZlpxcW9LdWdhMHBEbDYrcVlCZ0tUbDFOR0ZIU1drTkhHTlNHNGhSdkMvUFNrbHJlK3k3QTFzb1lVVGtraXdPRWdvTEw2U0V2czRDaVBrTko5K1hnTUJ5ZG5xL1kyRmhXSE11eUdydDlMU3lyWWU2dk5GU0l2YTJoeTdlaHUxZFJWVlJGUVZHMDVtQzJEdCtydGszTWpGSWJxS0trN0h1MlYyNGhHSzV2dUFOVUNDRkVyeWRGM3hTakdBNGMzalF5aG93bWU5UjRYRmw5MEoxTzZPRGtWSWhVWW1Pam9HRGJEWk1nbWk1T3hLTVJJcldWVkJSL1RkV2FiNG5XVldORnBidFhwRGF2UXlFL1UrZllnMzM4ZEVvYVEvczQ4YnUxRG90cFFxU3lwb3NUd2FoRnljNG9MeTJ0NVkwdjZ5aXBqQkdJeUlVSmNXRFNWQjIzdzB0K1RuLzY1dzNHNzhuQTBCMGRGdFNFU0ZWTkZ5Ymlab3hBdUo2U3N2VnMyYm1SVUxnT1U3cDdoUkJDdENCRjN4U2xPbHc0MDdQSUhENldyT0ZqY2ZqU1VRMERWZE1iNTZuS0NhcElMUTJOTDAzZE1hRFFNTWJCTm1ORUEzVlVyL3VPeXRYZkVLbmVTVHdjNnU3ZEZhTExGTUR2VWhpUWJYRENSRDhuVGtvblAwUEhiYWc0REFWVmtRS3dTRzFOaGQ1WTNDWWNzd2lFYlhiV3huajR2UXIrc3p4QVpjQ1NtZE9pVjlBMUE2L0xSNy9jUVJUbURjTHQ4S0pwRFIyVklPZlhJblhadHQzdy9yUWJMczZGb3lGS3lyNW4wNDYxMUlkcWlablI3dDVGSVlRUUtVZ0RidS91blJCdDJYRVRNMWhQY09jMjZqYXZJMXhUVGp3YUFWVnJlQjBBUlFyQUltVTBGWHR0dStIOUdZOUdxQ3RaUi9tS0paUjkrVEUxMzY4Z1VsT0piY2E2ZTFlRjJHMFJFOHJyNDN4WEV1R1QxUUhXbDBVSmhDME12U25wbmNiaXJ4U0FSV3BvS3ZTR29qWjFJWXZ0MVNZcnR6WUVEV1o0TkxKOUtuVmgrR3h0a0xxd1ZIeEY3MkRaRnBGWW1PcjZDblpXN2FBK1ZJTnB4bEFWRFJydlRtbzRnc3Y1dGVoK1RlTWI0bkdUcHZzd0duc3NDRWVDck4yNmdncVozU3VFRUtJRDB1bmJFeWdLcXU1QU5Sem9iaStldkg3NCtnM0NWekFBcHk4ZFJkTlJWS1Y1QklTaXFydkdRVWhSV093bFRXTWFtbWJ6TnN5UGJuck93a0pwZUM5cU9nQ3hRQzNiUG5tYjZuVXJpSWNDSUxQRnhBRkNWY0RqVVBBNFZiSzlHZ2NQY0RGMWlKdUpnMXprWnhnNGpZWjVmSm9LcXRyd1gwMXArTE4wQll1OXBhRVlBSEc3NFlKYjNBS3JjVTZ2WmRsRVRadXlPcE92TjRiNWZGMlFiemFIT1hxMGgvOXZlaVlEY2gyb2lzS1dpaGkzdkZES3U5L1dFNDdKNmFEb2JSUjBWVVBUREp5R2t3eC9OdG5wZmNoS3k4WGo4S0cybUtlcU5CYUJtOCt0cFNnczlvS0crZEFOeDNMYjNqVXp1dWxoMlJhaGFKRHEybkpDa1FEOWNvdndlekpRRklXNEdXTlQyZmVzM0xpTWNGVHVvQk5DQ0pHY0ZIMTdJRVUzVUEwSG10T05PenNQWjNvMmhzZUg3dmFpZTN3NHZPa1kzb1kvNnc1WFF4RllpQi9JYnB6TEd3c0dpUVhxTUlNMW1LRUFzVkNBV0tBT3k0eVNQbUk4dm9KQmFMcUJaWnJVYmw1RHlmc3ZFNjBxNys3ZEYyS2ZVQUNYb2VCMXFxUzVWWWJuT3htUW81T1RwcFB0MDhueGFlUm42R1NuYVdSNzljWjV3RklvRUQrY1pkc0VJM0VxNnVQc3JEVXBxNDFUWGh1bm90Nmt2TTVrNDg0WXhkc2oxQVl0QWhHTGNOUm1VSjdCM1dmMFljWW9IeTZIU2lSbThkR3FBSE9mMjhINnNwaWNFSXBlVFZVMWRFM0gwQnlrZVRQeHV2dzRIUzZjaGd1bjRjYnQ5RFIrN1ViWERWUkZ6cS9GRDJQYk5tWThSalFXSVJRTkVvNkdpRVJEUkdOaHdyRXdnV0F0dGNHcXh0RU5DZ1A3RG1YRWdIRzRIRzRBZ3VGNnZsNzNLZHNyU3JBc1NlQVVRZ2pSbHQ3ZE95QjJuMjNHaUpzeDRxRUEwV29wcG9uVW9HZzYwVUE5enJRczFQUnNGRTNEMjdjL0dVTVBwdnpiejdBaTBvVWdEancyRUlyWmhHSnh5dXZqck44cDQwdEU2dHBTR2VPcHhkV01LSEF4SU1mQW9TdE1LSEl6ZTRLUEp6K3VvVG9vZDJTSTNzdXk0a1N0T05GWWhFQzRycnQzUjRnMnR1N2NTRzVtQVgweSs2RnJPaTZIaDBINUk2bXVyeUlRcXVudTNSTkNDSkdDWkthdkVHTHZzQzNpNFNBT1h6cXVyRHhVWFVmVmRYU1BqOENPemNRQ2RVMXBiMElJSWJwQjNJS3FRSno4REoxaGZSMDREUldub1pMcjAxaTJJVVJwalNtQmJrSUlrYUxpY1JNemJwS1QzZ2REZDZBb0NnN0RTU3dXcGpaWUpkMitRZ2doMnBDaXJ4QmlyN0ZNRXpOWWg3ZGdJSWJIajZLcXFJWVRCUWp1MklJVmkzVDNMZ29oUks4V01XM0s2K0pNSHV3bU4wMUhWeFc4cm9iWnBWOXZDbEVma2FxdkVFS2tJaHViYUN5TTIrbkI3OGxBVXpVMFZjUGxjRk5SVzBZNEd1enVYUlJDQ0pGaXBPZ3JoTmlMR3ViK0twcU9KNjhRemVGRTFYUU1qNTl3WlNtUm1rcXc1UFpoSVlUb0xyWU45V0VMcHdGakI3anhPbFVNWFNIWHI3TjZSNVJONVRGTU9Vd0xJVVJLc3F3NDRWaVluTFE4WEE0UGlxS2dhd2FLb2xCVnR4TXpibmIzTGdvaGhFZ2hVdlFWUXV4VmRqeU9HYWpEblZlQUl5MExWZE5RZFFQTjVhWisyd2JpWWVsQ0VFS0k3aFF6YlhiV3hCblQzMGxobGdORFYzRVpDaGx1alMrK0QxSWRrS3F2RUVLa0tqTWVRMVUxTXZ3NTZKcUIydGp0V3h1c0loQ3V3NVp4YWtJSUlScEowVmNJc2RkWlpnd3JGc1ZYVUlUbWRLT29LcnJMalJrS0Vxb294Wll1QkNHRTZGYWhxRVY5eEdMcVVBOXBIaFZkVlVqM2FGUUZURlp2anhLT1NkRkFDQ0ZTa1dWYmhLTWgwdjNaZUZ5KzVqRVBtbVpRVVZOR3pKUnhha0lJSVJwSTBWY0lzZmRKcUpzUVFxUTBDWFVUUW9pZUt4NDNpY2ZqTFVMZFZKeTZrMGdzUkcyZ0NzdVdPemFFRUVKSTBWY0lzWTlJcUpzUVFxUTJDWFVUUW9pZXFTSFVMWUxINWNYdlRXL3M5dFZ4T3p4VTFwWVJqb2E2ZXhlRkVFS2tBQ242Q2lIMmtRNUMzU3BLaWRSS3FKc1FRblNuamtMZGlyZEgyQ3loYmtJSWtiSXNLMDRrRmlZbnJROU9oeHRGVWRBMEhSdWI2cnB5VEV2R3FRa2hSRzhuUlY4aHhENnpLOVN0SDQ2MHpNWlFOeDNOY0RhR3Vra1hnaEJDZEtkZG9XNHVDck1NREYzRmFTajRYQ3BMdmc5UkhaU3FyeEJDcEtxWUdVWFRkREo4MmVpYWdkWVk2bFlUcUNJUXFzZEc3dGdRUW9qZVRJcStRb2g5cWluVXpWOHdzRG5VVFhONU1JUDFoQ3NsMUUwSUlicGJPR1lUaWxoTUdiSXIxQzNEbzFGZTF4RHFGakdsYUNDRUVLbklzaTNDa1NDWi9odzhMaDlxWTZpYnJqc2sxRTBJSVlRVWZZVVErMWhqcUp1UmxvRXJLeGRWMDlGMEhjUGpvMzdiSnN4QVBVZ1hnaEJDZEJ1ek1kU3RYNWJCMEQ1T25JYUN5MURKUzlOWXVqNUlXVzFjc2plRkVDSkZ4YTA0OGJoSnRvUzZDU0dFYUVXS3ZrS0lmYzZLbTVqQkFMNkNJblNQcnlIVXplSEV0aUZVdGdVckZ1M3VYUlJDaUY0dEVyT3BxRE9aT3RSTmpsOUhVeFU4TGhYYlZ2aG1VNWlBaExvSklVUktzbTJiU0N5Q3h5bWhia0lJSVJKSjBWY0lzZS9aTnZGWUdGVjM0TTdyaDJZNEdrTGR2QTJoYnRHYVNwQXVCQ0dFNkRhV0RYVmhDN2REWlV4L0YxNm5pa05YNlpPdVU3d3R3dVlLQ1hVVFFvaFVKYUZ1UWdnaGtwR2lyeEJpdjdEakpyRkFMWjY4UXB4cEdZMmhia1pEcU52MmpSTHFKb1FRM1N4cTJwVFdtSXdkNktKZmxvR2hOWWE2T1NYVVRRZ2hVcDJFdWdraGhHaE5pcjVDaVAzR2lzV3d6QmkrZkFsMUUwS0lWQlNLMllTaUZsTUdTNmliRUVMMEpCTHFKb1FRb2pVcCtnb2g5aC9id2d3RkpOUk5DQ0ZTbEdsQlpiMkV1Z2toUkU4a29XNUNDQ0Zha3FLdkVHSy9rbEEzSVlSSWJSTHFKb1FRUFZON29XNHVoNXZ5bWxJSmRSTkNpRjVHaXI1Q2lQMUxRdDJFRUNLbFNhaWJFRUwwWE1sQzNYUk54N1p0cXVzcmlFdW9teEJDOUJwUzlCVkM3SGNTNmlhRUVLbE5RdDJFRUtMbk1zMG91bWFRNGM5cURIVlRjVHBjMUFTcUNJYnJKTlJOQ0NGNkNTbjZDaUc2UlllaGJoVVM2aWFFRU4xTlF0MkVFS0puc215TGNIUlhxSnVpcUdpYWdhNDVxS2d0SldiS09EVWhoT2dOcE9ncmhPZ2VIWWE2YmNRTTFuWDNIZ29oUksvV1hxaGJicHJHNTk4SDJWa25vVzVDQ0pHcVRNc2tic1hKVHN2RDBCMm9pb3JEY0JLSmhxZ05Wa3VvbXhCQzlBSlM5QlZDZEp0MlE5MHNpMURaVmdsMUUwS0licFlzMU0zclZERXQrSGF6aExvSklVU3FzbTJiYURTTXgrWEQ3MGxIYlF4MWN6aGNWTlNVU2FpYkVFTDBBbEwwRlVKMEg5c21Ib3VnR1E0OGVRV29oZ05WMWRBOWZrTGwyNG5XVmttb214QkNkQ1BMaHZxd2hjK2xNcnJRaGNlcFl1Z04zYjZydGtZb3FUQ0p5MkZhQ0NGU1V0eHVDSFhMVHUrRDAyZ0lkVE0wUTBMZGhCQ2lsNUNpcnhDaVc5bHhrMWl3RGsrZi9qajhHUTNkdm9ZRHplRWtzRzBqOFloMElRZ2hSSGVLeFczS21rTGRNZzEwVGNIdDBQQzVWTDc0UGtpdGhMb0pJVVRLTXMyWWhMb0pJVVF2SlVWZklVUzNzOHdXb1c2dXhsQTN0NGRZc0k1d1JabUV1Z2toUkRleWdWRFVKaEt6bUR6WVE1cEh3OUFVTXJ3YU8ydE5WdStJRUpYRHRCQkNwQ1RMamt1b214QkM5RkpTOUJWQ2REL0x3Z3dGY2FSbjRzeHNESFhUREhTUGo0Q0V1Z2toUkxkckNIV3pHSkJ0TUtTUEE0ZmVFT3FXNDlkWnNqNGtvVzVDQ0pIQ0pOUk5DQ0Y2SnluNkNpRlNnaFdQRVFzRjhSVU1hZzUxMHd3SmRSTkNpRlFSTmkwcUEzR21EbkdUN2RQUlZQQzZOT0tXTGFGdVFnaVJ3aVRVVFFnaGVpY3ArZ29oVW9OdEU0K0dVUTBEVDI1anFKc21vVzVDQ0pFcUxCdnF3aFplcDhyb1FtZGpxSnNpb1c1Q0NORURTS2liRUVMMFBsTDBGVUtrRER0dVlrcW9teEJDcEt5WUthRnVRZ2pSVTBtb214QkM5QzVTOUJWQ3BCUUpkUk5DaU5RbG9XNUNDTkZ6SlExMVV3MTBUYU9pcG94WVhNYXBDU0hFZ1VTS3ZrS0kxQ0toYmtJSWtkSWsxRTBJSVhxdU5xRnVha09vV3lnU3BDNVlJNkZ1UWdoeEFKR2lyeEFpNVVpb214QkNwRFlKZFJOQ2lKN0p0bTJpc1FnK3R4OWZjNmliaHROd1VWNVRSaVFXN3U1ZEZFSUlzWmRJMFZjSWtYbzZESFhiSnFGdVFnalJ6U1RVVFFnaGVxNjRaUktKUmNoSjc0UFRjS0VvS3JydXdMTGkxRWlvbXhCQ0hEQ2s2Q3VFU0VuSlE5ME1WTU5CL2JaTldCTHFKb1FRM1NwNXFKdUsyOUVZNmhhU3FxOFFRcVNxV0R5S29SdWsrN0xSTlIxTlZYRTVYRlRYVnhJTTEwdW9teEJDSEFDazZDdUVTRmtOb1c0bXZvS0JhRTQzaXFxaHU3eEU2MnVJVkpaaFcvSHUza1VoaE9pMVdvYTZUUm5pd2UvZUZlcTJ2ZHBrWGFtRXVna2hSS3F5ckRqaFNJak10TmFoYnJxRXVna2h4QUZDaXI1Q2lOUmxXWmloQU03TVhGd1pPU2lhaHFvM2hycHQzNGdack8vdVBSUkNpRjZ0S2RSdGNKN0I0THlXb1c0YVM5ZUhLSmRRTnlHRVNGbW1aV0paTnRscHVSTHFKb1FRQnlBcCtnb2hVcG9WTnpIRFFid0ZBM2VGdWptY1dIR1RZTmsyYkZPNkVJUVFvanRGVEl2SytqaFRCbnZJOHVub0d2aGRLaEhUWm5sSm1HQlVxcjY5VVZGUkVicXVFd3dHOS9uM21qWnRHcGRjY2duTGx5OG5GRW8rL3Vuc3M4L211dXV1NDVWWFh0bWo3ekZ5NUVoMjd0ekppaFVyV0xseTVRL1ozVDNtY3JrWU1tUUlGUlVWWFZxK3ZMd2N3ekJZdG13Wmh4MTJHSnMyYmRySGV5aDZHdHUyaWNUQ0V1b21oQkFIS0wyN2QwQUlJVHBreFFtVmJhVjY3VGM0Zkdub2JpK2F3MFhHMExIVWJWNUhmY2xhN0xpTWVSQkNpTzRTaThOM1d5Szg5bVVObDJSa2tlM1Q4YmsxWmsvMDgvSHFBQjhWaDRpYVV2anRhUlJGNGJycnJ1dDB1V0F3eUVNUFBkVG0rUTBiTnZEMDAwOXo3cm5udG5udHpEUFAzS045ZXU2NTU1SStQM2Z1WEg3MG94L3h3QU1QdEx2dTFLbFRPZi84ODduZ2dndjI2SHZ2cmpQT09JUDgvUHk5c3EwRkN4WUE4STkvL0lQampqdU9vNDgrbXErLy9yclQ5Ykt6czNHNVhGeDg4Y1hjZi8vOTNIUFBQZHpYcU04REFBQWdBRWxFUVZSeXl5M1kwbjR2V29qRVFtell2b1pNZnk1cDNrd1VSY1h2eldSQW55R3NLUWxJNFZjSUlYb3dLZm9LSVZLZUZRbFRWZndWL242RDhSVU9RZEUwSEducDVCeDhDT0hLTW1LMWxkMjlpMkkvR1RkdUhKbVptWHo0NFljSkgxcEhqUnJGcWFlZXl0MTMzNzFiMnhzeVpBZ3Z2L3d5RHovOGNOS2lCY0Q4K2ZNNTRvZ2ptRGx6NW43cFdHdHA4ZUxGUFByb296ejU1Sk0vZUZ1cXFuTFJSUmZ4eEJOUEVJdkY5c0xlQ2JGTGJjamk1U1cxSERiY3k3UmhHZzVOb1YrbXdYbEhaTEJtZTVTU0NsTWlnWG9ZVGRQNG4vLzVuMDZYcTZpb2FQZjQyWjVubjMxMmovWXBXZEYzMUtoUm5IVFNTZHgrKysxZDdvQk41clRUVHNQbGNyWDdlbE1CZC9yMDZSMHVCN0J3NFVLdXZmWmFEam5ra0QzZW41YWFpcjUzM0hFSHh4eHpETys5OXg1SEhua2tLMWFzNkhBOTI3YXhiWnNISDN5UTdPeHNicnZ0Tm1wcmEvbmpILys0Vi9aTEhCaHMyNlltVU1tV25lc1o2aHlEMDNEaDBBMEtjd2V5czNvYlpWWGJaTXlERUVMMFVGTDBGVUwwQURiUjJtb3FWaXpGbVptSEl5MERWVGZ3RlE0bWJkQklxbFl1dzRwRnVuc25SUXNISDN3d2t5Wk4ra0hiV0xac0djdVhMMDk0N280Nzd1Q29vNDZpcUtpSTZ1cnE1dWVuVEpuQ1hYZmR4Vk5QUFVWSlNVbVh2OGQ5OTkzSGdBRURlUDc1NTVPK1BtN2NPSzY5OWxydXZ2dnVUZ3UrUC8zcFR4azdkbXlYdjNjeXI3MzJHbDkrK1dYejE0Y2Zmamh2di8xMndqSmQ3ZEF5REFQVDNKV2lOWFBtVEI1OTlGRk9QdmxrVGp2dE5DS1JDTk9uVDJmSWtDRmQydDd5NWN0WnRteFpsNVlWdlk5bFEwbUZ5YlAvcldad25vTitXUVl1UStXUW9WNk9HZVBqaGM5cnFBdEwyYmNuTVUwVFJWRTZYS2E0dUppY25KdzkydjRkZDl6QjdiZmYzcVZsYjcvOWRtNjc3YmFrcjkxNjY2MlVsWlZ4NzczM05qOTMrZVdYdDFudTRJTVBidmUxVHo3NWhJY2ZmcGpzN094TzkrV3FxNjdxZEptRkN4Y3liZHEwRHBkWnVuUXAvZnIxbzMvLy9nbkg2bzRVRnhkendna25zR2pSSXQ1OTkxMG1UWnJFamgwNzJsMis1ZStMMjIrL25UVnIxdkR5eXk5MzZYdUozaVZtUmlrcFhVOU9SajY1R2Ztb2lvcmI2V2RRL2docUE5VUVJNUtqSVlRUVBaVXREM25JUXg0OTRhSDcwdTJCUHo3YkhuL1ZQSHZpOWZmYUUzNDkzeDUrOXRXMk82K2ZqYUowKy83Slk5ZGo3dHk1OWc4MWQrN2NoRzBPSERqUU5rM1R2djMyMjl0OHY0S0NBdHV5TFB2aWl5KzJWVlcxaTRxSzdHT09PY2ErL1BMTDdmbno1OXV2dlBLS2ZjMDExeVNzTTJmT25BNi8vK3pacyszUFAvKzh3Mld1di83NjV1MHRYTGp3Qi8vTWMrYk1TZGhIMjdidFcyNjVwYzF6dDkxMm16MXk1TWlrajF0dXVjVzJiZHZXZGIzTjM5TmxsMTFtMjdadHYvNzY2N2JENGRpdGZaNDNiMTYzdjYva2tmcVAvQXpkL3V0RitmYVdQNCt3cXg0YlplOThlSlQ5N3R5QjlyZ0JUbHRUdTMvLzVMRjNIOFhGeFhaNWVYblMxMnpidGhjdVhOanVhOG1PNWUwOWJyLzlkdHUyN1RiUFQ1Z3d3YllzeTc3ODhzdHR3QjQrZkxqdDkvdDMrOWpiK3ZkRHNzZklrU050MjdidDAwNDc3UWYvdlEwWU1NQzJiZHYrMDUvK3RFZnJuM3Z1dWZaZGQ5MWxHNGF4Mno5clYzOWVlZlMraDZwcTlvQSt3K3paaDU1bG4vNmpTK3pUZjNTSmZlTGg1OWlEQzBiWnVtWjArLzdKUXg3eWtJYzhkdjhobmI1Q2lCN0RETlpUL3QwWHVQUDY0YzdwaTZLcXVMUHp5Qnc1Z1doZERmR1FkQ0drbW1SZFlwTW5UMmJKa2lVY2V1aWhmUGJaWjBuWHM1TjBzLzc2MTcrbXZyNisrVFpYcDlQSnJGbXpHREprQ0VPR0RDRWNEck5nd1FJZWV1Z2hIQTRIQU5Gb2xJMGJON0p1M1RwcWFtcWF0M1hra1VmeWw3LzhoU2VmZkpKNzdybUhTWk1tY2NnaGh5VGNvbnpwcFpjeVpjb1V6anJyTEVwTFM3bnl5aXY1L2U5L1R6aThhN1pkV1ZsWm0vMXMzV0hidEsrR1lWQmZ2M2ZlbzZXbHBSUVhGeWQ5cmFPdXIwY2VlUVN2MTh0NTU1MUgzNzU5dWZ6eXk3bm1tbXM2L1g0N2QrN2M0MzBWdlV0NW5jblRpNnNaMjkvTmlBSW51Z1lqOHAzOGRFb2EyNm9xMkZrbnR3aUxCcmZkZGx1NzNic2RPZWlnZzFpMWFoVzJiYk5nd1FLKysrNDdIbnZzTVF6RDROVlhYMFhYOWFUSDRRVUxGbkQxMVZkMzJyMjhONDBjT1RMcDgrZWNjdzRBbjM3NmFidkxORWwyckYrNGNDSFE4RHYyMm11dmJYZmRlKzY1aDg4Kys0eFhYMzAxNGZrUFAveXd3KzhwZWlmTGlsTld0Wld5cW53Szh3YWphd1pPdzBWUjMyRlUxSlJTRTVCeGFrSUkwZE5JMFZjSTBYTklxRnVQbEpHUmtmQzF6K2RyL20vcjE0TEJJTkZvdE0wMit2YnR5NXc1YzdqNzdydXBycTRtTFMyTmVEek9xNisrU20xdExSczJiT0NiYjc1aDJyUnAzSDMzM2J6Ly92dXNXN2VPa3BJU1Jvd1lRWjgrZlZpMGFCSFFVUEI5L2ZYWFdiSmtDWmRkZGhuaGNKZ0pFeWJ3cTEvOWl2WHIxN05nd1FKT1B2bGtycm5tR3U2Nzd6NmVlKzQ1QmcwYXhCRkhITUU5OTl6RFNTZWR0TnN6Y1I5NDRBRXV2ZlJTUEI1UHU4bnlUYzQ5OTF5ZWV1cXA1cS92dlBOTzdyenpUbUJYRVgzKy9Qbjg0UTkvU0xxKzArbHM4OXk4ZWZPNDZhYWJVQlNGZSsrOWwvdnZ2NTk0NDcrVnZWV0lGZ0lrMU8xQVZGRlJRVlpXVm9ldjc0a1hYM3lSZi83em4xMWE5clRUVHVOblAvdFo4M3JMbGkzam80OCtZdnIwNlJ4MTFGSFl0czIxMTE3THlKRWp1ZmppaTdzOExpR1paQmNkVzNyaGhSZmFmVzNVcUZFSlJkcFZxMVoxdUsyWFhucXAwLzFwT3U0UEhqeVl0TFMwNXVlLytlYWI1c0ozZTM3em05K3dZc1dLRHBjUnFXZmt5SkZVVkZSMHl3WFg1S0Z1R2ZUUEcwUm9TNENvakZNVFFvZ2VSWXErUW9nZVJVTGRlcDZxcXFxa3ovLzczLzl1ODl5RkYxN0k0NDgvM3ViNVcyNjVoWnFhR3U2Nzd6NEEzbnp6VGFxcXFzakp5V2t1T0hnOEhqWnYza3pmdm4xNTc3MzNjRHFkM0hUVFRmenVkNytqdUxpWXFWT25OaGNDUHYzMFU4NDg4MHplZXVzdDNubm5IZWJObThlUUlVTW9MUzBGNFAzMzMrZkdHMjlzL3FDOFljTUdUanZ0Tk00ODgweFVWZDN0djRPbUQrMWRLVVM4OXRwcmpCbzFDbWdvR054Ly8vMDgvUEREQ2N2Y2M4ODlQUDMwMDBuWFArT01NNWczYjE2SDN5TXVGMGZFUGlTaGJnZU9vcUlpc3JLeWVQZmRkM25ycmJmYXZQNmIzL3dHVGRQMmFOc3JWNjVNR3N5V1RIMTlQZVhsNWZqOWZvWVBIODZ6eno3TEdXZWNnYUlvdlBmZWUraDZ3MGVhUllzVzhZOS8vQU5GVWZCNnZRbmJNQXdEMkhYaHNmWDJXMHAyM0IwMGFCQnZ2dmttVjE5OU5lKysrMjdDYThjZGR4ejMzMzkvMG4xdk9idTRzTENRa3BJU1RqenhSRjUvL2ZYbVpZWU9IY3JhdFdzNTl0aGorYzkvL2dPMG5XUDgwRU1QTVd2V3JPYXYzVzUzd3AwbnlkVFgxK1B4ZURwY1JxU2VpUk1ua3ArZlQwMU5EYXRXcmVMNzc3K250TFMweXpQOWZ3aTdPZFJ0QTBPZG5zWlFOd2VGZVlNcHE5NUJlZlYyQ1hVVFFvZ2VSSXErUW9nZVJrTGRlcHFteFBNbTQ4YU40KzIzMzJiMjdOa0pvV1ZBd2dpR0pnY2ZmRENYWFhZWnYvclZyd2lGUXB4MDBra2NmdmpobkhmZWVRa2Rac0Zna0QvODRRL2NlKys5bEphV2N2YlpaOU8zYjEvdXUrOCtmdi83MzNQVFRUZXhlUEZpUHZ6d1F6NzY2Q01BWG43NVplNi8vMzR5TWpLWU8zY3VYMy85TmM4ODgwenpOcE1sMTE5eHhSVkErd1hxWkF6RHdMYnRMblVJMTliV1VsdGIyL3gxZVhsNW05dDdLeW9xMkxoeFk5TDF1OUoxWnhnR1YxOTlkWWZMUFB2c3MyemR1clhUYlluVTBaM2RZUzExRnVyMi9PYzExRXVvVzQvUUZNajU1Sk5QSnIzUVZGTlRnOXZ0M3UzdDF0YldjdXl4eDNMLy9mZDM2WmoxK3V1dnMyalJJbTYrK1daVVZlV2RkOTdocFpkZUlpY25oL0x5Y2hZdVhNanc0Y09aTTJjT3RtMDNGMWVUcWF1cmEvTmM2NUVQeVk2N1RiWnQyOWJtdFRGanhuVDZNL3hRVjE1NUplbnA2Wng3N3JrSngrKytmZnNtWFQ0YWpWSmRYZDNtamhyUmM2U25wek50MmpTbVRadEdJQkJvTGdCdjI3WU55OXAzaGRlWUdXVkwyWHJ5TWd2SVR1K0RxcWg0bkQ2SzhrZFFINnlSVURjaGhPaEJwT2k3bjR3ZlA1NEZDeFl3Wjg0YzFxMWJsM1NaNmRPbjgrQ0REM0xaWlpmeCtlZWY3OUgzbVRoeEl0T25UK2NmLy9nSHRiVzFUSjA2bGRtelorL1d6TFMvL3ZXdlpHVmxjZmJaWjBzM21FaEp0aG1qZHZOYS9DWHJ5QncyRnRYaFFIZDd5UjQ5aGNDMmpZVEx0OE4rNklZUVhWTlRVOFBBZ1FPYnYyN3Fzdkw3L1cwK2pDYWJSM3Zzc2NlaTZ6cno1OC9ub1ljZVFsVlZGaTFhMUR6VEVCbytHTTJjT1pQSmt5ZWpLQXEvK2MxditQREREem55eUNQWnZIa3p1cTV6NDQwM2twT1RrekRMOElFSEhtRFFvRUhrNXVhaUtBcW5uSElLTHBlcnc1L0g3L2Z6eFJkZmRMak1tV2VlbVRDbmNlTEVpVmlXMVdGUy9hT1BQc3EyYmR1U3ZxWW9Dak5tekdnZVVmSFh2LzZWdi83MXJ4M3VRMGVjVG1mU2duWkxuMzMybVJSOWU1anU3QTVyTFJTeitYQlZrQm1qQXB3NE1RMnZVeVhicDNQR3RIUytXQmRrNWJZb2xoeW1VOTdFaVJNQitPcXJyNUsrL285Ly9HT1B0dnZRUXc4eGQrNWN5c3ZMZDN2ZFo1NTVKdUU4K1lJTExtRGN1SEZjYzgwMWZQLzk5d0JVVmxaeTNubm43ZEcrN1ErRmhZVUp2eU1HREJqUTZUcHIxNjRGNEtpamprcDRmdnYyN1VtWC8vREREenNkelNGNkRxL1h5K1RKazVrOGVUS2hVSWpWcTFlemR1MWF0bTdkdWs4K3J3WEM5V3phc1JhZk93MjMwNHVtNmVSbDV0TW5xNUNTMG5XWTFwNlBVQkZDQ0xIL1NORjNOeDEzM0hIazVlVjFhZG1XQlltTWpBeG16SmlSOUpheUppdFdyS0N3c0pBLy9lbFB6Smd4SStreW1xWngrdW1udDNzNzNBMDMzTURzMmJPYlQ4Sm56NTdOcmJmZXlwWXRXM2pzc2NjNjNlZHAwNlp4NmFXWEpzeDdGQ0lWSlF0MWMyWG5rVEZpUER2cmE0aUhBdDI5aTZMUnBFbVQrUGpqajlzOG4rdzRsaXhnNTRrbm51RHJyNyttdkx5Y3l5Ky9uQXN2dkpETExydU1DUk1tY01rbGx6QnQyalRHamgyTG9paDg4c2tuL09JWHYrQ2lpeTdpOE1NUFo4NmNPVHp5eUNQTW1qV0x0TFEwWG52dE5hRGhXUGZwcDU5eTZLR0hjdjMxMTJQYk5yWnR0OXM5MjFKblhWT1daWEhtbVdkeThza250M210b3d0d0w3endRdEtpNzZ4WnN6ai8vUFBwMDZjUGFXbHBQUEhFRTd6OTl0dDgvZlhYU2JjemR1eFlmdktUbjNTcEMraTg4ODVMK0YwRkRSMXJ5NWN2NzNSZGticTZxenVzdGFTaGJnVk9UcG1heHZaL1YxSlJMN2NJcDdxbVR0OVRUejJWazA0NnFkM2xIbnJvb1lRN0ZEcnptOS84aGhkZmZKRmh3NFoxT2g3aWxGTk9ZY09HRFN4ZHVwUTFhOVlrRktEejgvTzU5OTU3V2JSb0VRODg4RUR6ODhGZ3NNMnhiWGZrNU9TMENWZ2JOR2dRQUFVRkJXMWVLeWdvMkszdC81Q0xkcTJkZU9LSlFFT0IvbzQ3N3VDS0s2NWd5NVl0VkZSVWNQbmxsM1BJSVlmczF2YXV1KzQ2b1AzWnhrM1BONDFiYXRJNlVLNjk5VnZQRjA1MjEwbkxkWnYrL09DRER5WXNjK1dWVjNiNi9XemI1aTkvK1V2Q2MzUG16R2t6K3o3WnVrODk5VlJDVi9qcHA1OU9UazVPdThzM1BmL2FhNjhsRk9KUFBQSEVoUGRIZStzdVdyU0lOV3ZXSkgydE5iZmJ6Zmp4NHhrL2ZqeVJTSVExYTlhd2J0MDZObS9lL0lQbVdiY1V0MHgyVkpTUWsxRkFZZTVBZE0zQTFSVHFWbHRHcllTNkNTRkVqeUJGMzFiUzB0STQrK3l6azc2MmJkczJicnp4Umc0Ly9QQXViYXV6azgzMmZ1a2ZlZVNSYlY1Nyt1bW5PZmZjYzdubW1tdVlQMzgrQlFVRjNIdnZ2UW5MRkJRVThMT2YvWXdISDN5dytjVDd6anZ2NU1RVFQrVG1tMi9taVNlZVNCcVExQ1FqSTRObm5ua0dWVlc1OXRwck8wd0RibkxGRlZlMG1Ya214SDZSSk5STmQ3aklHajZPK3BKMUJFcSt4N2Jrd2tVcVdMeDRjVUl4ZC9Ma3lTeFpzb1JERHoyVXp6NzdyTlAxS3lvcWVQLzk5em5vb0lPNDZLS0xtRHQzTG12V3JDRXRMWTNKa3lmejNYZmZjZi85OS9QV1cyOVJWbFlHTkhTZjNYcnJyVnh6elRYODduZS9BeG9DY3o3NDRJTTIyNC9INCtUazVIUjZTL3l3WWNQYXZWTURRRlZWYk52R3NpeE9PZVdVaE5mZWZmZGRSbzRjbWJTYjY0WWJidUJQZi9wVHdreEpUZE00NDR3ekFEamlpQ05Zc21RSmwxeHlDZERRMWRhUjR1Smlubi8rK1E2WEViM0gvdTRPYTJsWHFGdHRZNmliaHQrdGNmS2tORDRwRHZMSm1oRFJ1TFQ3cHJLbVR0LzJnaU9iN01tNTROS2xTMW02ZEdtbnl6MzExRk04OHNnai9OLy8vVi9DODVxbXNYRGhRaFJGNGRKTEwrV2dndzVpNU1pUjVPZm44K2MvLzVrenp6eXpTL3V4WXNXS05oZTZycjc2Nm5aSDRMUTN1M2QzdERmVGQwODBiYWVwMkxkbzBhTG04Uk96WjgvbXROTk8yNjN0dGY0TTB2cGlyS0lvU1QvRGRHWGVmYkwxbXVZeDcrNTZEb2VqMC9XU2NUcWRuZDdSQTIxL2JwZkwxYVg1eUswdllyamQ3ZzZiZnBwMDVlOGhHVVZSY0x2ZHVOM3VwQmZPZjRod0xNekc3Y1ZrK2JQd2V4cEMzZEo4bVF6SUc4UWFDWFVUUW9nZVFZcStyZVRsNWJWNzlmM0REei9rMUZOUFRiZzZQSGZ1WEg3NXkxOHljZUxFM1o2aDF4VFVjOFVWVi9EMjIyK3pZY09HaE5kLy9ldGY4OWhqajFGWFY5Yzg1L0l2Zi9rTFo1OTlOdi96UC85RGNYRXhiNzc1WnZQeU45OThNNFpoVUZ4Y3pBa25uTkQ4L0pOUFBrbE5UUTNISFhkY3d2WS8rZVNUNW9BbFhkZDU1cGxubW0vQi9zVXZmcEcwT0FMUXIxOC9YbmpoQlp4T0o0c1hMOTZ0bjFtSXZjbUtoS2xhL1EzK3dxSDRDZ2VocUJxT3RBeHlEcDVLcEhJbnNicmtBV0ppLzJyZEVkVjBuQms0Y0NEVjFkVUpyOVhVMUNTOVZkWHRkdlBNTTgvdzhjY2ZOMy9nYmhwaGswdzRIT2JtbTIvbXpqdnZaTXFVS1lURDRVNUhNZ0JjY3NrbGJZNXI0OGFONjFMWWtNUGhhRGRVSnk4dnI5MjVsVTFoUTAwZFJjY2Njd3lQUHZwb2MxZlp3dzgvekJWWFhNR1lNV1AyNkRiOXZmMGhzRDNYWFhkZDgvNGw2OUpxK25QcmdrbkxicTMyMWdQYWRHdGRmdm5sWFZydjBVY2ZUZmo2NG9zdjd0SjZyVzliUC9QTU01dUxEQjM5ZksrODhncUJ3SzQ3RFk0Ly9uZ3lNek03WGUrRER6NUlPSStZTVdNR3VibTVDY3NtVzMvWnNtVnMzcnlacnRnZjNXR3QxWVlzWGwxYXk1RWpQVXdaNHNGb0RIVTcrNGdNMXBWRjJTS2hiaW10czd2YjNuLy9mWTQ0NG9nMngvSmtEanJvb0hhUDJaMFpNV0pFMGd0ZU0yZk9KQnFOVWx4YzNGeDAvT1NUVC9qem4vL01zODgrMjZWdDMzWFhYUWxGM3h0dXVJSEZpeGNuWEpROC8venplZkRCQi9INy9jUmlNWDc3Mjk4bWpNZ1pQbnc0SjUxMFV2T0Z4LzFKMDdSMkwrQ3NYYnNXajhkRHYzNzl1anl1cDNWVFNWY2xXNjhydjMrYU9vYVRGWmM3Mms3THp1N2QrWDZQUGZaWXU4dTFmRDRTU1N4b1B2Lzg4d21GN2ZhMjBmbzg0TFhYWGt2YXpkNTYvYzVDK1ZxS1JDSnMyclNKalJzM3NtYk5tamI3dXJmWXRrVjFmUVZiZG01a1NEOEpkUk5DaUo1SWlyNnRyRnUzcnZtWDhQejU4N251dXVzNlBJRTQ0b2dqK1BiYmI5dWRkZGFSNHVKaWlvcUt1UGppaTVrOGVUTFRwMDl2dnUxeTJyUnBYSExKSmF4Y3VUTGhOcWh3T016UGZ2WXp2dnJxSzU1KyttbW1UcDNLMnJWcktTb3FhdTRDYS8wQnR6M1RwMDl2N3NENzMvLzlYMmJObXNYSko1L2NYQ2c1K3VpaitlYWJieExXR1Q1OE9JOCsraWhwYVdtY2NjWVpmUGZkZDd2OWN3dXg5OWhFYXlxcFdMa1VaMllPRG45RHFKdS8vMURTaWtaUVZmeVZoTHFsZ0ZXclZpVjlQbGtoOVpGSEhra281a0hEQjZPLy9lMXZqQjQ5bXF1dXVvckxMNytjZnYzNjhjMDMzK3gyUjJ0bjNicGJ0bXhwRTlEVDFSQWNuOCtYOVBabVZWVVpQbnc0Nzd6elRydnJ3YTZpNzZoUm8zQzczWngxMWxrSllXcHIxcXhwdmxqWTBobG5uTUh0dDkvTzFLbFRrd1lVN1M5TlJVaEZVZHI5dmJtbjNWckoxbXNxbHUvdWVuc2FhcFNkbmQybDdyRFdIKzV6YzNPN05CYXE5ZTNHZmZyMG9YLy8vcDJ1dDNyMTZrNlhTV1pmZG9lMVpObXd1U0xHLzMxYVExR3VnL3hNQTVkRDVZZ1JYbWFPOXZMaTU3WFVSNlRzMjFOcG10Ymx1YnpISFhkY201RUFYWFhVVVVlMW1XVjc2S0dIOHQ1Nzc3RnExU3FLaTR1Ykh5MkxtL1BuejIrKzJ5T1pVQ2pVNXJuNTgrYzMvMW5YZGU2KysyNHV1T0FDTHJua0VwNTc3am5tenAzTGxWZGVTVkZSRWRkZWV5M1JhSlExYTlZa3JOZVpmLzNyWDExZXRpUEhIWGNjUTRZTWFiZGhaY1dLRlVERHhjdDlQYU85dmZFS25kblRrVE5kQ1VaTnBxTzdIanV5cDRYVjNTbm1kaVFVQ3JGcDB5YUtpNHZac0dIRGZodlZFek9qbEpSK1QyNUd2b1M2Q1NGRUR5UkYzeDlneElnUmpCczNqbm56NXJXN3pOaXhZNWs2ZFNvalJvd0FHbWFpVFo0OG1aZGVlb25LeWtvMmJ0eklsVmRleVdPUFBjYnh4eC9mM0xuN3h6LytrYSsrK3FwTlp4UEF4bzBidWZqaWkzbnh4UmVaTTJjT045MTBFdzgrK0NBT2g0TUZDeFp3eHgxM0pDeGZWVlhGL1BuenVldXV1eEtlcjZ1cnd6QU1Ibi84Y2M0KysyeXV1KzQ2WG4vOWRiNzY2aXMrLy94ekZpMWF4RG5ubk5POFR6Ly8rYzk1NUpGSGNMdmRuSFBPT2J6NDRvcy82TzlQaUwzQk5tUFVibHlOZjhBd01vY2RqR28waGJwTkpyQmpFK0h5SFJMcTFzMWFGNVNTalhjNC9QRERXYng0TVpXVmJXZkVhWnJHVDMvNlUzUmQ1NkdISHFLK3ZwN1MwbEsrK09LTDVxQ2VtVE5uY3VHRkYzTEpKWmNRRG9lYnY3N3Nzc3NJQm9QTjIwb1dGTmRTZm40K1E0Y09UWGl1c0xDd1N6OW5kbloyMHVMSHBFbVRjTHZkelIrK1cvUDcvVVFpa2VZUHNHKysrU1pQUGZVVTFkWFZDWjFxMFdpVXRXdlhzbm56WnU2NTV4NysvT2MvQTFCYVdnbzBkSFIxcGR1dXBjek16RFkvWDU4K2ZYWnJHMDA2Ni9KcXI3RFl1bHVySyt0QTI1bVlYVjN2YjMvN1c2ZnJKVnYvMldlZmJiZkxxK1Y2TGNkMEFMejExbHNZaHRIaDkxQVVwVTJINEtKRml4S0t6TzJ0dHp0M0dUVjFoNVdXbHJKeTVjbzIrN3F2aEtJMi8va3V3T0Vqdk15ZTRNZnJWTW54YVp4MWFEcEx2dyt4U2tMZGVpeE4wOW9ORW10dHdZSUZDWTBNa3lkUFp0NjhlZnppRjcvb2NKYXBiZHRKTHdoQ3c1MFJIWW5INDN0Y2RCcytmRGhQUC8wMFdWbFp6Smd4bzdtQXVYbnpabzQ2NmlqZWVlY2RsaXhad25ubm5jZTMzMzY3Vzl1KzRvb3Jtb001b1NISXJiMExnKzJaT1hNbS8vem5QOXZNeUczcDIyKy9KUktKY1BqaGh6ZWZ6Ly90YjMvam80OCs0c2tubjl5dDd5ZjJ2L3I2ZWpaczJNRHExYXZadkhsenQ0Unlnb1M2Q1NGRVR5WkYzeC9nM0hQUEJSckNkOXJ6azUvOGhIdnV1YWY1NjF0dnZSVm9PUEZ0M2FYMHhodHZ0Rm0vNWRYb2xoLzBYbnJwSlU0NDRRVGVmUE5OZnY3em56ZVBjNGhFSWtrLzlMZjMvRkZISGNWWlo1M0ZILzd3aCtZUDdGdTNibVhHakJtODg4NDd2UDc2Nnp6KytPTmtabVp5eWltblVGSlN3dXpacy9udmYvL2I3czhzZW9lUkkwZFNVVkd4MjJOTjlnVXpXRS9GZDEvZ3lTdkVsWjJIb21xNGN2TEpHRDZCbmZVZlNxaGJpdEoxbmY3OSsxTlpXZGtjWHBtc0U4azBUWDc4NHg5VFVWSEJ4bzBiazNhekRoczJqRkFvMUZ6UTgvbDhYSGpoaFR6Ly9QTzdWUWo5KzkvL3ZvYy9UY080aW1UektjODY2eXlBZGtmbVpHUmtKSFFJTjZYUEo5Ty9mMzhLQ2dxUy9rekRoZzFMK0x1eExLdlRVSmdISG5nZzZTMnllMHRINHhPYTdHbTNWc3RpL3U1b0dwZTB1NUpka09pS3JuWkJ0cmEzYmhQdnJ1NndsbXhnWjUzSk01OVVNMjZnazJGOVhlaWF3b2dDRjZkT1RXT0hoTHIxV0I2UGh5MWJ0dXpSdXR1M2J5Y3RMWTFseTVaeDJXV1g4Y3d6eit6eGZqZ2NEaVpObXNSaGh4M0dZWWNkeHE5KzlhczkzcGJiN2VhbW0yN2l4aHR2NU9PUFAyYldyRmxVVmxZbWpDcmF0R2tUVTZkT1plSENoU3hkdXBUSEhudU1PKys4czlNTGkwMWEzMVd5TytOVm11NG1lT21sbDFpMmJGblM1cFBzN0d4R2p4N054bzBiV2J4NE1iTm56K2Ezdi8wdDBIRHVyNnFxRkgxVFdIRnhNUjk5OU5FZS85dmEyeVRVVFFnaGVpNHAraWJSMUVrd2J0eTRoSyszYk5uU0hKYWc2em9YWFhRUkpTVWxTZFBXbTh5Yk40OTU4K1p4MUZGSDhjRUhIekJod2dTKy92cHJCZ3dZMEtVd2dJNjg4Y1liRkJVVjhjZ2pqN0JzMlRJbVRacUVwbWxKYno5dC9YdzhIaWNXaS9IZWUrOHhZOFlNUHY3NDQ0VGx2Ly8rZTY2NTVocisrYzkvY3VHRkZ3SU5IN0N2dlBMS0xnVXZpUVBmeElrVHljL1BwNmFtcGprWnZyUzB0SHU2RUt3NG9kS3RWSzM5bGp6dllRMmhiazRYV1NQR1ViOUZRdDFTbFdWWkZCY1hOeDhMcTZxcWVQWFZWNU11MjdJanFrbDZlbnB6QVcvR2pCbWRqdG01NmFhYitQdmYvOTdoaFlvZi8vakh2UDMyMnduUFRaczJqVTgvL2JURGJSY1dGcEtibTh2S2xTc1RuaDh3WUFDWFhub3BKU1VsU1g4R2FPaTI3V29oY3NxVUtRQkpSK3UwbmxrY2lVUTZIVWZ3d0FNUHREbitOMmx2TElkSWZhblNIZFpTTEE3ZmxvVDUxN0k2TGpyS0lNdW5rU2FoYmozYTBLRkRHVDE2TkI5KytPRWVyYjkxNjFhT1BQSklubmppQ1I1Ly9IR1dMMS9lSmxDdDZmZERzdmZ3MldlZnpmVHAwNWs4ZVRKang0N0Y0WEFRaThYNDZxdXZFdVpxZDVYVDZlU0NDeTdnNXB0dkpqYzNsOS8rOXJmY2YvLzk3VjRvcWEydDVlU1RUK2JTU3kvbGozLzhJK2VmZno0TEZ5N2swVWNmNWNzdnY5enQ3OTlWa3lkUEJ1RExMNy9rOU5OUDU1QkREbUg0OE9ITW5Ea1RhSmhwbkpXVkJjREpKNS9NQ3krOHdNTVBQOHlVS1ZOWXNtUUpCUVVGSFk0NUV0MXZYNzUvOXBTRXVna2hSTThrUmQ4a1d0OHkydlQxZSsrOTExejAvZG5QZmtaQlFRRVZGUlZzMzc2ZE1XUEdNR3ZXckM2SEgyemV2Sm1pb3FJdTc5UEdqUnVUUG4vS0thZmdjcm00NElJTFdMNThPZGRmZnozWFgzOTltK1htenAzTDNMbHptNzkrNDQwM21ydURtejd3T3h3T0RqbmtFRTQ4OFVST1BmVlVoZzRkU2l3VzQ1Ly8vQ2R1dDV2amp6K2VWMTU1aGZMeWNqNysrR08rK09JTFZxMWF4WVlOR3lncks2T3NyS3hiT29oRTkwcFBUMmZhdEdsTW16YU5RQ0RRWEFEZXRtM2JmbjAveENNaHFvcS93bDg0R0YrL0lnbDE2d0VzeStMblAvODUyZG5aUktOUlB2amdnK1pSQlMwVkZoWXlac3dZaGcwYnh2RGh3eGsxYWhRSEhYUVFxcXJTdDI5ZnhvNGR5NUZISHNrTk45elE3dmZ5K1h6TW16ZVB1cm82SG5yb29YYVhLeXdzYkRkNHJpTk54OU9XeFErLzM4K0xMNzZJMSt2bGw3LzhaYnRCTzNsNWVWM3VSajd4eEJNQnVQNzY2em4vL1BNVHRwbVptZG5sN1VRaUVYNzN1OS94eWl1dnlHejJBMGlxZFllMVZoTzBlSEZKTFljTmwxQzNuaVEvUDU4WFgzeVJ5c3BLQW9FQTBXZ1VqOGZETWNjY2c4UGg0T1dYWDk3amJZZkRZYzQ4ODB6R2pCbkQ4dVhMS1NnbzRLNjc3cUt1cmc3VE5EbmtrRU1Ba2w2c08rZWNjemppaUNQNDVKTlB1UFhXVy9ua2swOVl1blJwd2ppSG0yNjZpWnR1dXFuVC9UQU1nNlZMbHpKbXpCamVldXN0cnI3NmF0YXVYZHZwZWsyakovNzFyMzl4eHgxM2NORkZGekZyMWl6R2pSdlhmQWZIYmJmZHhtMjMzWmF3WG5zemZmLzk3MzkzK1AwY0RnZVRKMC9teXkrLzVPOHA4UXNBQUNBQVNVUkJWUGpqajZlZ29JQjMzMzBYYUxpTDRiLy8vUzhyVnF4Z3hZb1ZyRnExcXZuT3ZEdnV1SU1ISG5pQXE2NjZDcmZiTFJmMXhHN3JPTlJ0TytYVk95VFVUUWdoVXBBVWZaUG9TcERiM0xsejJibHpKeSs4OEFLLytNVXZHRDkrUFAvdi8vMC9ObXpZME9XVDN3MGJOdXoyUHJWMHpqbm5zSERoUWo3NzdMUG1EKzB2dmZRU1R6MzFWTUp5TDcvOE1pKzg4RUxDYlhOTnQ1K2RjY1laVEowNmxVbVRKakYxNmxUY2JqZVdaVFVuSHovMzNIUE5SWmgrL2ZweHlpbW5NSHYyYkk0KyttaE9QZlhVNXUydFhidVc4ZVBINy9IdHRqOUVlM01PZ1RaRkZsM1hPMTBIMm9ZMXVOM3VOc3NrVzcvMWZFUy8zOStsOVZvWGFqSXlNcExPam15OW5jckt5b1RDYWxaV1Z0TFprYTIvcnFpb1NCZ2RrcE9Ua3hBaTFORjZIZjAvOW5xOVRKNDhtY21USnhNS2hWaTllaldscGFXc1g3OStQN3czYktJMUZWU3NXSUl6STF0QzNYcUlaR050V3J2aGhodTQ2cXIvbjcwN2o0dXEzdjg0L3BvVmhuM2ZWQlEzWEhMRkJWdk16R3pSdE1WQ0xVc3J0MjVaZWkyenRDejlxVzJtM2dxMVcxbG1wYVdwZWRYYlRVWFQzTXJjVUVRVUVSVlU5bVVZWUdiTzd3OWlMZ016Z0xoQTE4L3o4WmlIekRubmUrWTdrNDNEWjc3bjg1NEFRR3BxS3ZIeDhheFlzWUs5ZS9maTd1N08wcVZMeWNqSTRKTlBQckdOcWJ3cXJMeHdXOU12dWhYUFVaT0tqekYyN0ZoeWMzUDUrZWVmQVFnTEMyUGR1blZFUlVXeGZQbHl2dmppQzRmbmFOcTBLZTNidDNlNndybWk0T0JnSG5ua0VUWnUzTWpERHo5TWFHZ280OGVQci9WOEt5b3RMV1hXckZtMU9yYjhmYk1ockJZVjFXdUlxOE1xc2lwd0prTkMzZjVxMHRMU0NBc0xJem82MnU3elFXcHFLcE1uVDJiNzl1MVhkSDVGVVd3cmZETXlNaGd4WW9TdGhZSFpiR2JyMXEyMkh1WVZQZkhFRStUazVEajlRZzFnL2ZyMXJGaXh3dW4rOHMvTXBhV2xQUC84OCtoMHVob0xyNDZjUDMrZTBhTkg4My8vOTMrNHU3dmJ0ZXo1NktPUEhNNi9Kczg5OXh4Lys5dmY3TGFWbEpSdzMzMzNrWk9UUTE1ZUh2bjUrUXdZTUlERGh3K1RtcHJxOUZ4UFBmVVVhOWV1WmUvZXZaaE1waXYrYnladVRFNUQzVUphazIvTXBhaFkycWtKSVVSREkwWGZPbmo0NFlmcDNMa3owNmRQdDZXQUwxKytuT0hEaC9QSko1K3dlL2Z1V29kYURCczJ6R0dDZmJtaFE0ZmFCZm1VQ3cwTlpkbXlaWHo0NFllMllnaVVGVi9YckZsVDVmakV4RVNIMnp0MjdNamYvdlkzRGgwNnhNNmRPNG1MaTJQcjFxMjIzb1crdnI3NCt2cmFqdCs4ZVRPYk4yOUdyVmJUdG0xYmdvT0RDUWtKWWNPR0RkZTE0UHYzdi8rOXhtTVVSYW15OHZxRkYxNm8wN2hubjMyMlR1UEdqQmxUNHppQTk5OS8zKzcrWTQ4OVZxdVUrRTgrK2NUdUY0c0JBd2JVS2lWK3hZb1ZkaXZCK3ZidFc2dVUrSTBiTjFhNWZOMFpnOEZBNTg2ZGdiSWllbUppSWtsSlNadzVjK2F5ZXRkZERnbDFhM2lxS3hUVzFES2hYR3hzTEQvODhBTUhEaHl3KzRJa1BEeWNuMy8rbVE0ZE9qQjQ4R0M3L3hleXM4dFdkdDkrKyswY1BueVljZVBHVVZKU3d1Ky8vKzd3TVRJek0vSDE5YVdnb01EaDM4L2c0R0FLQ3d2UmFEUzJCUG55dWNURXhOQzVjMmZtelp0SFVWRVJBd2NPNU5OUFB5VW9LSWhWcTFiWld1U0VoSVR3N2JmZmN2SGlSUW9MQzFHcFZOeHp6ejFvdFZxN29vU1BqdzhXaThYVzk3MzhTNmozMzM4ZkZ4Y1hKazJhUkdCZ0lOOTg4dzNIamgyenRSZ2FObXlZclgrc1dxMUdyOWZqNnVyS3lwVXJhL1U2bDNOeGNjRmdNRkJZV0lqVmFpVW1KZ2FvZTI5YUlTcVNVTGUvcHZLcjAvUjZQVnF0RnF2Vld1ZUF0T3FVbEpTZzFXcFJxOVdvMVdvc0ZvdlRmMGN5TXpPclBkZml4WXZadEdtVHc4Ky81VzY5OVZaYmF4eG5MWGpLblQxN2xnY2ZmTEJLSzUyS0tsK1p0M2J0V25iczJHSFh2N2UydG0vZlRraElTSlh0RmIrOFZCVEZGdEJXblEwYk5uRDc3YmNURXhQRCt2WHJhM3p0aEhER2NhaGJHTUcrWWFSZVRNWWlvVzVDQ05HZ1NOSDNNdW4xZW1iUG5zMkZDeGVZUDM4K00yYk1zTzBiTzNZczhmSHhmUHJwcDl4MzMzMjFPdDgzMzN6anNLaGJrOEdEQjZOU3FhcGR2VkFiTTJiTVlNYU1HWlNXbHFJb1NvMHB5SldOSHovZUZrNTNQVlZjM1ZyNWw0SHkrNDUrU1NoL250V05jOFJvTkZaN3ZMT3g1VVVvWjhjNkc1ZWRuWTFlcjdjN3h0R3hsVmUzWkdabU9uMXRLdjVjY1pVdmxCVnpLcS91ZGZTNGRlbVJCMlVyaFEwR0F3YUR3ZUdxOWF0SlF0MGFsdEdqUjlkcFhNVVZ0d2tKQ1ZWK1lXN1VxQkdIRHg5R3JWYno2S09QVnZtbGQ4T0dEZXpkdTlmMnkzNUJRUUZUcGt5eEt3eFhwQ2hLdGEwUjNuMzNYVWFNR0dHN2YvcjBhVFp2M2d5VXRYYkl5OHZqN2JmZnBrK2ZQdno0NDQ5WXJWWm16cHpKakJremJQOVBYcng0a1M1ZHV1RGw1V1U3VDJabUpxKzk5cHBkSU9pUUlVUHNudi9ldlhzWk5Xb1VqejMyR011WEw3ZTlIcTFidDJiRWlCSGNmLy85bU0xbTVzNmRpNXVibTIxbExwU0ZEWldIMjlWV1pHUWtCdzhldE50V1dGaklxbFdyTHVzOFFqZ2lvVzUvYlNVbEpWVStRemh6SmYvZVc2M1dLMjRSVlo3SmNhWEhsQ3NvS0tpMmdPeklBdzg4Y0ZuSFY3Unk1Y3JML3RLdU9yLysrcXNFTVlzclZoN3FGdVFiUmxoQVdhaWJpOTVBMDVEV1pPVmxrR2VVZG1wQ0NOR1FxRURhcHpsVHNiMURlSGc0Z1lHQjlPL2ZuOW16WnpOKy9IZ1dMVnBVcFFYRXM4OCt5MGNmZmNUVFR6OXRsd0pmT2NnTnlvb000OGFOcS9heTNzR0RCN05vMGFJcUg1eTNiTmxDcTFhdENBOFByN1lvNk15MmJkdHNxOVhLS1lwaWUxNVhzbDNjR0lZUEgwNW9hS2pUL2NYRnhhU2twTmhXK0ZaMytlWFZwbkZ4STdEYjdRUjFMZ3QxUTFFd1pXZHdadk1xQ1hXN1RzYU9IY3RMTDcxRXk1WXQ2elErSVNHQjk5OS92OXAyQ3c4Ly9EQy8vLzY3MDU3blVQWkZuVnF0cnJJaXpjL1BqNzU5KzdKbHl4YmJsUTNWNmRxMUs5MjdkMGVyMVpLZG5jMkdEUnRzUldJM056ZjY5dTFyNi9rK2R1eFlEaDQ4NkRUMFVxMVc0K0xpZ2txbGNuaUZSTXVXTFJreFlnUW1rNG05ZS9leWVmTm1EQVlEMDZkUDU0TVBQcWcyaUs3OC9EcWREa1ZSc0Znc1dDd1cyclZyUit2V3JXdFZzTkJxdGJ6ODhzdG9OQnJVYWpWR281RTFhOWJVcXIrbEVMWGw2NjdtMlg1K1BOWEhEejhQRFZZRlRsMHM1dVhsNlJMcUpvUVFEWmhLcFNiSUo1UXVyWHJoNGVhRFNxV2lwTFNZRTJlUGtIUTJuaEt6dEZNVFFvaUdRbGI2T3VIdDdVM2p4bzJCc3RZSXJWcTFZdXZXcmZUcTFZczllL2F3Wk1rU2grTVdMMTdNbURGam1EZHZIaHMzYm5UWTVxRkxseTU0ZUhnQTJDNi9kYVo4dFdkRklTRWgzSDc3N1N4WXNLQktvZGRSNzdKbHk1YXhkdTFhdnYvK2U5czJSMkZKUWx5cG9xSWlVbEpTU0VoSUlEazV1ZDZDL1J5R3VubjZFSEJUZDRxekxsS2FYN3V3SzFGM2l4Y3ZadkhpeFhVZVh6bE16WkhhckR4MXRpSXRLeXZMN2oyeEp2djM3M2ZhTDlWb05Ob0t2a0NOejl0cXRWSlVWT1IwZjFKU1VwWFFuNktpSWw1OTlkVmF6ZFZxdFZicFMzNzA2TkZhdDJZeG04M01uajI3VnNjS1VWZk9RdDJHM2V6TmlRc2xuTTJTUzRTRkVLSWhVaFFyMmZrWm5MdVVRdk5HYnVoMUx1aDBlaG9IdGVCU1RqcVp1UkxxSm9RUURZVVVmU3ZwMnJVckN4WXNJRG82R3ExV1MwNU9EcnQzNzJiYXRHbTg4Y1licU5WcW5ubm1HYWZGTEl2RndvUUpFOWkyYlJzelo4N2ttV2VlSVRnNG1OdHV1dzBvVzZIcjYrdkxSeDk5Qk1EQ2hRdFp1SERoWmMzeHNjY2VRNjFXTzJ6dEVCOGZ6MWRmZldXM2JkbXlaUnc1Y3FUS2RrZGlZMk9KalkydDlYWWhDZ29LU0U1TzV2ang0NXc1YzZhQmhEMDVDSFhUbFlXNmVZYTNKanZ4QUVwcDdTNVBGVUlJY2ZWVkRuVUxLdzkxYStOTzc3YUZyUDB0bjBJSmRSTkNpQWFweEZ4TXlzVWtBbnlEOGZNcUMzVnpkL1VnSXJRMUJVVVM2aWFFRUEyRnVyNG4wTkM0dUxqUXJsMDdsaTFieG4zMzNVZFFVQkJQUFBFRUFRRUJ0R3ZYanBkZWVva2pSNDVVZTQ3dDI3Znp5aXV2OFBycnJ6Tm56aHpTMDlONTY2MjNTRWxKNGJ2dnZtUElrQ0c4OXRwcnZQMzIyM1RxMUlrV0xWb0FNSDM2ZEZRcWxhMEhwa3Fsb2xPblRyejk5dHYwN3QzYnR1cjNpU2VlNFBUcDArelpzK2VxUC85cDA2WVJFUkZoZDZ0dXU3aHhKU1Frc0dMRkNoWXZYc3hQUC8xRVNrcEtBeW40bGlrUGRjcy9kd3JybndWZXJac0hBZTI3NGVMbFMxbDNHeUdFRVBXbHFFVGg1L2hDZHAwd1lpeXhvZ0lDUEhVTTcrVkx1TDhPdGJ4TkN5RkVnMVZZbE0vcDlDU0tTOHF1WHRKV0NIWFRxR1Z0bVJCQ05BVHlibHpKdm4zN0NBa0pvYlMwMUc3N3h4OS9USHA2T3F0WHI2N1ZlZDUrKzIyZ0xKMysxVmRmWmYzNjlSdytmTmp1bUZkZWVRV05Sc00zMzN5RHhXS3hDL0lwZCtqUUlRNGRPc1J2di8zR3pKa3pTVTlQcDJQSGpyenp6anNPSDlmUHo4L2haZEgrL3Y1VnRsKzZkS2xLZW05bVpxYkQvcGpPdG9zYmw3TkwzUnNTczdHQXJNTjdjUXRzaE1IdnoxQzNvREI4SXJ0dzZZL3RXSXFxOWxNVlFnaHhmU2pBcFR3enkzZm0wQ0hjbFpiQkx1ZzAwTDZ4Q3c5MDgyTEpGZ2wxRTBLSWhxbzgxQzNZcHl6VVRhUFJTcWliRUVJME1GTDByY1JzZHQ1RHJyWUYzNHJXclZ2SHVuWHJxbXgzZDNmbi92dnY1K1dYWDZaVHAwNU1tRENCNDhlUEE5aDZQWGJ2M3AzRGh3L1RwRWtUMnJadHk4R0RCN25wcHB0SVRVMTFtdVk3ZXZSbzIwcmhpc2FORzFjbG9YajY5T25NbWpYTGJsdHdjTEREb3JHejdVSTBhRllMeGd0bnlUMTVCSjE3TDdTdWJtaGREUGkyN2tUQjJaTVVuajBsb1c1Q0NGR1BTaTF3TU1YRWhqL3llYkszRmw5M0RWNXVHZ1ozODJabm9wSGRKNHlVeU51MEVFSTBTS2FTSXBMVGp1UGo0WWVIbXc5cWxSb2ZEMzhhQjBXUWROWW9vVzVDQ0ZIUFZKUXR0QkIxOU41NzcvSDN2LzhkbGFwMjF5RHFkRHBXcjE3TlhYZmRoVTZuWStQR2pjeWNPZE91VlVOSVNBaDc5dXdoUER6Y3R1MkxMNzVnNU1pUlFGa3l1Nk9ld29xaThQYmJiL1BLSzYvVTZiblU1ZEw4OGVQSHMyalJvam85bmhEWGhVcUZxMzhvVGU1NkdJL1FjRlJxRGRiU0VuSk9IT2JjTC8rU1VEY2hoS2huR2hXMGJlVEN1OE9EaVdwZUZ1cG1MTEd5Zm44ZU0zKzRKS0Z1UWdqUmdPbTFMa1EyNlVqelJtM1I2MXhRVU1ncnpPV1B4SjBTNmlhRUVQVk1ldnBlWjZXbHBTeGF0SWdYWG5pQnhvMGJNM0Rnd0NxOWVkUFQwMm5ldkRsTm1qUWhJaUtDZ0lBQVc4RVhjQm9pdDJEQkFuYnMyRkhudVdWbVpqSnk1RWhVS2xXdGJwbVptZFVtMEF2UklDZ0t4YmtaWk1iL1JxbXhBQUMxVG85bmVGbW9tMHFucitjSkNpSEVqYzJpUVBLbEVsYnN6aVVqcjZ6QWE5Q3J1YTJOTzczYnV1SHVJczE5aFJDaW9Tb1BkY3N6Wm1GVnJLaFEyVUxkWFBTRytwNmVFRUxjMEdTbHJ4RGlocUR6OUtGUm4wSDRORytIV3FkSHNWb29QSnZNbWMyck1HVmVSTjRLaFJDaS9xaUFNRjh0c3g0Sm9uOG5UOXowYWtvdHNEZkp5RXRmcDNFOHJRU3J2RTBMSVVTRHBGRnJDUTlwU2Z0bVhURzR1QU5RVkZ6SWtWUDdTTDJZak1VcVYyd0lJVVI5MEFBejZuc1NRZ2h4clZuTnBWaE1SYmlITlVObmNFZWxWcU4yY2NWU1drcFJ4bmtVYzJuTkp4RkNDSEhObUVxdDVCZ3Q5R2pwaHErN0ZxMGF2QXhxQ291dEhEMW5vcWhFcXI1Q0NORVFLWXFWNHBJaXZOeDg4REI0b1ZhcjBXaTA2TFV1Wk9aZW9MalVWTjlURkVLSUc1SVVmWVVRTndaRndWSmNoTmJOSGRlQUVOUmFIV3FORnEyYko4YUw1eWpOejRVNjlMVVdRZ2h4ZFZnVnlEVmE4SFBYMENiTUJZTmVqVjZuSnRCTHg4RVVFMm5acFZqa2JWb0lJUm9raTlWQ3FibVlBTzhnOURwWDFDbzFPcTJlVW5NcGVZVlpXQ1E4V1FnaHJqc3ArZ29oYmhpS3hVeHBZUUZ1b2VIb1BieFFxZFZvZEhyVVdoMkZhU2xZUzJRVmdoQkMxS2NTczhLbGZBdGRtN2tTN0tORHExYmg1cUxDVmFmaTkyUVRlVVVTQ0NTRUVBMlRRcW01QkwzV0ZXOFBQelFhTFdxTkJsZTlnYXk4U3hTVkdKRjJha0lJY1gxSjBWY0ljVU94bEJhaktPQWUwZ1NOM2hXVlJvUFc0RTV4YmphbW5Fc2dxeENFRUtMZUtFQmhzUlVGNk5MVWdLZEJnMWFqd3Q5RFEwcG1DYWN1bGxBcWI5TkNDTkVnV2F3V1RLVkYrSHNIWVhCeFE2VlNvOVhvVUt2VlpPVmR4R3lSZG1wQ0NIRTlTZEZYQ0hGanNWb3dHd3R3OVEvR3hkc1BsVWFEV3F0RDUrcEc0ZmxrekVYRytwNmhFRUxjME13V3VKUm5JVEpVVDNpZ0hyMUdoYXRPZzUrN2xqMUpoV1FWV21XdG1CQkNORkJtaXhrVmFudzlBOUZweXdxK0xub0RoVVY1RkJUbG9TaHl4WVlRUWx3dlV2UVZRdHh3bklhNkZSZFRsSkVtb1c1Q0NGSFBISVc2ZVJyVTVKdVVzbEMzVWluN0NpRkVRNlFvVmt3bFJyemRmWEUzZUtKV2xZVzZ1ZWhjeWNpOVFJbUV1Z2toeEhValJWOGh4STNIV2FpYnV4ZUZGMUl4RitSSnFKc1FRdFFqUjZGdUxsbzFRZDVhRHB3dUlpM0hqRlhlcG9VUW9rR3lXaTJZelNVRWVBZWgwN3BJcUpzUVF0UVRLZm9LSVc1STVhRnU3bUZOMGJuL045Uk5wVlpUbUhZR2EwbHhmVTlSQ0NGdWFPV2hidDFidUJIc3BVV2pVV0hRcTlGcFZPdy9YVVMrU2FxK1FnalJFQ2tvbEppTGNkRWE4UEx3UmFPV1VEY2hoS2dQVXZRVlF0eXdyS1hGb0ZMaEh0d0VqZDdsejFBM0Q0cHpNaWpPeVFDcjlCd1RRb2o2b2dER1lpc3FGWFJ1WnNERFZZMU9xeUxBVThPcFM2VWtTNmliRUVJMFdCYXJCVk5KRVg1ZWdSTHFKb1FROVVTS3ZrS0lHNVppdFZCYW1JOXJRREF1WHY1bG9XNDZIVnBYZHdyU1RtT1JVRGNoaEtoWHBSYTRtR2VtVGFncjRRRTZkQm9Wcm5vMVB1NXE5cDQwa2kyaGJrSUkwV0NaTGFVUzZpYUVFUFZJWGQ4VEVFS0krbVEyNXBOeFpCL0ZlVG1nS0tqVUdnekJZZmkyNm9URzFWRGYweE5DaUJ1YVFsblJkL25PSE01bGwySlZRS2RSMGJHSmdjRlIzdmk0eVVmWjYySEhqaDA4OGNRVDlUMk5hc1hFeFBEdHQ5L1NyRm16T3AvRDFkV1Z5TWpJV2grZmtaSEJhNis5aHB1Ykc3ZmZmbnVkSDdleTExNTdqYVNrSklmN1ZDb1ZUei85Tks2dXJsZnQ4WVM0Vml4V00rY3pVOGpNdllERmFnYkFWVzhnSWpRU04xZVBlcDZkRUVMODc5UFc5d1NFRUtJK0tSWUx4clFVY2svRm8zUHZpZGJWZ05iRkRkODJYY2cvZHhManVkTW9FalloaEJEMXBzUU12eWNYc2VsZ0FZL2Zxc1hIVFlPM1FjT0QzYjM0TmJHUVBTZUxwTTNETlhiTExiZXdhZE1tdTIxS0xRTlBkVG9kWnJPWkprMmE0Tzd1WHUyeENRa0pOWjYzYmR1MkpDUWsyRzBMQ0FnZ05qYVcvZnYzVTFCUVFFQkFRSzNtVmk0N094dUx4Y0xubjM5Ty8vNzl1ZlBPT3psdzRFQ040L3o5L1hGMWRlWHBwNTltd1lJRnpKa3poMm5UcHRYNnRYRW1NRENRRmkxYU9OelhxMWN2bGl4Wnd2RGh3eGswYUJDRmhZVTBiZHFVTys2NG85Ym5YN3AwNlJYTlQ0akxVVnhTeE9tMDQvaDQrT0p1OEVhdFV1UGo0VS9qd09hY1BCZFBpVmx5TklRUTRscVJvcThRNG9abk1SbkpPdm9iSG8waWNBOXBna3F0eHNYYkYvLzIzU2pPenNCY2tGdmZVeFJDaUJ0YVRxR0ZsYnR6NmRuU2pTNU5YZEZxVkRUeDF6SHNaaCtTTDVWd0xsdXF2dlZoeG93WnJGaXh3dUcrSVVPR01IUG1UTnY5enovL25EdnZ2TFBhODZsVUtnRHV1Kzgra3BPVHErdy9kdXlZdzNFZmZmUVJ2cjYrM0hubm5WeTZkS20yMDdjcEx5Uy8rZWFiOU92WGo4MmJOOU83ZDIvaTQrT3JIYWNvQ29xaThJOS8vQU4vZjMvZWVPTU44dkx5ZVB2dHQyMzdIWG4vL2ZlWlBIbnlaYzhUNE5kZmYrWHh4eDluMmJKbHJGKy9uZ0VEQnRDOWUzYysvL3p6V3A5RGlyN2llcklxVmpMekwzTHUwaGtpR2tXaTE3cWcwK2xwRXR5Y1N6bm55Y3k3S0cwZWhCRGlHcEdpcnhCQ0tBb2xPUmxrSGYwTkZ5OWZkQjVlcUhWNnZKcEdrcDl5Z3B3VGgxSE1FalloaEJEMXhhSkE4c1VTVnU3T29ZbC9JQ0hlV3R4YzFQUnA1ODYyQkhmVzc4L0hXQ0xkZmErM0N4Y3VWRmwxV3k0OVBkM3VmcjkrL1d3L0s0cENhR2dvYVdscGhJYUdWamsyT1RuWjZYa3JHemR1SEk4KytpZ3hNVEZzMmJMbE1wOUJtZXpzYktCc3BmSEFnUU9KaTR2anA1OStJaW9xcXNyY0txcFkxSjB4WXdhSmlZbjg4TU1QZHNkczI3YU45ZXZYMis2LysrNjdkWnBqUmQ5ODh3MTZ2WjZISG5vSU56YzMxcTFiUjJCZ1lJM2pwaytmem9RSkU2NzQ4WVc0WENXbHhhUmNPSUcvVHhEK1hrR29WR3JjWFQxcEZ0S0tncUk4VENXU295R0VFTmVDQ2lUL1FnZ2hBSFNlUGpTK1l6RGVFZTFRNjNRb1Znc0ZxYWM0czJVMXhaa1hrYmRMSVlTb1B5cWdrWitXLzNzMGhMczZ1R1BRcXltMUtQeDZvcEFwWDZkeklyMnM1Nis0T3NwWGt6cWlVcWxRRklYQ3drSk1KcFBEWTF4Y1hQRHc4TEMxZDZpb3VxTHY1YlIzR0Rod0lELzg4QU43OXV6aG1XZWV1WnluQjhEcDA2Y2R6di94eHgrbmJkdTJ6Smd4ZzVLU2tzcys3OFNKRTVrL2Z6NktvbFJaMVZ1KzdaMTMzdUhtbTI5Mk9QN3BwNTltNE1DQlBQamdnN1p0YTlhc1lkYXNXYnoyMm11MkZkR1hhKzdjdVV5Wk1xWE80NFc0RWhxMWxtWWhyV25ickFzR0Z6Y0FqTVdGSEVyYXcvbU1GRnZQWHlHRUVGZVByUFFWUW9nL2xZZTZ1ZnFIWWZBTHNBdDF1MVM0QTR0SlZpRUlJVVI5cVJqcTFxNnhudVpCTG5haGJ2L2Nta1ZXb1Z3aWZMV3NXN2VPdG0zYkFtVnRGUllzV01DaVJZdnNqcGt6Wnc3TGx5OTNPRDRtSm9hNWMrZmE3cmRwMDhhdVBVTmFXcHJkbi9EZjlnNzkrdlhqNU1tVFZjNVpzZVhEbzQ4K3lySmx5OWk2ZFN0MzNYV1gwOVlQMWVuZXZUdS8vZlpibGUxZmZmV1ZiVDRUSjA1ME9uN09uRG5zM3IyYnRXdlgybTNmdG0xYmpZL2R0V3ZYS3F1Q0s2dTQzMW1oZHVUSWtkV2U0ei8vK1EvbnpwMnJjVDVDWEd2bG9XNUJmbUdFK2pkQnE5SDlHZXJXbXV6OERBcUtwSjJhRUVKY2JWTDBGVUtJUDBtb214QkNOR3pWaGJydFRDeGtyNFM2WFRWNWVYbms1ZVhaN21ka1pGUnB1WkNabWNucDA2Y2Rqcy9NekhTNHZXM2J0aHc3ZG96YmJydU5YMzc1aGR0dXV3MVBUMDgyYk5oZ08wYXYxK1BxNmxydC9GcTNiczJjT1hPWU9YTW1ack9aRVNORzJJcTFOYWxjZ0FabzNydzVYbDVldHZzSER4NUVVUlRtejUvdjlEeFRwMDRsUGo2KzJtT2MyYlp0R3hFUkVRNzN2Zjc2NjR3YU5jcnAvb3BxNnVWNzc3MzNTdEZYMkVSR1JwS2RuYzNGaXhmcjVmR0xTNHBJU1V2RTE4TWZkNE1YYXBVYVg4OEFHZ2RGY1BMY1VVck5sNyt5WGdnaGhITlM5QlZDaUFvY2hycDUrZUxmVGtMZGhCQ2lJWEFXNmhiVHk1dmtTeVdjbDFDM2EwYWxVbkg3N2JjVEZ4Y0hRR3hzTExHeHNaZDFqdkxDOFlrVEp3QklTa3JDeDhmSDdwaUtCV0JuWnMyYVpYZC8yYkpsVHR0UjFNYkhIMy9NM1hmZmJidHZNQmljdHE0b1YxQlFnSnViVzUwZXI2aW95R25Cdkx6WTdteC9aZVBIajYreUNydFpzMllPdy9ERWphMXo1ODQwYnR5WS9QeDhqaDA3eHNtVEowbExTNnV4cmNyVllsV3NaT1JkNUZ4R0NzMUNJOUZyOWVoMExvUUhOZWRTZGhwWitaY2sxRTBJSWE0aUtmb0tJVVJGamtMZDlIcThta1dTbjVKSVR0SVJDWFVUUW9oNjVDelVyVzk3RDdZZEsyVERnUUtLSk5UdHFydjc3cnQ1OHNrbkNRNE94c3ZMaXkrKytJSk5telp4NE1BQmg4ZDM3TmlSKys2N0Q2dlZ2b0JqTUJpQXNvS3BJK1BIanljdExZMjFhOWZTcWxVcmV2YnNhVnZCR3gwZDdiUVErdkxMTC9Qamp6L1c2cmxFUkVSVUtTdy8vL3p6ZUh0NzgvampqL1BDQ3kvWXRvZUVoRGc4UjBsSkNUazVPVlVLMXBWMTZOREJhYi9oTGwyNnNHalJJbUppWW1wZDRCWGlhdkQwOUtSSGp4NzA2TkdEd3NKQ0VoSVNTRXBLNHZ6NTgxWCtuNzNhU2t1TFNVay9RWUIzQ0w2ZS9tV2hiZ1l2bW9XMG90Q1VMNkZ1UWdoeEZVblJ0eHBhclpibm5udU9sSlFVaHoyM1FrSkNtRDkvUGxPbVRDRWxKZVc2ejY5Rml4Yjg4TU1QTEZxMGlJOC8vdGpoTWUrOTl4NjMzbm9yZmZ2MnhXaVVmMENGcUExcmFRbTVKNC9pRmQ0YXIrWnQwT2owNk53OThldlFnOElMWnluSnZsVGZVeFJDaUJ0YVliSEN2dzhXY0hzYkQvcDE4TUNnVnhQb3BlV3hXM3c0bUdMaTVJVlNpZDY4Q2pRYURURXhNUURjZXV1dDdOdTNqOUdqUndNMTk1Sk5TRWhnNWNxVlZiYTNhdFdLM054Y0Nnc0xIWTZiTUdFQ1M1WXNBZURPTys4a05qYldWdlRkdlh1MzA4ZExTMHVyMG43aWNwU3ZQTzdUcDArVjh6cXliZHMyTWpNejhmUHpxL2E4L2Z2M3AzLy8vZzczNWVUazBMVnJWMmJNbUZIajYxbWRkdTNhY2M4OTk5aHRDdzRPcnZQNXJwZmFCc3BWWG9XcVZxdHJOYTV5OFZLajBkUnFuTVZpZjdWQVhjZHB0Ylg3VmR0aXNkZzlSNjFXVzZ2WHhtdzJWeGxYMDJ2ajZMenU3dTVFUlVVUkZSV0Z5V1FpSVNHQlU2ZE9jZmJzV1VwTHIvNUNCd1dGQW1NZUtla25jSE4xeDFYdmhsYWpJeVFnbklzNWFSTHFKb1FRVjVFVWZTdXAvRzMrM1hmZlRXUmtKSHYyN0xINzRKQ2VubzZYbHhjeE1USE1uajI3em8rblVxbHdjWEhCMWRVVmc4R0FtNXNiN3U3dWVIcDY0dUhoZ1plWEYxNWVYcXhZc2FMS2lvZ1BQdmlBOFBCd2h4K29BVHAxNnNURWlST1pQWHQyalFYZmh4NTZpSTRkTzliNWVVQlo0TWYrL2Z1djZCeENOQlJtWXg0WjhYc3hCSVdoOXZGSHBkYmdIdFFZMzlhZHlEaTRFNHVwcUw2bktJUVFOeXdGdUpCbjV1dGZjN2lwc1F0TkEvWG9OU282aFJzWUhPWEZaOXV5eVpaUXR5dlNyMTgvbGl4Wll1c3J1MmpSSXNhUEg4OU5OOTFVcDB2QnkwUGhIbnp3UWZiczJRT1VGZVVDQXdOdGhTVXZMeThpSXlQSnlzcWlUWnMydHNKbG16WnRiT2M1Zi82OFhhL2hjbGZhM3NHWisrKy9IeWdMWG52enpUY1pQMzQ4WjgrZUpUTXprM0hqeHRHelo4OXF4OCtiTjQ4cFU2Ylk3bGNzb2lVbkovUDExMS96K09PUE0zdjJiQklURStzMHgrZWZmNTdubjMrK1RtTXIrdnZmLzE2cjQ5NS8vLzJyTW03U3BFbDFHbGRkdUY1MTQxNTg4Y1ZhamZ2d3d3OHBMaTYyM1I4M2JseU5QYVlCUHZua0U3dS9teU5IanNUYjI3dkdjU3RXck9EczJiTzIrdzg5OUJCTm1qU3BjZHlhTld2c0FnOEhEQmhBeTVZdGF4eFhIVmRYVnpwMzdrem56cDBwS1NuaHhJa1RKQ1lta3BxYWVsVUx3R1pyYVZtb20yOG9JUkxxSm9RUTE0d1VmU3R4OW0xKzVRQUVuVTVuKzlhM05wZkFIRHAwaU1hTkc2TlNxVkNyMVdpMVdyUmFMWHE5M3VrWWs4bEVZV0VoaFlXRjdOcTFpNk5IajlyMlBmUE1NN1lQb1pjdVZWMTFPSERnUUY1Ly9YWFVhalhUcGsxajJyUnBWWTU1NmFXWGVPKzk5NEN5RHhlUFBmWllqYytqT21mUG5wV2lyL2lmb1Znc0ZKNVBJZWRrUEFFM2RVZmpZa0RyYXNDdlRXY0t6cDdFbUphQ2NvMHZmeE5DQ09GY2lSbjJuU3BpMDZFQ2h0M3NqYmViQm04M0RROTE5Mkpub3BIZmtvc3dTM3ZmT212YnRpMEdnNEZodzRieHpUZmYyRDRMSnlZbTJncTRGY1hFeERCanhneDY5T2hCZm42KzAvTys4TUlMdHZZSjY5ZXY1OENCQTdiZXViMTc5MGF0VnZQRkYxL1lqYWtZdXVZc3NPM2xsMTltNjlhdHRHelprclMwcVo1eTRnQUFJQUJKUkVGVU5DNWN1T0IwRGhFUkVmejQ0NCsxS2w2dlg3OGVLRnRWQ1JBWEYyZGJVVHhnd0FDR0RCbFM3WGhGVVd4akhYbm5uWGQ0NG9rbm1EWnRHazg4OFVTTjgzRms2dFNwVlY2VHhvMGJzMnZYcmpxZDczTFZ0UjlzWGRzSVZGNVJXMXZWL1hlb3FQTHpzVmdzdFJwYmVaelpiSzVWb2JUeXVOTFNVa3BLYWc0MGN6U3VZckhhRVoxT1YrdVYwaXFWeXJZb3FiYXJzaStIcWRqSTZiUkVmQ1RVVFFnaHJoa3ArbGJpNmVsWnErUE1aak02blE2bzNRZVBsMTU2Q1g5L2Y1bzNiODdodzRjcEtTbWh1TGlZNHVKaXhvd1p3eE5QUEVHelpzMG9LaXJDYURSaU5CcnAwS0VEYm01dVZUNnc5ZTdkbTQ4KytvZ3Z2L3lTT1hQbUVCVVZSYytlUGUxYVBJd1pNNGJ1M2JzemJOZ3dMbHk0d1BQUFA4OWJiNzFsRjBqaEtMVlZwOU5WK1ZEajR1S0NUcWR6Mm50TmlQOVZGbE1oV2ZHLzRSSFdETGZneG1XaGJ0NysrTGZyVG5GdUp1YUNxaXVOaEJCQ1hEL1poUlpXN002aFJ3dFhPalkxb0ZXcmFCcW9KNmFYTnlrWkphVGxTTlczcmpaczJNQ3laY3ZJeWNuaG0yKytzVzB2WC8xMzVzd1o1c3ladzRjZmZnaGdLN0tlT0hHQ25KeWNLdWNyWDYzN3lpdXY4UFhYWHdNd2VQQmdRa0pDYU4rK1BULy8vRE1QUC93d1M1WXNZZXpZc1VEWkNzdlkyTmdhQzA0ZE9uUWdNek9UNzc3N2pnNGRPbkR2dmZkV0c4SjI3Tmd4V3Jac1NYcDZlbzJ2ZzBhamNmcFovOFNKRTdpNXVkR29VYU1xQzBScUt6NCtucDkrK29uMjdkdWowK25xdEpveUp5ZkhicVVvMUw2MVFFV1ZWOGJXMXJ4NTgrbzA3b01QUHFqVHVQbno1OWRwM0lJRkMrbzBybkpJWG0wdFhicTBUdU1jdFJXc2pkb0VJTWJFeE5DNGNXT24rNHVMaXpsejVneUppWWtrSlNYVnVsQmVGeExxSm9RUTE1NFVmU3NwS2lyaTk5OS9yL2FZOTk1N3orN3lzWW9yY0I5ODhFSFdyRmxUWmN5Ly8vMXZIbnJvSWQ1NjZ5MysrYzkvTW1uU0pGc1J0WHpGYnNXK3dJTUdEV0w1OHVVY1BYcVVXMis5MWZZQnNIZnYzcXhmdjU1OSsvWXhkdXhZVENZVFhicDA0Ym5ubnVQVXFWUE1ueitmd1lNSDgrS0xML0xCQngvdzdiZmZFaEVSd2EyMzNzcWNPWE1ZTkdqUVpYK1lYTGh3SVdQR2pNSE56WTJpSXJta1hkeEFGSVhpbkV0a0hmc2R2WmNQT25jdjFIb1h2Q0xha0o5NlFrTGRoQkNpbmxtc2tIU2hoTy8yNU5ISVQwL3duNkZ1L1c3eVlNZHhDWFc3RWhVdkc2K3NTWk1taElXRk9TenV0bXJWeW02bHI5VnF0V3Ric0gzN2RscTFhbVUzcHZ6S043VmFYYWNDMi9uejUvbmhoeCs0NVpaYkFOaTVjMmV0eHZYcDA0ZHQyN1k1M2QrL2YzOWF0R2hCYkd5c3cvM3g4ZkZBV1V1MXVoWjlvV3oxOHFWTGwrcThZdGJIeDZkS0ljOVpBSjBRbFJVVkZaR1Nrc0x4NDhjNWRlclVOUTl5cTBoQzNZUVE0dHFTb204bEtwV0tUcDA2TVhUbzBDb2Yzc0xEdzFtK2ZEbnIxcTJqYmR1MmRPL2VuUysvL0pMZXZYdHo2ZElsdTB2UEhGbTllalVqUjQ0a05qYVduajE3MHExYk40Y0YyTEZqeHhJYkc4dXFWYXNZT1hKa2xXTjI3ZHJGMEtGRDJiaHhJLy8rOTcrWk8zY3VMVnEwc0sydzJMSmxDeSsvL0xMdFcvRGs1R1NHREJuQzBLRkRhMzA1VCtYWEJHcC9TWlFRLzB1c0pjWGtKaDNCczBsTHZDTCtESFh6a0ZBM0lZUm9LQXBOQ2hzUEZIQnJwRHQzM2xRVzZoYmtMYUZ1MTFMMzd0MEJPSExrU0pWOWUvZnV0YnRmWEZ4czF3KzF1cy9MVHo3NXBNUENaOFZ0bXpkdnBsKy9mcmI3MGRIUmZQWFZWK2oxZXBLU2tqaHg0Z1JQUGZXVXcxVzhvYUdoTEZpd2dDRkRoakIzN2x4KytlVVhwM1BwMjdjdjMzLy9mYldyU2c4ZE9rUnhjVEczM0hLTGJaWGxQLy81VDdadjM4NlhYMzdwZEZ4bGpxNit1eHh6NXN4aHpwdzVWM1FPY1dNeEdvMGtKeWR6L1BoeFRwOCtYZWN2SEs2VWhMb0pJY1MxSlVWZko3Nzk5bHVuKy9MeThpZ3VMcmF0VXZqamp6OG9LQ2pBYXJVNkxLbzJhOWJNOXZQMjdkc1pObXdZL3Y3K05HclVDTURXNEwvOHVOMjdkek45K25TV0wxOU9ZR0FnZ1lHQnRzZmR2bjA3MjdkdkI4b3UvVm13WUFFK1BqNjg4c29ySERod3dIYTVITUM3Nzc1YlpTN2p4NDhIWU5Tb1ViVys1RWluMDZFb3lqVkpieFhpcjZDME1JK01JM3N4QkVxb214QkNORFFLa0o1Ynl2S2RPYlJ2SktGdTEwUDVWV3FUSjAvbXlTZWZ0R3QvNE92cjYzQUZjRGxIclJyYXRHbGpLd1pYN0JkYzNpZTQ0cmJDd2tJQS9QejhtRFp0R2hNbVRHRG56cDNFeE1SUVdscktaNTk5eHZIangzbjMzWGY1OE1NUHljbkpJU2dvaUJkZWVJRUpFeWFRbXBwS256NTliSituS3l2UDdGaTllalcvLy80N2MrZk9yWEtNdjc4LzdkdTM1L1RwMCt6WXNZTUJBd2J3Mm11dkFXV3JoOVZxdGEzbysvZS8vNzNXUVdkMXRXREJBbHZ2NGNyKytPT1BhL3JZNHE4bE1UR1JuVHQzY3U3Y3VYb3I5Rlltb1c1Q0NISHRTTkczRWtWUnVIRGhBdjM3OStmTW1UTjIreUlpSXRpNGNTTjkrdlRocWFlZVlzZU9IUlFWRmRuYU5Kak5ab2Y5czVLVGsydjEySldQbXpWcmx0MzlCUXNXMktYT0xseTRrSWlJQ0FJREExR3BWRHp3d0FNMUpzdDZlbnBXV1lGUjJkQ2hRKzFTa3J0MjdZclZhbVhHakJsT3h5eFpzb1R6NTg5WGUxNGhhaXN5TXBMczdPd3JYdmx5dFVpb214QkNOR3pGRXVwMjNRUUhCL1BJSTQrd2NlTkdIbjc0WVVKRFEyMkxDcTZHOHBBMCtHK2Y0SXJieWkxY3VKREJnd2N6WmNvVTVzK2ZieXM4RHg0OG1JY2Vlb2paczJmejZxdXZzbXZYTG02NTVSWXVYcnpJNU1tVCtmVFRUNnU5ZXExYnQyNEE3TisvbjBjZWVZU2VQWHZTdW5Wcit2YnRDNVMxanZEejg3TTkxbmZmZmNlaVJZdm8zcjA3Ky9idEl5d3NqS1NrSk52NXRtN2R5cnAxNjJ6M2E5UEgxdGZYdDlhWDJMLzU1cHVzWDcrZTMzNzdyY1pqeXd2YTRzYlZVTDhFY0JUcTV1TVpRS1BBWnB3NmYweEMzWVFRb282azZGdUpwNmNuMGRIUlFGbC9ySXF5czdPSmpvNm1UWnMyREI4K25KdHZ2dG11RDI5UlVaR3RKMWxGOTk1N2I1VnRnWUdCeko4L24rTGlZdmJ1M2N2Z3dZTlp0R2dSNDhhTlkrblNwYXhZc2FMS21OT25Ud05sbDdIdDJyV0xYcjE2TVhueVpCUkZRVkVVMi83cVZINU9sVm10Vm9ZT0hjcmd3WU9yN0h2ampUZWNqdnZ1dSsrazZDdXVtczZkTzlPNGNXUHk4L001ZHV3WUowK2VKQzB0clY1WEpFaW9teEJDTkd3UzZuWjErZmo0WUxGWWNIZDNCOHJhTkVCWjJKZUxpd3VUSmswaU1EQ1FiNzc1aG1QSGp0aytCdzRiTm95TWpBeWdyRWV2WHEvSDFkV1ZBd2NPQUZUN2IzbkZSUWRRVm1CMnRQM2N1WE9NSFR1V3laTW4yOW80ZUhsNTBiVnJWM3IyN01sdHQ5MUdXRmdZS3BVS0R3OFAxR28xWVdGaGpCa3poaTVkdW5EbzBDRk9uRGhCY25JeWFXbHB0dFhEZXIyZWJ0MjZzWC8vZnU2NTV4N0N3c0w0NmFlZkFNak56ZVhYWDM4bFBqNmUrUGg0amgwN3hxKy8vZ3FVRlY0WExsekloQWtUTUJnTWRpMHM5dS9mYjljaVl0cTBhYmJISzdkdzRVS3NWaXRHb3hGZlgxK0dEaDFxMXdlNU9zNFdaYWpWYW54OWZTa29LS0MwdEpTZ29DRHV1dXN1Q1dZV0RWTEZVTGVJMEVoMFdqMTZyUXZoUVMyNGxKTkdkbjdkZTE0TEljU05USXErbFV5ZVBObDJlWll6S3BXS3A1NTZpcVZMbDdKMzcxNVVLaFdLb2xCUVVPQndwZTJtVFp2czd0OXh4eDNNbkRtVHdzSkM3cjc3YnA1ODhra0dEeDdNczg4K1MybHBLYzgvL3p4RlJVVk1uVHFWM056cUwyZXhXQ3dFQkFSdzZWTDFmVVZidFdwbHQrcWdNclZhamFJb1dLMVdIbmpnQWJ0OVAvMzBFMjNhdENFOFBMekt1SmRlZW9sMzNubEhQa0NLYThMVDA1TWVQWHJRbzBjUENnc0xTVWhJSUNrcGlmUG56MS9Ya0FsQVF0MkVFS0tCazFDM3EydklrQ0Y4OHNrbnR2dDc5KzVsMUtoUlBQYllZeXhmdnB5RWhBUVNFaEpvM2JvMUkwYU00UDc3Nzhkc05qTjM3bHpjM056c3JuNUxTVW14TFlLbzJLcWhYRVJFQkJzMmJIRGE3N2Z5OWtjZWVZVHZ2LytlaHg5K21NR0RCOU94WTBkYXRHaUJTcVVpTlRXVi8vem5Qeno5OU5OczJyU0ovUHg4L1B6OEdEaHdJUDM3OTJmQWdBR01IVHZXN254MzNIRUhjWEZ4bEpTVWNOOTk5NUdUazBOZVhoNzUrZmtNR0RDQXc0Y1BrNXFhNnZTMWV1cXBwMWk3ZGkxNzkrN0ZaRExaV2tlMGJkdVd6TXhNdTJNREFnS3FqTy9Zc1NPOWUvZTJ0YjQ0ZGVvVXp6NzdyTlBIcXcyMVdzMlpNMmR3YzNPejIvN1JSeDlkMFhtRnVGWktTNHM1Y3lHSlFPOFFmRHdEeXI2ME1YalJMS1ExUmxNK3BoSnBweWFFRUpkTGlyNlZUSnMyalduVHB0bHQ2OSsvUDFPbVRFR24wL0gyMjI4RHNHYk5Hb3FLaXVqUm93Yy8vdmdqdzRjUEp6TXpFMTlmWDdSYUxmMzY5V1BMbGkyVWxQejNVcFNPSFR2eTZxdXZFaE1UdzQ4Ly9zalRUejl0VjZ4VkZJVUpFeVp3NE1BQjVzK2Z6Nk9QUHNvSEgzekFraVZMYWl6cUFvd2VQWm9kTzNiWWJldlVxVk8xL1luTDZmVjZUQ2FUdzMxQlFVRlZQckNXSzEvOVVUR2xXWWhyd2QzZG5haW9LS0tpb2pDWlRMWUM4Tm16WisxNkNWNUxFdW9taEJBTm00UzZYVDF4Y1hHODlkWmJtRXdtOXU3ZHk3WnQyOWk3ZHkrdFdyV3lhMUZnTkJwWnZIZ3hpeGN2dGh1dlZxdHR1UkFXaXdVWEZ4ZnV1dXN1aDYwYVRwOCtUZmZ1M1d2Vm9xQ2lvMGVQTW43OGVEWnQyc1NlUFh2WXNXT0h3eXZmc3JLeStQTExMMjE5ZGtORFE0bUtpcUpkdTNab05Ccmk0dUpzeDFZc01DdUtZZ3RvcTg2R0RSdTQvZmJiaVltSllmMzY5YmJQelk2ZXF5TjkrdlFCc0dXRE9QdGllL255NWJWK2pjeG1NeE1uVGlRNE9CaTFXbzNaYk9iQWdRTzFlajVDMUFjRmhYeGpMbWN1bnNUZzZvR3Izb0JXcXlQVXZ3a1hzcytTbHBtSzFTcFhiQWdoeE9XUW9tOEZhcldhaUlnSVBEdzg4UFQweE52Ym16WnQydkRlZSsreGF0VXFqaDA3eGozMzNJUEJZS0JaczJhbzFXcnV1dXN1VnE1Y3ljU0pFemx6NWd5dFdyVWlMQ3lNalJzMzBxNWRPOUxTMGhnNmRDZ3hNVEgwNmRPSCtQaDRIbmpnQWRhdVhldDBIcDk5OWhtYk5tMWkxcXhaekpneGc5ZGZmNTFObXpieHhSZGZzSHIxYXFmanpwNDlXK1hEWlUzdEhNcDVlSGlRbDFmMThuUzFXazNyMXEzNTk3Ly83WFFjWE4raTc2Ukprd0Q3eXdQTGY2NzQ1OEtGQyszR1BmZmNjN1VhdDJqUklydHhZOGFNc2UycmZIekZuei83N0RPN2NVOCsrV1N0SG0vNTh1VjI0NFlORytad1hPWDdhOWFzc1F2WEd6Um9rRzFWVFhXUCtkTlBQMUZVOU45dnl2djI3WXVibTV2RHVWVTh4OTY5ZThuS3lySnQ2OWF0RzM1K2ZnNWZsNHBqRHgwNlpMdk1FK0NtbTI3QzM5L2Y2ZXNCWlpkb1ZzZlYxWlhPblR2VHVYTm5Ta3BLT0hIaUJJbUppYVNtcGw3endFR25vVzZ0T3BCeGNCZVdZbG1GSUlRUTljVlpxRnZIY0FNRHUzaXlkSHNPT1VicHdWNGJTVWxKVlZwN0ZSVVY4ZXFycjlacXZOVnF0YldFZ0xMaThNOC8vK3p3V0pQSmROa0ZYNERmZnZ1TlhyMTZYZmE0dExRMDFxOWY3elQ4ckM1Ky9mVlhXN3VIdXFycEtxWmp4NDQ1WFEzdHlKSWxTNjVvUGtKY2IyWkxLZWN1blNiUU40eGczMFpvTlZwYzlXNUVoTFlocHlDYlFnbDFFMEtJeXlKRjN3b1VSU0V1TG83R2pSdFgyZmZ3d3crVGw1ZEhUazRPRm91RmtTTkhFaHNieStiTm03bmpqanM0ZnZ3NGt5ZFBac3lZTWF4YXRjcldZMWVyMWZMTU04OXc5dXhaQmd3WXdNYU5HKzBLWXMyYk42ZWdvSUF2dnZqQzd2SE9uei9QVTA4OXhSdHZ2TUdZTVdNWU9uU29YY0hOa2REUVVGcTJiR20zemRGemNjVGYzOSt1TUZjdUtpb0tnOEZBZkh5OHczR2VucDRVRnhkZjgwS2JJK1dySVJ4eDFQUEp4Y1dseG5NNkd1ZnA2Vm1uY1k0dTM2dk51TEN3c0JySFFkWG4zNlJKa3hxRC9LQXNVS1JpMGJkNTgrWjRlM3ZYT083SWtTTjJmd2ViTjI5T2t5Wk5haHlYa3BKaTkzZXJSWXNXVmY2ZVhnbVZTb1hCWU1ETnpjMWhJdmpWNWl6VXpiZE5aL0xQbnNTWW5nb1M2aWFFRVBYR1VhaWJ6NStoYnIrZU1MSS8yWVJaM3FhRkVLSkJLaW91SlBuOGNiemRmSEUzZUtKV3EvSHpDcVJ4UUZOT3BTVklxSnNRUWx3R0tmcFdvQ2dLUFh2MkpEUTBGSlBKUkhwNk9yZmVlaXZmZi84OUJvTUJzOW1NbTVzYlc3ZHVKU3NyeXhhY2NPalFJUUNXTFZ2RzlPblRXYjE2TlltSmliYkNXcmR1M1hqZ2dRZTQ0NDQ3K09XWFg1ZzBhUklUSjA3RXg4ZUgwYU5ITTJuU0pENzQ0QVBjM053d0dvMTJjeG93WUlCdEJYRk5LcTgwdlJ4Tm16WjF1TUtpZk5YcDFxMWJIWTd6OGZGeHVFTDRXcG8zYjU3ZC9mSkNYK1UvSy92SFAvNXgyV01BMitXS3pzWTRHN3QwNmRJcSt5di83R2pzMTE5LzdmU1lpajlYYkIwQ3NHN2RPbHNxczZNeDVYOVcvanUyZWZObWREcGRqYyt4OHBjTysvYnQ0K2pSb3pXK0xwVy9UQ2p2aStmbytQS2ZPM2JzV0cwaHVyaTRtRE5uenBDVGs4UFJvMGNkZm1GeExWbE1ScktQL1k1SG8yYTRCZjBaNnVZVGlIKzdicFRrWm1NdWxGQTNJWVNvVDltRkZyN2JrMHZQbGdZNmhMdWlWYXVJQ0hJaEp0cUhNeG1YU00rVlM0U0ZFS0loc2lwV01uUFRTY3M4UTlPUVZ2OE5kUXR1eWFYY2RBbDFFMEtJeXlCRjMwck9uejlQdjM3OTdGYmVmdlRSUjVqTlpnRDY5ZXRINjlhdHVmUE9PNnNVTzgrY09jUG8wYU5adUhBaEgzNzRvZDIrQ1JNbUVCa1p5ZFNwVXpFWURMYUMxdFNwVTBsTVRHVFJva1U4OHNnakRCdzRrR1BIanRuNm12WHMyWk9ZbUJqaTR1STRjZUpFdFhPLzk5NTdxNFRHUlVkSHMydlhybXJITlc3Y21NREFRSTRlUFdxM1BUdzhuREZqeHBDYW1tclg2NndpWDEvZkdzUG1yalZITFFVY3FWd2tyYTI2aHRRNTY0TmNrN1MwdERxTnF5NWdwRHJKeWNuWGRkeXBVNmRxUENZaUlxSkswYmVvcUlpVWxCU09Iei9PcVZPbnJuK1FXMFdLRlZQV1JiSVMva0R2Nll2TzNST04zZ1h2NXUzSVAzT0MzRlBISk5STkNDSHFrY1VLSjlKTFdMMHZsMForT29LOHRMaTdxcm1yZ3dmYkVncjU2VkFCcGxJcEdnZ2hSRU5VVWxyTTZmUVQrSHNGU2FpYkVFSmNBZWZYeDkvQTl1M2J4NGNmZmtqdjNyMEpEQXpreFJkZjVMSEhIaU1rSklSMTY5WVJFUkhCelRmZnpJSUZDMnhqMUdvMXNiR3h1TGk0NE92cmExZjA3ZGl4STNmY2NRZUxGaTJ5Rlk4cit2enp6K25YcngvNzkrOG5LU2tKdlY3UHJsMjdtRDkvUGkrLy9ESW1rNGxQUC8yMHhrdlhHemR1VEpzMmJleHVUWnMycmZINURodzRFSUJ0MjdiWnRubDZlckpxMVNyYzNkMlpQbjI2MDZDc29LQWdjbkp5YW53TUllckNhRFFTSHgvUDZ0V3JpWTJONVYvLytoZEpTVW4xVy9EOWs3V2ttTndUaHltOGNBYXJ4WXhLcFVMbjdvVi9oNTdvUEd0dWx5R0VFT0xhS2pCWitkZitBZzZjTHFLNFZFR3RVaEhzcldYRUxUNDA4dFZ5N1JzQ0NTR0VxSXV5VUxjY3psdzhTWEZwV2RoNGVhaWJ2M2N3YXJXbW5tY29oQkIvRFZMMGRlQzU1NTdqYjMvN0c0V0ZoV1JrWk9EcTZzcjgrZk9aTldzV0FEazVPV1JuWnpOaHdnUUdEUm9FbEFVdm1Fd21ZbU5qNmR1M3I5MzUzbmpqRFl4R0k3R3hzY0IvVjZSV0xPTCs4c3N2UFBMSUk1U1dsdEtoUXdjMEdnM3g4ZkZjdW5TSldiTm1jZHR0dHpGMjdOaHE1LzNKSjUvWUFoN0tiOTkrKzYzRFl5dXVpaDA3ZGl5NXVibTJjSTJ3c0RDMmJ0MUt0MjdkV0w1OGVaVit3K1dhTm0xSysvYnRTVWxKcVhaZVFseXV4TVJFVnF4WXdhSkZpOWkwYVJQSnlja044akt1MG9JOE1nL3ZwYlFnRjBWUlVHazB1SWMwd2FkbEI5UXVodnFlbmhCQzNOQVU0SHhPS2N0MjVKQ2VhOGFxS09pMUtybzBNekNnaXdmZWJ2SXhXQWdoR3FyeVVMZXMvRXRZckJaVUtwVXQxTTNnNGxIZjB4TkNpTDhFK2JSYlNlUEdqUmsxYWhRclY2NWsvLzc5UU5ubC9mUG16V1BreUpHMGJ0MGFnT1hMbC9QYmI3OHhmLzU4VzNqV2xDbFRPSFRvRUN0WHJyU3RzRzNkdWpXREJnM2lILy80aDYzdjZNV0xGd0Y0OXRsbnVlbW1tK3h1dlhyMVl2YnMyVml0Vm43NjZTY0FQdnp3UTM3ODhVZW43UjB5TXpQeDlmVkZwOVBaK3FKV3ZJV0VoSkNlbm81R282RlBuejRBdHRXNU1URXhkTzdjbVU4Ly9aU2lvaUlHRGh6SUgzLzhRVlJVRkt0V3JXTFVxRkVBaElTRUVCY1h4OHFWSy9uODg4OVp1blFwZS9ic1FhdlZzbUxGaXF2OW4wSGM0UDc0NHcvT25qM2JJQXU5RlNrV000WG5rc2s3ZFF4TDhaK3JFRnpkOEd2YkJWZi9JS2dtYkZBSUljUzFWMnlHUFVsRi9PZHdQdmxGWlZjdCtiaHJHTkxkbTlZaGVyVHlOaTJFRUExV2VhaWJxZGlJb2loMm9XNDZyYjYrcHllRUVIOEppdHorZS92NDQ0OFZvOUdvTkd2V3pHNjduNStma3BhV3BqejQ0SU8yYmZmZGQ1L3kyV2VmS2I2K3ZyWnRiZHUyVllxS2lwVFhYbnZOdHExZHUzYUtsNWVYN1g1Z1lLQ1NtSmlvT0ZOY1hLeE1uVHJWNlJ5am82TVZSVkdVNk9qb1dqMm5MNy84MHU3OHljbkppb2VIaHdJb3k1WXRVM0p6YzVXZ29DQ2xUNTgraXFJb2lzVmlVZDU2NnkxRnJWYmJ6cUZXcTVYYzNGeTc4MlJrWkNpdnZ2cHF2ZjgzazV2YzZ2V21VaXR1SVUyVXlNZGZWTHBNZWsvcE9ubWUwbW5DSEtWSnY0Y1ZyYnRYL2MvdmYreldxVk1ucFUrZlBvcEtwYkxiM3JadDJ6cTlIMFZIUnl0dnZ2bW00dS92Ny9TWTRjT0hLMHVYTHIzaXVZZUVoTlI1N00wMzM2eTR1N3ZiYlFzSUNMaWljOHBOYmpmS1RhTkdpWXB3VmJhODFreTV0TGlOa3YxSld5WDFINUhLKzQrRktDSGVtbnFmbjl6a0pqZTV5YzM1elVYbnFuUnBkYlB5d0cxUEtvL2NNVm9aMHVjWjVhNXVEeWwrWGtGVlBnL0tUVzV5azV2YzdHK3FQMzhRZjNKMWRhVkRodzdzMjdldnlqNjlYbCtyTUxBMmJkcVFrSkJRN1RGYXJaYkl5RWdNQnZ0THdFdExTemw5K25TMTRXaCtmbjcwN2R1WExWdTJrSldWVmVOOHVuYnRTdmZ1M2RGcXRXUm5aN05od3diYlNsODNOemY2OXUzTCt2WHJnYkpXRHdjUEhtVDM3dDBPejZWV3EzRnhjVUdsVW1FMEdtdDhiQ0Z1QkdxOUMvNGRvd25wM2hlZHV5Y0FKWG5abkkxYmU4T0d1blhvMElHb3FLZ3JPc2Z2di8vTzRjT0g3YmF0V2JPR1BuMzYwS3haTTd0KzRrODg4UVJmZlBFRjRlSGhseFZxdUdiTkd1NjQ0dzZhTjIvdU5IeHgvdno1dlBEQ0N6WDJWUWRRRklVUkkwYncxVmRmMlcyUGlvcGkzNzU5REI4KzNHbmJIV2Y4L1B4SVMwdGp3NFlOUFBqZ2c3YnRDUWtKUkVaRzFqaXZtSmdZUWtOREwrc3huWmsvZi81Vk9ZOFExNXVucTVvbmUzdnovTjBCQkhscFVZQ3ptYVZNKys2Q2hMb0pJVVFEcGtLRmoyY0FVYTF2c1lXNm1jMmxwRnhJNHVqcDN5WFVUUWdocXFHdDd3azBOQ2FUeVdIQkY2aFZ3UmVvc2VBTFlEYWJpWStQdjZ5NWxjdkt5dUw3NzcrdjlmSDc5KyszdGFxb3pHZzAyZ3ErQUlzWEw2NzJYRmFybGFJaStZZFZpSXJLUTkwOHcxdmkxVFFTalZabkMzVXpYanBQU1haR2ZVL3h1aHN3WUFCejVzeTVvbk5NblRyVnJ1amJ0R2xUQmc0Y3lLeFpzNm9FU1A3ODg4OG9pa0wvL3YzNS9QUFBDUThQcDJYTGxuYTN1TGc0dTZKbDI3WnRHVFJvRURObXpIQmE4TDFhUm8wYVJXNXVMdi82MTc4dWUreWpqejZLWHE5bjJiSmxkWHJzaVJNbjByTm56enFOclV5S3Z1S3ZxanpVN2JaSWQyNXY2NEdyWG0wTGRZdFBOWEhxWXFtc2doQkNpQWFvWXFpYndkVURWNzNCRnVwMklTdVZ0TXl6V0JYSG9lTkNDSEdqazZLdkVFSmNCZVdoYmdiL0VOVGUvbmFoYmhtSGRtTXR2akcvTEhHMENyVmJ0MjdzMjdlUFhyMTZPYjJxd0ZFLzUwbVRKbEZRVUdBclBMcTR1SEQzM1hmVG9rVUxXclJvZ2Nsa1l2NzgrWHo4OGNmbzlXVjkza3BLU2poOStqUkpTVWxWcnFCNC9mWFh1WGp4SXZQbXpiTnRHemR1WEpYSDdkQ2hnOU45TzNmdXJMSWF1VEkvUHo5R2poeko0Y09IZWZMSko1MGVkKzdjT1g3NDRZY3EyOGVNR2NQRml4ZnR2cUNyVGtSRUJKOTg4Z25QUHZzc2lZbUpSRWRIVjN2OGI3LzlScU5HaldqU3BBbG1zN2xXanlIRVg0M0NmMFBkSXNOY0NRL1EyWVc2ZmZsTExqbEdhMzFQVXdnaGhBUGxvVzZCdm1FRSt6WkNxOUhpcWpmUU5EU1NuSUpzQ2sxNTlUMUZJWVJva0tUb0s0UVFWMEhGVURlL2R0M1F1TGphUXQwS3pwM0NtSjRLMWh1em9PRGo0Mk4zMzhQRHcvWm41WDFHbzlIaFZSVWhJU0U4ODh3enpKNDltNXljSEx5OHZMQllMS3hkdTVhOHZEeVNrNU01ZVBBZzBkSFJ6SjQ5bXkxYnRwQ1VsRVJxYWlxUmtaRUVCd2NURnhkbk8xK1hMbDJJaVluaDJXZWZwYUNnZ05hdFc1T1dsa1pzYkt6VDUrRm8zOFNKRThuSXlNRGIyOXUyTFRRMGxEWnQyZ0JsVjM2OCtPS0x1THU3RXgwZFhXMEJkdlBtelZXS3Z2Mzc5NmRMbHk2ODlkWmJ0YnJheE4zZG5kV3JWOU81YzJkdXZ2bG1FaE1UcXowK1BEeWNxS2dvM24zM1hTbjRpdjk1RlVQZEhvMzJ4c3Vnc1lXNjdUNVJ4UDdUSnN3MzV0dTBFRUkwZUVVbFJsTFNFdkYyOThYZDFSTzFXa09BVnhCaEFlRWtweDNIYkxueDJxa0pJVVJOcE9ncmhCQlhpYm5JU0diOFB0eEN3M0VMYW94S3JjYkZKeEQvZHQwb3ljM0dYSGhqcmtMSXpzNTJ1UDAvLy9sUGxXMmpSbzFpNmRLbFZiWlBtemFOM054Y1B2amdBd0EyYk5oQWRuWTJBUUVCdHRZTWJtNXVuRGx6aHBDUUVEWnYzb3lMaXd0VHBreGgrdlRwSkNRazBLTkhEMXRoYy83OCtSdzVjb1JQUHZrRW5VN0gyclZyMFdxMTZIUzZLc1hQbW5yNmZ2WFZWenoyMkdPMisrKzg4dzd2dlBNT0FJMGFOV0xTcEVtODk5NTd2UFRTUzA1Zm84T0hEMU5jWEZ4bCs5U3BVd0g0K09PUG5ZNHRwOVZxK2Y3NzcrbmN1VE1MRml5d2V4M0xpOUNWbGM5NzE2NWRUbzhwVjV2V1JVSTBkRm1GRnI3ZGxVdFVoSUVPNGE1bzFTb2lnbDJJNmVYRG1jeExwT2ZLSmNKQ0NORVFXYTBXTHVXa2s1NlpTbmhJUzNRYVBYcWRLODFDV3BPWmU0SHMvQXdVYWRRamhCQjJwT2dyaEJCWGkyTEZsSFdScklRLzBIdjZvblAzUktOM3didDVPL0pTRXNrN2RRekZjdU90cHF3Y0l0YXBVeWMyYmRyRWdBRURxdlFiZHhSaTJhRkRCOGFPSGN0enp6MUhVVkVSZ3dZTjRwWmJibUhFaUJGMnZYaU5SaU96WnMxaTNyeDVYTGh3Z2VIRGh4TVNFc0lISDN6QVcyKzl4WlFwVTlpeFl3ZVJrWkhjZHR0dDlPblRCMFZSbURoeEltM2F0T0hwcDUrdTAyclh4eDkvbk1jZmY1ekl5RWdTRWhMc2d0eSsvLzU3VENZVHMyZlBCdURlZSs5bDY5YXRtRXdtdTNQbzlmb3FSZDlCZ3diUnAwOGZBQzVjdUZEdEhIUTZIVjkvL1RYMzNITVBLMWV1Wk5La1NYYjdqeDA3VnUzNDFhdFgxL2c4YXhOa0owUkRaN0ZDWWxvSnEvZmwwc2hQUjVDWEZuZFhOWGQxOEdEcjBRSitQbElvb1c1Q0NORkFsWlNhT0oxK0FuK3ZJTHc5L0ZHcFZMZ2JQQWtQYVluUlZJQ3A5TVpzcHlhRUVNNm82M3NDUWdqeHY2UTgxSzN3UWlwV2l4bVZTb1hPM1pPQTl0M1JlWHJYZklML1FibTV1Zmo0K05odTVlMGRQRDA5N2JiNytQZzRESXE4NjY2NzBHcTF2UGZlZTVqTlp0YXVYVXRjWEp5dHNBcmc3ZTNOZ3c4K1NMZHUzVkNwVkV5ZE9wWFRwMC9UdW5WcnBrNmRTbWxwS1MrLy9ESVBQUEFBTVRFeHFGUXFObS9lak1WaTRlMjMzeVl1TG83UFAvOGNsVXFGaDRlSDNVMm4wd0ZVMlY3K1BNcnJySm43QUFBZ0FFbEVRVlRkYzg4OWR2ZGJ0R2pCM1hmZnplVEprOG5PemlZcUtvb05HemJ3NG9zdlZubU9MaTR1ZGtWZnZWN1BlKys5VjZ2WDE4M05qVldyVmpGa3lCQisvUEZISG4vOGNhd09Xb204K2VhYnFGUXFWQ29WVFpvMEFlRCsrKyszYlZPcFZMUnExY3IybXBkdmUvUE5OMnMxRHlIK0tzcEQzUTZlTmxGY3FxQldxUWp5MWpMOFpoL0NmTFRJMXh0Q0NORXdLU2prRldaejV1SXBpa3ZMdmtEWGFmV0VCVFRGenpzSXRVcFR6ek1VUW9pR1JWYjZDaUhFVlZaYWtFZFcvRDdjL0VOUWUvdWgwbWh4QzJ1R2Q0djJaQjdaaTdYWVZQTkovb2RFUlVYeHl5Ky9WTm4rN2JmZlZ0bm1hRFhwRjE5OHdZRURCOGpJeUdEY3VIR01HaldLc1dQSDBxVkxGMGFQSGsxMGREUWRPM1pFcFZLeGMrZE9ubjMyV1o1NjZpbHV1ZVVXbm5ubUdSWXZYc3pkZDkrTmw1Y1g2OWF0NDlOUFB5VWdJSUNNakF5Kyt1b3JXcmR1elRQUFBJT2lLRFJ1M0pqVTFGU0h6eU0vUDcvYStRNGRPaFNBV2JObTBiVnJWeVpQbmt5clZxMUlUMDhIeWxvMVpHUmtPR3pWVUxubys4WWJiOUNxVlN2eTh2THc4dkp5T0o5eTI3WnRvMXUzYm56NTVaZDFYcTBzeEkxRUFkSnl6WHl6SzRmSU1CZWFCT2h3MGFybzF0ekFQWjA4K0dwbkxubEYwdHhYQ0NFYUlyT2xsTE1YVHhIa0UwcVFieGdhalJhRDNvMW1vWkhrU3FpYkVFTFlrYUt2RUVKY1pZckZURUhxS1hKUEorRFh0aXNhdlNzNmd4dis3YUlvT0pkTTBZVnpvTnc0QllVZE8zYllGVWU3ZGV2R3ZuMzc2TldyRjd0Mzc2NXhmR1ptSmx1MmJLRmR1M1k4OWRSVHZQTEtLeVFtSnVMbDVVVzNidDA0Y3VRSUN4WXNZT1BHalZ5OGVCR0F6ei8vbk5kZmY1MFhYM3lSNmRPbkEyVXRETFp1M1dvNzc4aVJJK25VcVJNdnZ2Z2lKMCtlQkNBcks0c1JJMFpjOW5OczM3NDlIVHAwQUNBdUxvNHhZOGJRc21WTGhnMGJCcFMxdEhqb29ZZVlNR0VDMGRIUnVMdTcyNFcyVlN6NlJrZEhNMlhLRkxadDI4YTVjK2NZUG55NHc4ZlVhTXBXczNUdDJwVVpNMmJ3MWx0dm9TaVhkMWw2NDhhTjdYcjVob2VIWDlaNElmNnFUS1VLT3hPTmJJNHZZRWdQYnp3TmF2dzh0TVJFZTdNbnljaUJNOFZZYnB5M2FTR0UrRXNwS2pHU25IWWNUM2NmQ1hVVFFvaHFTTkZYQ0NHdUFiT3BrTXdqditFZTBoUkRZR2hacUp0dklIN3R1bkVoUHdkellkVlZvLytyS2dlRU5XM2ExUFpuVGs2TzNiN2MzRnpTMHRLcW5NTmdNUEQxMTEvenl5Ky9zR0RCQWdEeTh2TG8wYU9IdzhjMG1VeTgrdXFyekp3NWsrN2R1Mk15bWRpN2Q2OXRmMmhvS1BQbXpTTXVMbzZGQ3hmYXRodU5ScnUyRWJVMWRlcFVmdnp4UjRZT0hjclBQLy9Na2lWTDJMUnBFODgvL3p4ejU4N2wzWGZmNWNpUkl5eGF0SWczMzN5VE1XUEdFQmNYWnd1NTArdjF0ajYvZ3djUHByQ3drS2VmZnRwaGE0V2dvQ0NXTEZsQ3k1WXRBUmc0Y0NBYk4yNjg3RGtEeE1iRzFtbWNFUDhMc2dvc2ZQdHJEdDJhdTlLdWtTc2F0WXFJWUQyUFJ2dHdOaXVEQzNrUzZpYUVFQTJSaExvSklVVHRTTkZYQ0NHdUJhc1ZVMVk2MmNjUG9QUDBSdWZtZ1VidmlrL0w5aFNrSnQxUW9XN09Rc1FjdFhkWXZIZ3g0OGFOczl1bVVxbjQ1ei8vU2Z2Mjdaa3dZUUxqeG8yalVhTkdIRHg0a0pVclYxN1dYRnExYWtWeWNqSmZmZlVWS3BXS01XUEcwSzVkTzlxMGFVTm9hQ2dmZnZpaHJVMURUZUxqNHpsOCtEQ2RPM2RtMkxCaDlPL2YzemIyMTE5L0pTb3FpcVNrSkFZUEhreS9mdjNvM2JzM1pyT1p1WFBuTW5yMGFONTg4MDBtVEpqQS83TjM1K0ZSVk5uRHg3L1ZlMmRmQ1JCQWtEMUFrRjFaUkpIWFpVQlVCRkVFRlVZRXhWRkdjWEQ4Z2FLQ0lJcWdnd3VJaWlnaW9PT0dEcWdvSUl0c2dpSkNFc09hRUJLeWR6cEpyL1grRWJ2TjBsa2xDVW5PNTNuNmVkSlZkYXR1ZHlyZGxWUDNuZ05GSTMwOVFkL2x5NWZ6MDA4L2VVY2ZlMmcwR2laTm1zVENoUXNKRHcvSDRYQ2cxK3RySFBDRm9weStHemR1OUQ3djBLRURDUWtKTmQ2ZkVBMkowdzNIVXV4OHNzOUM4eEE5a1lFNkFreGFicmdza0IvaXJGTFVUUWdoTG1KUzFFMElJU29uUVY4aGhLZ2xibHNoV2ZHSENHamRucUEySGREbzlCajhnNGpvMW8rQzgyZXhaMmZVZHhmclJPazh2YjdTT3d3YU5JZ2RPM2FRbVpsWnByMVdxMlgwNk5Ib2REcGVlKzAxOHZMeVNFMU5aZS9ldmQ1VURNT0dEV1BTcEVsTW1US0Z3c0pDNy9PcFU2ZVNuNS92M2RlNWMrZVlPSEVpdzRZTncyNjNjK3pZTVRTYW9wcW1PM2Z1Wk5teVpheGR1N1pLcjJ2Ky9Qa2NQbnlZeHg5L25JTUhEN0pseTVZUzZ4TVNFb2lLaXVMVlYxL2x6VGZmWk1lT0hRRFliRGIrODUvLzhPU1RUN0pzMlRLT0h6K09UcWZ6Qm4xUG5qekp5Wk1uUyt3ckxDeU1yVnUzMHFOSER4SVNFcmoxMWx0WnNXSUZuVHQzcmxKZmhSQytXUXJjZkxZL2wwR2QvUmpjMlIrVFh1TXQ2dlpia28wVDV4MHlWa3dJSVM1Q3hZdTZkVEw2WXpLWXZVWGQwckxPY2k0akNiY3FNemFFRUUyYkJIMkZFS0lXT1N3NVpQeTZGM05ZTXd4UzFLMEVuVTVINjlhdHljek1aT2pRb1FBa0p5ZVgyYzdwZEhMRERUZVFrWkhCeVpNbmZSWlU2OWl4SXdVRkJheGN1UktBZ0lBQUprMmF4UHIxNjh1a2tEaDI3QmhidG16aDZOR2pIRHQyelBzb2Z1d1hYM3pSbXd2WWw0S0NQMGVQYk5teWhUZmVlTVBuZHF0V3JTSTZPcHJ4NDhjelljSUVUQ2FUTjhnTThQenp6M1BYWFhlVjJXZHBtWm1aL1BUVFQ2eFpzNGFsUzVlV0tQcm1TKy9ldlprNGNTTExseS9uMkxGajVXNzN4UmRmVkxnZklSbzdGVGliN1dUTmptdzZSa2xSdC9vU0d4dkxMNy84VXVFMlhicDA0WmxubnVINzc3Ky9hRkxUM0h6enpSdzVjcVRjR1JLdFdyWGl6anZ2Wk4yNmRXVnU1cFhXdjM5Ly92YTN2ekYzN3R3TDMxRWhHaWtwNmlhRUVCV1RvSzhRUXRTaW9xSnVpVkxVelFlMzI4MnhZOGZ3OC9NRElDc3JpODgrKzh6bnRsdTNiaTJ6TERnNG1KeWNIQUNHRGgzS3dZTUhLenplckZtemVQdnR0L254eHg4WlBueDRoZHU2WEM3dnlOdkt2UDMyMjdoY3ZrZVN2UDMyMjJSa1pIRDA2RkhPblR2SHVYUG5TRTlQSnlNamc3dnV1b3ZiYnJ1TnlNaElvT0tnTHhRVm5xdXFkdTNhTVdQR0RPTGo0eXNNK3Q1Ly8vMGwzdHMyYmRxd2VmUG1LaDlIaU1aQWlycjlkWmRmZm5tVnRzdkt5aUl1THE3RXNoZGVlSUVaTTJiUXYzLy9jai9ISXlNaitmTExMd2tORGVXcHA1NnFkdjlDUTBPSmlvcnl1ZTdZc1dQMDc5OGZnOEZRNFQ2U2twTEtCRzQvK2VRVC92M3ZmN053NFVLZmJjYVBIOC9DaFF2NTZxdXZLdTFqLy83OWVlcXBwNWc3ZHk3ZHUzZm44T0hEbGJZcHJmVE1HaUdhQWw5RjNjS0RtdEVpdkRVbno4VkxVVGNoUkpNbVFWOGhoS2hsVXRUTk43ZmJ6VzIzM1VaNGVEaDJ1NTN2di8rZTFOVFVNdHUxYXRXSzd0MjcwN0ZqUnpwMTZrVFhybDJKaVlsQm85SFF2SGx6WW1OanVmTEtLM25zc2NmS1BWWkFRQUFMRnk3RVlySHcybXV2ZVpjYkRBYjY5T25Ed0lFREdUaHdJQTgrK0dDMVgwZDVBVitBRFJzMnNHSERCcC9yRmk5ZXpQejU4Mm5ac2lWQWlUUVVmOVdsbDE0S3dJa1RKeXJjTGlrcHFVUlEyT2xzR25tbWhTaE5pcnI5TmJ0Mzc2N1NkbDkrK1NValI0NEVpZ0tVaXhjdjVwLy8vQ2N2dnZoaXVRSGZWcTFhOGZYWFgzcy8xMzc3N2JkeTkvL3l5eTh6WThhTU1zdnZ2dnR1bGl4WjRyT05vaWg4L3ZubjVRYUZQWjU5OWxtZWZQTEpDcmNwVHFQUk1IWHFWRFp1M0ZqdEFHNThmRHhkdTNibGxsdHU0Ym5ubnFOcjE2NCt0N3Z4eGh0WnRHaFJ1ZXVGYUFwS0ZuWHJpRjZyeDZnMzBhWjVCOUp6VXNuT3l3QkoxQ09FYUtJazZDdUVFTFZOaXJxVjY4c3Z2NngwbThjZWU4eGI4T3pNbVRNY09YS0VkZXZXc1hmdlh2ejkvVm0xYWhYcDZlbTgrZWFiM2phcVd2TGkvcEpMTGdHS2lzcU5IeitlSVVPRzBMZHZYMkpqWXpFWUREZ2NEZzRlUElqVmFyMkFyNjVpbmxISzBkSFJBR1JrVkMvSHN5ZllYSHpFczhlQUFRT0Fpb01qUW9nL1NWRzN2NlpYcjE1Y2R0bGx2UFBPTzB5Yk5vMDllL1lBTUczYU5LWk9uVXF2WHIyQVB6LzNBZ0lDZVB2dHR4azdkaXl6Wjg5bS92ejVQdmM3WU1BQU5tellnS3FxREI0OHVOelB5YVZMbHpKNDhHQ2ZCVUtMYTlldW5mZm55Wk1uZTlQNE5HL2VISUNISG5xSUpVdVdZREFZdkoreGlxTGdjcm5JemExOG1yaXZZcGlYWG5wcG1lOGtnRGx6NWpCdjNqeUNnNE5SRkFXejJReEFTRWdJVURRQ09TVWxCU2pLUisrTDUvMnNhRWFIRUUyQnQ2aGJjQlRCL21Fb2lrS1FYd2lYUkhXZ3dHYkZKa1hkaEJCTmxBUjloUkNpRGxSWTFDM3RMUGFjeGxuVXpkYy91aDVWSFJuMit1dXY4OGtubjNEbzBLRVMrWG5idEduRHQ5OStTNDhlUGJqcHBwdEsvRU9lbFpVRkZLVjlPSHo0TU5PbVRjTnV0M1Bnd0FIV3JsM0w0TUdEMmJsekowOCsrU1E3ZCs1ay8vNzlKZEk1ekpvMWkxbXpabFgzNVZhcWQrL2VaR1Zsa1o2ZWp0VnFKVEl5a3Brelp3SlVtcyt5dE1PSER4TVRFOE1YWDN6QnQ5OStpOXRkTlArOGZmdjJqQjQ5bXJpNE9FNmZQdTNkL3Ftbm5pb3pMYnE4bkw3ZmZQTk50Zm9pUkdOUVVWRzNJMGsyVGtwUnQzSWRPblNJZ0lBQUFCSVRFemwwNkJEd1o3RFM4eHlnWDc5K3ZQZmVlMFJIUjNQSEhYZjRETlRxZERvZWVlUVI1czJiUjN4OFBHUEhqdlVHUUV0NzdMSEhHRDU4T09QSGorZllzV1Blb0tuVmFzWGhLRG10dTNoNkJsK0ZRd2NPSE1ndnYveFNZZ2FISnlqcjJYNzI3Tms4Kyt5ejN2VUxGaXhnd1lJRlFGRitlWUJISDMyMHdwUU9SNDhlOWY2Y2taR0JWcXYxUHZkOGZ4VlAxZUJaSm9Ud1RVWEZZczBpS2UwNDV0WitHUFZtOURvOUxTUGJrSlo5bHRUTUpOeE5OSjJhRUtKcGs2Q3ZFRUxVa2ZLTHVzV1E4ZXMrM1BiR1Y5UnR5cFFwTldwWGZOU3VwOUJhY2RIUjBSdytmQmlOUnNOdHQ5MVc1cC9ycjc3NmlyMTc5L0xwcDU4Q2tKZVh4NnhaczhqTnplV3V1KzRpT3p1N3dyUU1HemR1Wk4yNmRlV3VmKys5OTJyeXNsaXdZQUhYWG50dG1lVWZmZlFSdi8vK2U3WDI5YTkvL1l0bXpab3hhTkFnaGd3WjRsM3VjRGpZczJjUFU2ZE9MYkg5cTYrK3lySmx5NnJkNXdjZmZKRHAwNmRYdTUwUURVMUZSZDJ1alExZzdTNHA2dlpYM1gzMzNiejExbHY4K3V1djlPdlh6K2NJMVE0ZE92RHh4eDhUR3hzTFFMZHUzYW8wYTZIMFozWjVBZVh5REJnd2dERmp4dkRBQXcvUXRXdFg5SG85VnF1VlcyKzlGZmd6WVB6NjY2L3owVWNmQVVYQjI1ZGVlcW5FZHhiQTJiTm5xeno2ZHZUbzBXZzBHdjcydDc4eFpjb1Vicm5sbGpMYnRHalJ3bWZiVzIrOXRVYWY2MEkwUmc2WGd6TnB4NGtNYVVGa2FFczBpZ2F6TVlDMkxicVFZODBpdjdCcHBsTVRRalJ0RXZRVlFvZzY0ck9vbThtUE1FOVJ0N1JrcUdCa2JFT1NsWlZGWW1JaUsxZXVyRkg3bVROblZwanVJRGs1bWNtVEozUGd3QUdmRmRIejh2SVlNR0FBQm9NQmpVWlRZaFJ2WldrVWxpOWZ6cVpObTd3QlkxOEdEeDdNM3IxN3l5eTMyV3dWQnBOZmZ2bGw5dTNiaDlGb1JLdlZZckZZT0hEZ0FCczNidlM1L2ZidDI4dk5zM3Y2OUdtR0RSdFc0V3Z4K095eno5aXhZMGVOcGdCdjM3N2RPL1ZaaU1hdXZLSnV0dzBvS3VwMitJd1VkZnNyZnZqaEI1NTU1aGtXTEZqZ0hZV3IwK2xZdm53NXI3enlDai8vL0RPcHFhbGtaR1N3Y09GQ0huLzhjWjhCVDUxT3gyKy8vY2FubjM3S3YvNzFyekxyeXhzVjNLVkxGKy9QelpvMTgvNTh6VFhYc0c3ZE9qNzc3RE5Xcmx6SmswOCtXV0pteE02ZE85bStmVHRROUIxUy9IdmsvUG56M3MvV0RoMDZWT2Z0QU9Eenp6OEhpbklYQXo2L2V6eWpsMHZ6RkVJVjRtSVFIUjJOVnFzbEtTbkpPL3VvcnVYYnJKeElpU2ZRTHdRL1V3QmFqWmFJNEdhMERHOGpSZDJFRUUyU0JIMkZFS0lPZVl1NnRXaUhPYkk1aWthREtiUVpZVjM3a0dySndabmZPRVloTEYrK25PWExsOWU0ZmZGL3pNdno4Y2NmVjdxTjNXNnY5ckduVFp0VzQyMU1KbE9GN2I3NjZxc3FWWEgzV0xGaUJTdFdyS2p5OXVXNStlYWJhOXgyL2ZyMXJGKy8vaS8zUVlpR3dsUFVyZCtsWnJwR205QnFvRU56STJNSEJITTJLNE0wS2VwV1k4ZVBIK2VaWjU3eFB0ZG9OTHo5OXR0TW1EQ0JIMzc0Z1o5Ly9obUx4Y0t3WWNPNC9mYmJBZC81Yk1lTkcwZGdZQ0NyVjY4dU45K3RMOFhUS25nTUdEQ0FMNy84a3FWTGx6Sjc5bXpjYmpldnZmWWFXN2R1eFdBd2tKMmR6Zjc5KytzdGlBVysreTNFeGFaMTY5WU1HalFJbTgxR1hGd2NDUWtKSkNVbDFXbVJXTGZieGZtc3M1ekxUS0pOVkh0MFV0Uk5DTkhFU2RCWENDSHFrdHROWVdZcVdYRUhNUVJjaWM0dkFLM0JTSEQ3N2xoTy80N2xWRnlUTGVvbWhHaTZPbmZ1ak1WaUlTVWxwY0pjNEhYQjZZYTRGRHVmSGNpbGVZaU9pRUFkQVNZTk4xd1d3STQ0Szk4ZHljZm1sS0NCeDZCQmd6Q2J6WFR2M2gzQVc3UU5pb3FZQVF3ZlB0eTc3TnR2dndWQXE5V3lhdFVxSmt5WXdNTVBQOHlxVmF0ODdyK2k4Nkc2K2NlTDU4bWRNV01HUzVZc1ljK2VQZlRyMTQ5ZmZ2bWx3bHp1anozMkdDKysrR0s1NnoxRk9mK3ErKzY3ajZGRGgzTG5uWGY2N0xkV3F5VTRPSmlRa0JCdXYvMTI1cytmVDBSRUJHRmhZYVNrcEdDeE5JNmJ4NkxoTWhxTnhNYkdFaHNiaThQaElDRWhnZmo0ZUU2ZlBsMG16M1p0c0RrTE9Ya3VuckNnU0NucUpvUm84aVRvZXhIcTM3OC96enp6REpNbVRTcDNlbHBWVEowNmxVbVRKbkg1NVpkZndONEpJZjRxdDYyQTdQaWZDV3pkZ2NEVzdWRzBXZ3lCd1VUMDZFOWhSZ3IybkxMRlpZUVFvakhyMXEwYjdkcTF3MnExY3V6WU1SSVRFMGxPVHE2MzBaV1d3cUtpYmdNNytUR29rejhHblVLTEVBTjNEZ3JodDJRYnA5T2RNbGJzRDJ2V3JPR1NTeTd4UGwrMGFGR1piWW9IWnhWRklTZ29pQTgrK0lEcnI3K2V5Wk1uODg0Nzc1UnBrNVdWeGM4Ly8rd2Q4UXN3Y3VSSW5uMzJXZkx6OHhrMmJCZzJtODFubitiT25jdXBVNmVxL0JvOGhkTEtLOEJXMFVqYkVTTkdNR2JNR084b3g1cm8xS2tUUTRjT0JlQ1paNTdoM1hmZjVlbW5uNlovLy83ZTR3Y0ZCUkVjSEl5L3YzK1o5dWZQbndmZzZxdXZadXZXclRYcVEzbUtCNXc5ejB2L1hSWXZSRmRSKzlJalB2VjZmYm5IS2I2ODlPL1phRFJXMmdhZ29LQmtjSys4ZEJpbDkyTzFXa3M4OXhRcExPK1lubVhGQzhvQ0JBVUZWZHBIb0VTUldvRFEwTkFLKytkNVhqcGRWWGg0ZUlYOTgvQ2NMeDZlVkNlVnRTMDlxcjUwNnBYQXdNQXk3ZlY2UFRFeE1jVEV4T0IwT2tsTVRPVGt5Wk1rSnlmWFdvRkNWVlhKemNzaUtlMkVGSFVUUWpSNUV2UzlDRFZyMW96cnJydk81MFVkd0QzMzNFT1BIajE0OU5GSEs5eFA2OWF0R1RCZ1FHMTBVUWp4RjlrdDJhVC91Z2RUYUNTRzRGQTBPaDMrMFcwSmFoOUQ1cS83RzJWUk55R0VxSXkvdno5OSt2U2hUNTgrRkJZV0VoOGZUMEpDQW1mT25La3dYL2FGNWxZaEtkUEpCenV6NlJCbHBGVzRIcE5lb1Y5N1A2NlBEZUNEM1RsWUNpVHNDekIwNkZEMGVqMERCdzdrM1hmZjVmYmJiK2ZBZ1FNQVBQVFFRL3pqSC8rZ1k4ZU8zdTI3ZGV2R2hnMGJhTkdpQlNOSGptVFRwazArOTd0NTgyWTJiOTZNdjc4L045MTBFOU9uVDJmZ3dJRjgvdm5uREI4K25Ka3paekpwMHFRU2djVG16WnN6WThZTTh2THkyTDE3ZDdWZlMxVUtzQTBjT0pDeFk4ZDZpM0oyNjlhTjc3Nzdya1JLbzdWcjE3SjI3ZHBLanhjY0hNeTJiZHZvMmJPbmR3VGtwWmRlaXIrL1A3Tm16V0xYcmwzODczLy9JemMzbDV5Y0hISnpjMHM4Um93WXdadHZ2a2xZV0JpNXVibC8rVytrc3Y4dG9DaWc5dEpMTDVWWU5tUEdqQnExZStpaGgyclU3c0VISDZ4UnUvdnZ2NzlHN1VvWFJxMXF1Nm9Vcy9YVmJ2TGt5VFZxZDg4OTk5U28zY1NKRTJ2VWJ2ejQ4WlcySzA2bjA5RzVjMmM2ZCs2TXkrWGl4SWtUeE1YRmNmTGt5UksxRnk0RWg4dk9tYlJFSWtPYVMxRTNJVVNUSmtIZk9sRGV0TFJ0MjdaeDFWVlhWWHQvbzBhTjR1YWJiK2JMTDcva3UrKysrNHU5RTBMVUI5WHBJTzlNSXJtbjR3anQzQXV0d1lqZTVFOTRURitzeVNjYlZWRTNJUzYwOGtaT2xWYjYrMWRSbENxMUxUMktUYVBSVkxsZDhXTld0WjJxcWlXT3FTaEtoU1BuaXJjckh1UlJGQVdkcnZKTE8xVlZ5NHk0TXhnTWxiYURzbm15UFNQdUtsUGVTRDBQalVaVHBvM0paUEpPRWJiYjdTUWtKSEQ4K0hGT256NTl3UU1FdmhRNFZIYkVGYkR0TnlzMzl3c2l3S1FoUEVESGJaZUhzQ2V4UUlxNi9jRXpvdGFUaXoweE1aSGZmLzhkZ016TW9wa3JudWMzM0hBRC8vM3ZmemwyN0JqOSsvY25JU0hCdTUrQWdBRHk4dkl3bTgzMDdkdVhLNjY0Z3F1dnZ0b2JWUDcwMDAvcDI3Y3YrZm41ZlB6eHgweVlNSUhDd2tMdXUrOCtoZ3dad24zMzNjZllzV094V0N4ODhNRUhHQXlHR3VWMXI4dzk5OXpEMkxGaitlQ0RENGlKaVdIUm9rVXNYTGdRK0xPUVcza2poajA4STRldFZpc2RPblJnOXV6WkZCWVc4dUtMTDVLZm4wK3paczFZdG14Wm1YWW5UNTZrYmR1MlFOSGYwTFp0MitqVnF4ZkJ3Y0hvZExveUl6aXJTMVhWY3Y5dnFTak5Sbms1VzR1MzhkWGU4L3VwYU4rKzFoVVdGdGFvbjZWSDhQcmEzbGQ3VDhxTTZ2YXo5QWplcXZRUi92eTdxV3IvUE5MVDAzMnVyK3oza0pxYVdtazdYODZlUFZ2aWVVQkFBRUZCUVJXMjhWQVVCWlBKaEwrL2Y1Vys3MnBDaXJvSklZUUVmZXRFMTY1ZEFianl5aXRadm53NVYxMTFGYW1wcWVUbjV6Tno1a3hlZU9FRm4rMktYd2dEdUZ3dTlIbzkwNmRQWjlpd1liejExbHQwNjlhTi9QejhDbzhmRlJWRmFtcnFoWGt4UW9nTHhsbVFSL3F2Ky9HTHVxUlJGM1c3RUV3bUU1ZGNjZ2x4Y1hGVjJqNDlQWjBsUzVhd1pNa1MrdlhyeDdadDI2cDF2SVVMRjdKOSsvWnFGVjBEMkxGakJ5dFdyR0QxNnRYVmF1ZUxScU5oOHVUSnZQdnV1M1dTQSsrdnFNcm9NSURGaXhkZmtIYVBQUEpJbGRvdFc3YXNSTER4NzMvL084SEJ3WlcyVzdkdUhVbEpTZDduTjk1NG96ZVlVNUZObXpaeDVNZ1I3L01ycjd5U1BuMzZWTnJ1d0lFREphWmt4OFRFY1AzMTExZmE3c3laTXlXSzdFVkhSek51M0xoSzIrWGs1TEJ5NVVydmM2UFJXS1dSYzFEMmQxSGI3VHdNQmdQZHVuV2pXN2R1T0oxT2poOC9UbHhjSEtkT25TcDNpditGa0o3bjVJUGQyZlJxWjZKTFN5bnFWcEhtelpzRFphZU9GN2QvLzM0V0wxN01NODg4VXlJZys4Z2pqL0RBQXc4d2VQQmd0Rm90bXpadFFxL1g4OE1QUHpCcjFpeldyMStQb2lqTW1qV0w2ZE9uOC8zMzM3Tnk1VW9XTDE3TURUZmNRSFIwTkxtNXVZd2JONDR2di95eTNNL015b0pZTFZ1MnJMU1E2UFBQUDgvRER6OU1RVUVCRHp6d2dNOXRxakppR0lxQ3BaMDZkZUxzMmJNbC9pWk9uRGpoYzN1OVhsL3V1bzgvL3BneFk4WlVlc3lLbEI3SldWVXZ2L3h5amRyOTV6Ly9xVkc3VjE5OXRVYnQzbmpqalJxMXEybEIxYmZlZXF0RzdYeWxPNm1LZDk5OXQwYnQzbi8vL1JxMUt6MmEvZkxMTDY4d3hZbkw1U0lwS1luZmYvK2R1TGk0TXVrM0xqUXA2aWFFRUJMMHJST2VpNzVKa3laeDd0dzVuOEdINHROcUxydnNNaDU5OUZGbXpwenBEZGFPSGoyYUlVT0dvS29xS1NrcFBQSEVFN3o2NnFzODlkUlRGUmFkZ0tJY3dWOTg4WVgzZWUvZXZXbmV2SG0xZ3hsQ2lBdk03YVl3UFVXS3VsWEJPKys4dzdYWFhzczExMXpEb1VPSEt0MCtQRHdjazhuRTMvLytkMTUrK1dVV0xGakE3Tm16cTF3Z2F0YXNXZWgwdW1wL1RnNGFOS2pNVk9XcUhsT3YxNWNZTFRWczJEQldyRmpCVFRmZHhKZ3hZN0RaYkF3Wk1vVDI3ZHRYYVgrSER4LzJUckcrV05XMFlGZE44N3k2M2U0YVRYOTJ1VnhWcWo1ZXVsOXV0N3ZHN2FvUzZDKzliMVZWcXpTeXNmUytWVld0Y2VDMHBpTnVTN2ZUNi9WVkh1M2xHU0htNStmbmM0VHdoZVIwd1cvSk5qN2RuOHZVYTZTb1cwVmlZbUp3T0J4bFJ2OFZkLzc4ZVdiUG5sMWkyZTIzMzg2TEw3N0laNTk5UmxwYUdtNjNtd0VEQm5EeTVFbXNWaXREaGd4aDBhSkZqQnMzanN6TVRLWk9uY3E2ZGV1OEFjUFUxRlJHamh6Sm5qMTd5TTdPOXZtM1k3VmFTVTFOTFRIRGJ2anc0ZDU4d1M2WGk0eU1EQllzV0ZEbUJnVVU1VTcxRExKSVRFeXM5bnRURVYvdlYwaElpTGN3R3hUZGVGcXdZQUZPcDVOLy92T2ZQUDc0NDF4NjZhVzQzVzRVUlNFdUxxN0N2TU5DMUJlSHcwRlNVaElKQ1FuRXhjWFZ5dWo3aWxSYzFDMFBtMFBTcVFraEdqY0ordGFoNjYrL25sMjdkdmxjVi93T2EzWjJObzgrK2lpZmZmYVpkenJjd0lFRFN5VHJYNzU4T2ZmZmZ6OFBQZlFRTDd6d1Fwa1JRY2VQSC9mK2ZNVVZWM2lEdmoxNzl1U2JiNzVCcjlmVHZuMzd2endOVEFqeDEwaFJ0NnA1K3VtbkdUNThPRnUyYk9IS0s2OHNNWnJTRjg4VTFmLzg1eitFaDRmejFGTlBrWnVieS9QUFB3OVFvakJRZVRwMzdsemhkbGFydGNRTnRZck1uVHVYZGV2VytWdzNac3dZbm4zMjJUTEx2LzMyVys2Ly8zN2VlT01OUHY3NFkwYVBIczNVcVZOTFZIU3Z5UFBQUDE5blFWOWZRWktxcU9tb3NpVkxsdFNvM2R0dnYxMmpkaHMzYnF4UnUrM2J0N045Ky9acXR6dDY5R2lOQWpqSnljazFHamxudDl0OVRpV3ZpcHFPdUN2ZGJ2VG8wYlJyMTY3YzdSME9CMmZPbk9IMzMzOG5QajYrVmtmM2xtWXBrS0p1VlhIVlZWZHg1TWlSYXMxTW1EeDVNaXRXckdEWHJsMk1IejhldDl1TlRxZWpYYnQyUFBEQUE0d2FOWXJvNkdnU0VoS1lPWE1tYjczMUZrT0dET0hRb1VPRWhZV3hhZE1tdW5YcnhxRkRoM2oxMVZkWnNXSUZmZnYyTFZOUTY4MDMzeVFwS1lsZXZYcXhmdjE2WEM0WHAwNmQ4aGFZUzBsSklTSWlnbzRkT3hJWUdNaFBQLzBFRkFWZm4zdnVPUll0V3NUSmt5Y3YySHRWbVJVclZuRDk5ZGZ6K09PUDg4WWJiekJod2dRMmJOZ0F3UHIxNjNuaGhSY1lOV29VSDM3NElYZmNjUWZSMGRFWFpJYUpFQmVDM1c3bjlPblRKQ1Fra0pDUVVLK3psU29xNnBhYWxVUmExbGtwNmlhRWFOUWs2RnRIWW1KaWlJMk5yZkcwb3AwN2Q1YVl6dVZ5dVpnNmRTcE9wNVAwOUhUZWUrKzlFdHUvLy83NzNoeHJOOXh3QTA4ODhRUzlldlhpNjYrL1JxdlZNbXJVS0FuNENuR1JrS0p1bFR0MjdCZ2pSNDVrNjlhdGZQMzExL1RwMDZkTUZlbmlpbzhnblR0M0x2SHg4WHp5eVNmZVpWVXBzRE55NUVoR2poeFo3dnBUcDA1Vk9laWJtcHBhN2xUZmlsN0g4dVhMOGZmM1orTEVpVFJ2M3B4cDA2WlZxV0NPZkw2THhzQVRPUEFVYzZ2S3FPbmFJRVhkS2hjVEUwT3ZYcjE0OGNVWHE3UzlvaWpNbVRPSHA1OSttdSsrKzQ1Um8wWjVwM3E3WEM3KzlhOS8wYmx6Wno3OTlGUFdyRm5EOXUzYkdUcDBxTGVJMjNmZmZjZnc0Y01aTldvVXc0WU5BMkRPbkRtTUhEbVNyNzc2aWxHalJwWElpNm9vQ3M4Ly96eUtvbmcvLzFldlhrM1hybDNwM3IyN2Q3dTMzbnFMOFBCd1ltTmpjYmxjYUxWYXhvd1pRN2R1M2JqNjZxdHJQTXVndXFaUG44NmlSWXQ0N2JYWHVQdnV1N25zc3N1OHFTVE9uajNMNnRXcmVmSEZGNG1MaTJQSmtpV3NYcjI2VEZvNEllcGFhbW9xWDN6eEJZbUppWFZhZUxNeVBvdTZHUUpvMTJiQ3cxOEFBQ0FBU1VSQlZLSXp1ZFpzOG0xNTlkMUZJWVNvVmFvOGF2L3gzSFBQcWFxcXFyMTc5MVpEUWtMVWtKQVFWVkVVZGViTW1hcGFGSjN3UGthT0hLbXFxcXAyNk5DaFJzZkt5Y2xSWDNycEpYWGV2SG1xeC9qeDQ5WHM3R3oxMUtsVGF2ZnUzZXY5L1pDSFBPcnJFUjBkcmJacDAwYlZhRFQxM3BmaUQ1MS9rTnJtdXR2VW5nOHRVSHZQZkVudC9jaUxhdWNKTTFSelZDc1ZSYW4zL2wwc2p3a1RKcWp6NTg5WDlYcTlXaE16WnN5bzBuRlVWVlZmZlBIRkt2ZXBQSjU5NWVYbHFlbnA2VDRmRm90RlZWVlYxZWwwM24wdVhMaXd4SGVEVnF1dDF2dWtxcXE2Y09IQ2V2OTl5VU1lVlgyTUhqMWFmZlRSUjlVSEhuaEFIVEZpaE5xcFU2ZHFuL2UxL1dnZXJGUC9jMWNMOWN4L09xdFpiM1pWMDVkM1ZiYzgwVmE5N0JLanF0WFVmLy9xOC9IaGh4K3FxcXFxbDExMldZbmxjK2ZPTFhPZEd4a1pxVzdldkZsVlZWVmR2MzY5YWpLWnl1d3ZLQ2hJMVdnMGFuUjB0UHJJSTQrb2h3OGZWbFZWVlk4ZVBhcU9IVHUyeFA0dEZvdjNlYWRPbmRSejU4NnBwMDZkVW0rOTlWWlYrZVA3OCthYmIxWlZWVlh2dlBOTzc3YURCZzFTVlZWVnI3dnVPdSt5cTY2NlNsVlZWWjAwYVpKM21lY3ovc0VISHl6VFQxVlYxY2NmZjl6N3ZFT0hEcXFxcXVyZGQ5K3RCZ1FFbFB0UVZWV2RQWHQyaVgwOStPQ0RaZDZyZi83em42cXFxdXI1OCtmVkxsMjZsSGdQazVLU1ZKZkxwU1ltSnFxaG9hSDFmZzdJUXg0WDgwT2owYXB0b3Rxckk2NjRReDE3OVJSMTdOVlQxQnNIM2FsZTJyS3JxdFBxNjcxLzhwQ0hQT1JSV3c4WjZWc0h6R1l6VTZaTUFTZ3gxVFkwTk5UN3Mrb2pyMkhwTy9abXM3blMzSG50MnJVaktDaUlJMGVPZUtkSi92YmJiNnhaczRZZmYveVJtMisrV1lxNmlTYXRkZXZXREJvMENKdk5SbHhjSEFrSkNTUWxKZFhiQ0RLUGlvdTZaZVBNbDFFSThHY3FIRVZSK09jLy8xbnVkZ3NXTE9ESEgzL2tzODgrSzdIY2sxTTlJaUtDd1lNSFYzaXNEaDA2Y1BQTk41ZTcvdE5QUHdYZzg4OC85eGJzUEhyMEtDKy8vSEtaV1IwTEZpeGd6Wm8xUHZjemJ0dzRiK1gzOGx4TUkyYUVxQTBuVHB6ZzRNR0RuRHAxcXM1R1UxWlhSVVhka3JQU09aOTdjZmE3dHQxMTExMk1HemVPelpzM1Y1aHpYVkVVSmsrZXpQUFBQMDlZV0JoejVzeGgzcng1WmJacjFhb1ZVNlpNNGZycnI2ZGZ2MzZvcXNvMzMzekRva1dMMkx4NU05bloyZWgwT2dZT0hNajk5OS9QN3QyN3ZXM2o0K01aTkdnUUd6WnM0S09QUHVMVlYxOWx4b3daeko4L242TkhqL0xoaHg5NnQ5MjVjeWMvL1BBRDA2Wk5ZL1BtelFCczNicVZYYnQyOGNRVFQ3QjY5V3BjTGhmdnYvOCswNlpOWTk2OGVYejAwVWRZTEJiY2JqZVJrWkZBMmR6YUFLdFdyV0xWcWxWVmV2LzgvUHl3Mld5MGJkdlcrMWx2TkJxWlBuMDZ6ejc3TEpzM2J5WW9LSWcxYTliUXAwOGZJaUlpbUQ1OU9zSEJ3V2cwR29LQ2dyampqanRZdFdwVnBjV2RoV2lxM0c0WGFWa3BwR1VsMDZyWnBkNmlibTJiZHlRako0MGNheVpGOFJFaGhHaGNKT2hiQnlaUG5reEVSQVFBTFZxMElESXlrbDkrK2FYRU5uZmRkUmR2di8wMnExYXRLbFBvYmZMa3lRd1lNS0JNUHFUWTJGaFVWZVh3NGNQZVpkZGNjdzFRVkVIZUUvVGRzR0VEczJiTjRvWWJiaUE3Ty91Q3Z6NGhHaUtqMFVoc2JDeXhzYkU0SEE0U0VoS0lqNC9uOU9uVDlaTjdyTHlpYnBkMkkvZGtISGxuRWxDYmFPRHYwa3N2SlNnb3lQdjg1NTkvUmxWVmxpNWRXbTZiZi8vNzN4dzVjcVRjYmJwMzcxNGkzWU12TjkxMEV6ZmRkRk81NnhWRkFTQTNON2RFL3NqMDlQUXlxUnd5TWpMS3pRZFpQRjk3ZWZSNlBROC8vSENGMjZ4ZHU1Yms1T1JLOXlYRXhlamd3WVAxM1lWS2xWZlU3ZnFlQVh6L1d4N2JqeFZnYjJKRjNVd21FLy8zZi8rSDFXcmx3UWNmckhEYk1XUEdzSExsU3BLVGs3bjIybXY1OXR0dmZXNW5zVmlZTW1VS3YvLytPNDg4OGdnYk5td2dPVG1aWWNPR2xSbTRjTzdjT1diT25GbGlXV0ppSXYzNzkrZXV1KzdpbzQ4K29rZVBIa1JHUm5MZmZmZVZ1WUcyYU5FaSt2YnRXMkxaRTA4OFFXUmtaSW1iRHpObXpHREFnQUdjUDMrZTBhTkhzMzc5ZXUrNmZmdjJsWGtOMDZkUDUvUFBQeS8zdlRoejVvejM1MisvL1pZcnJyZ0NnTjI3ZHpOMjdGaVdMbDFLYUdnb3p6NzdMSXNXTGNKc05uUHp6VGZ6MVZkZk1YejRjSnhPSjh1V0xXUDU4dVhNbXplUFpjdVdzWERoUW1iTW1GSGozT1ZDTkhZMlJ3RW5VdUlKRFl3a3lEOFVSZEVRNkI5S202ajJ4Sit4U2xFM0lVU2pKRUhmV2hZWUdPaXRHSzhvU3BuY2pRYURBYnZkem52dnZjZU1HVE53T0J3bGlyb0JQUG5razN6Ly9mZGxMbFR2dmZkZXBrK2ZUcmR1M2J3Qmh0dHZ2NTNqeDQ4VEZ4Zm4zZTZkZDk1aHpwdzVUSmt5aFJkZWVLR1dYcWtRRFpkZXJ5Y21Kb2FZbUJpY1RpZUppWW5FeDhkejZ0U3BPaTBXNUMzcTFxWURnYTMrS09vV0ZFeEVqd0VVWnFiaHlHMmFSZDFlZSswMXJydnVPdS96cXN4NnlNdkx3OC9Qcjl6MTI3ZHZ4MncybDd1K29LQ0FwVXVYOHU5Ly83djZIYVlvSUR4MDZGQzJidDBLd091dnY4N3JyNzllbzMxQjBVMkt5ajYvZi96eFJ3bjZDbEhMZkJWMWF4bXFaK0xnRU9KVDdKekphRnBGM1FvTEM3bjY2cXZwMHFXTHQvaHdjZDkrKzYzMzgzckRoZzNjZWVlZGJOcTBxVVMrM2RKeWNuSm8wNlpObVJHMHUzZnZac0tFQ1dpMVdnRFMwdExZdm4yN3o5R3RUcWZURy93OGVQQWdiZHEwOGZtOXNYSGp4aktGR2tzUHZnRFl2MzgvKy9mdkI0bytheGNzV0lETDVXTFBuajBsdHMvSnllR3R0OTVpMzc1OUpDVWxsZnNhMzNyckxlK05qdGRlZTQwZE8zYVFrWkhCNnRXcmlZcUtZczJhTlN4ZHVwU3paODhDUmQ5cGE5YXM0Y29ycjJUV3JGbXNYcjNhZThQd2pqdnU0TmxubjJYU3BFazFLaHdwUkZPaHFpbzUxa3lTemgrbmc3RTdScjBKZzA1UHE4aExPSjk5Vm9xNkNTRWFKUW42MXJKNzc3Mlg1czJiczJ6Wk1wOGpJSUtEZzdGYXJRQnMyYktGTysrOGszLzg0eC9lQU85VlYxMUZ4NDRkZWZycHA4dTB2ZkhHR3psNThxUTM0TnU5ZTNlR0RSdFdwZ3I4cVZPbitQampqM25paVNkWXUzWnRoUmVoRGNHamp6NWFJaDJHcjlRWXZrWUIraG9sNTJzL3BTdWZsLzY5bFhlODExNTdyY1N5KysrL3Y4STJudVhMbHk4dnNleSsrKzZyVWo5WHJseFpZcHUvLy8zdlZlcm5PKys4VTJMWlBmZmM0M1A3MHNjc1hTeHd3b1FKNVI2bitQSVBQdmlneFBJNzdyaWpTdjFjdDI1ZGlXVzMzWFpicFcwQVB2cm9veExMYjczMTFoTHJRMEpDZlBiWFE2ZlQwYmx6WnpwMzdvekw1ZUxFaVJQRXhjVng4dVRKU2dPTkY0TGRrazNHci91S2lyb0ZoYUxSNlFsb2RTbEI3YnFROWRzQjNJNjZDMEpmTFA3eGozOFFIQnpNaEFrVFN2d2ROMi9lM09mMmRydWQ3T3pzQ24vWGJyZTcwdCtueStXcTBlLzh1dXV1NCs2Nzd5WXFLb3Fnb0NEZWZmZGRObTNhVk82MDU5allXUDcydDc5VmFVcjd4SWtUeTl3WTdONjllNGtaSDBLSTJ1TXA2dmJocmh3Nk5qY1NIYWJIcE5jd29JTS93N3NIc0dGUERwYkNwaFQyTFNvczVnbE9sclpqeHc1MjdOamhmVjc2bXFBOHZsSW1GQlFVbEpzbXB6SVg4dnY3ekprelBQSEVFejdYblQ5L25udnZ2YmZTZlJUZnB2Um5la3BLaXMvdkMxVlZmVjRqUWxFcXQ4Y2VlNnpTNHdyUjFEbWNkczZrSGljaXBBV1JJUzJLaXJvWkE2V29teENpMFpLZ2J5MTc4ODAzQ1FrSlllM2F0VDZEdnRIUjBkN1J2eDk4OEFHUFBmWVl0OXh5aXpkdzllU1RUM0wyN05rUzA4Z0FldmZ1VGR1MmJVc0VlQmN1WElqTlppc1RmSVNpNnZXMzNISUw3Ny8vUHNPR0RidG84K1ZWUmZHQW42SW8zaW5XNVczam9kTlZmcnI3YW1jMEdtdlVycUpSaGhXMUN3d01yRkc3eW9LWjViVUxEdyt2VWJ1b3FLZ2F0V3Zac21XTjJyVnUzYnBHN2RxMmJWdHB1L0lvaW9MSlpNTGYzOTg3c3FpMnFVNEhsdE1KV000a0V0b3hGbzNCZ003c1QzaTNmdVNubktMZy9Ga29KOURlV0hueW0xOTExVlVsbHFla3BQamNmdHUyYldSa1pCQVdGdVp6ZlhrM0trcDc5TkZIZWZUUlJ5dmN4alBxV0t2Vk1tN2NPQUFHRHg3TXZuMzd2TG5jUFRkV3luUHMyTEV5bi9GQ2lJdFhnVVBsaDJQNTdJaXpjbVB2SVB5TkdzSURkTngrUlRBSFRoVHdhNUlOVjhPOXpCSkNpRWJOYXN2alpFb0NnZVpnL0V3QmFMVmFJa0thMHp5OE5hZFRmOGZwcW9jMGIwSUlVVXNrNkZ2TDh2THllT3FwcCtqU3BZdlA5VEV4TWNUSHh3Tnc2TkFodG16Wnd2ejU4OW00Y1NQang0L242cXV2WnNLRUNXVnlqSTRkT3hiNGMzVEFoQWtUR0RGaUJNODk5NXpQUW0yLy9mWWJTNVlzNGJISEh1UE5OOS9rM252dnJYTGc0Mkx6MGtzdmxidk9Wd0RZWThtU0pUN1hGMS9tYTMzcGtiK1ZIY2VqZFBDOUttMkFNaU4vcTlxKzlNamZxcllyUHZLM3N2ZWl1T0lqZjZ2NjJzRDNLSi9TeC9WMWJwWWUrVnZWNHhZZithc29DbDI2ZEtGYnQyN2xidTl5dVVoS1NpSTVPWm5FeEVUUzB0SXFQY2FGNWl5d2t2N3JYc3pOb2pGSEZCVjFNNGMzSTdSTEwreVdIRndGTWdvQmltWTdRTkZOc0tlZmZwcjc3NytmcEtRa01qSXltRFp0R2dNR0RQRFpidUxFaWVYdWMvRGd3VXlkT2hWVlZZbVBqL2RaWktnNHU5M084T0hEV2JGaWhUZVAraHR2dk1IOTk5OVA5KzdkYS9RNVc1Mi9KeUZFL1VqUGM3Sm1SemF4cmMxMGJtbEVwNFhPTFl5TTdoZkUyYXdNemxzazZpdUVFQmVqb3FKdXlhUmx0WkNpYmtLSVJrK0N2dlVvS0NpSTJOallFc1dFWnMyYXhZOC8vc2lHRFJzWVBudzRuMy8rZVptcGJJcWlNSDc4ZVBidjMwOThmRHg5Ky9ibGpUZmVJQzR1anZuejU1ZDd2RGx6NW5EMTFWY3plZkprQUI1NDRJRTZ6VmRhRnlvS3NOUjBkTFBkYnE5UnU0S0NnaHExeTh1cldVQXZKeWVuUnUwcXlxdFhrWm9HUThzYm5WbVptcVlsT1hYcVZJbm52bElDT0J3T2twS1NTRWhJSUM0dXJzYS84d3ZHN2FJZ0xabnNoSjh4QkFTaE0vdWpOWmdJNlJDTDVmVHZUYnFvVzNHZVBJeWVhY0JidDI3MXByc1pNV0lFWThhTThkbXU5RlJhanl1dXVJSmx5NWF4ZS9kdTNubm5IWll2WDg2dnYvNWFZcHF0Mld4bTd0eTVKQ2NuODhvcnJ3RFF0V3RYekdZemQ5eHhSNGxpYXZIeDhYVHQyclhNY2NhTkc4ZmN1WFBwMzc4L0ZvdWxocTllQ0ZHZkhDNzROY25HNXovbE1DVWtqUEFBSFFGbUxTTjZCL0pEbkxWSkZuVVRRb2lHUW9xNkNTR2FDZ242MXJIaVFjbGJicmtGclZiTDExOS83VjEyNE1BQjFxNWR5OFNKRTdGYXJVeWJOcTNNUHE2KyttcmF0R25Ec21YTDZOT25ENXMyYmNMdGRqTnUzRGlmeFN3OGJEWWJvMGFOWXR1MmJkN0FiK2s4c0VJMEZYYTduZE9uVDVPUWtFQkNRa0taMGZUMXpXMHJKT3ZZUVFLakx5VkFpcnI1cE5WcXl4UzQ5RWhJU01EUHo0L282T2dxRlRjYk0yWU03Nzc3THIvOTloc2pSNDRrT3p1YkJ4OThrTmRlZTQwcnI3d1NwOVBKNk5HaldieDRNVzNidG1YYnRtMnNXTEdDd3NKQ3Z2cnFLOTU3N3oyeXM3Tlp1M2F0ZDU5MnU1MkVoQVJPbno3TmdnVUxXTFpzR1lCM05rWkNRZ0xaMmRuVmVzMmhvYUcwYXRXcXhMS3FwRm9SUWx4NHVRVnVQdG1YeThCTy9semVVWXRCcXhEZGhJdTZDU0ZFUXlGRjNZUVFUWVVFZmV1WVo5U1hScVBod3c4L0pDNHVqajE3OWdCRnVVZWZlKzQ1N3JqakRuYnUzRW4vL3YzWnYzOC9peGN2NXQxMzMvVlc2ZlVVY1ZpL2ZqMUxseTdGejgrUFVhTkc4ZlBQUDVjNGxyKy9mNW1ScnlrcEtRd1pNb1Rubm50T0NqNklKaWsxTlpVdnZ2aUN4TVRFY2dPR0Z3Y1ZlMjQyR1VmMll3eHRoaUVvUklxNkZYUHR0ZGZTdm4xN1huLzlkWi9yanh3NUFrRFBuajByRFBvR0JBU3dhTkVpYitIRmE2NjVodHpjWEtDbzBNNnVYYnRZdFdvVjdkcTFZK0RBZ1d6WnNvVkpreWF4ZGV0Vzd6NFNFeFBMM1gvcjFxMXAyYktseitCdXg0NGRTNHowZGJ2ZDNuUS81WG5sbFZlOEk0eUZFUFhMcmNLWkRDZHJkMlZ6YVRPREZIVVRRb2dHUklxNkNTR2FBZ242MXBFelo4NXc0NDAzZXFjZVAvend3L1RvMFlONzdybUhvVU9ITW1YS0ZHNjc3VFlLQ2dwNDRJRUhlUDMxMStuZHV6ZXZ2LzQ2aXhjdlp1SENoV3pkdXBYSmt5Y3phdFFvOXV6Wnc2bFRwN2o5OXR2cDJyVXJodzRkUWxFVVhuLzlkU3dXQzRxaU1HblNwREpUMjZFbzZDVWpmRVZUZGVMRWlmcnVRcFdwVGdlNXB4TUlQUE83RkhVclp0aXdZWHowMFVjc1hicTAzRzErK2VVWGJEWWJnd1lONHF1dnZnS0s4bDV2Mzc2ZDFhdFhvOUZvdVBQT08zbnV1ZWVJam83bTZOR2pkTzNhMVJ2d0JkaTNieDhQUC93d3I3NzZLaGFMaFN1dnZKSWZmdmloV24zdDE2OGZBTC8rK211WmRYdjM3aTN4M0dhellUS1pLdHpmSzYrOFVtNGZqaDQ5V3EyK0NTSCt1Z0tIeXJhaitRenRLa1hkaEJDaW9aR2lia0tJeGs2Q3ZuWEVhclY2ODA4Q0JBWUc4dlhYWC9QQkJ4K3dlZk5tTHIvOGNwWXZYODY4ZWZPOFUzOS8rdWtuQmd3WXdNaVJJM253d1FmWnRXc1hTVWxKOU9yVmkwc3V1UVFvQ2hKNDhrMnFxa3EvZnYzbzNiczNBR2ZQbnVYaGh4K3U0MWNxaExpUW5QbDVVdFR0RDFxdEZvRC8vdmUvSERod2dJVUxGNWJaSmp3OG5HN2R1bkh5NUVsMjdOakJpQkVqK0wvLyt6OEFycnJxS25RNkhVYWprVWNlZVlRdVhicHc1c3dacnIvK2VtSmpZM25oaFJmSzdHLzkrdlVFQlFXeFlNRUNYbmpoQmFaUG44NkJBd2VxM0dkUHNibVpNMmR5OTkxM2x4aGRIaG9hV3VYMERqYWJqVGx6NXZEcHA1LzZEQ0FMSWVwUHVrV0t1Z2toUkVOVVhsRzNTNXAzSkQwbmxWeXJwRk1UUWpSc0V2U3RKL1BuenljZ0lBQ0h3OEc0Y2VOd3VWemxGdFRhdUhGamlZQnhYRndjY1hGeFByZnQwNmNQaXFLZ0tFcU5DNWNKSVM0aVV0VE5xMi9mdmtEUkRiR3hZOGN5WU1BQU9uWHF4TEJod3dEWXVYTW5ZV0ZoQU54MDAwMXMyTENCTjk1NGczNzkrckZ2M3o1YXRteEpRa0lDTVRFeHRHM2JsdWVmZjU1NTgrYVJsNWRIYkd5czl6aUJnWUhjY3NzdFRKNDhHWVBCd01DQkEwbElTR0RseXBYczI3ZVBUWnMyc1hyMWFyWnMyY0w1OCtmTDdXOVVWQlJqeDQ3bGYvLzdIN2ZlZWlzdFdyVHdwcEdvTG9mRHdieDU4NnEwclU1WDlOVmVVV0ZMSWNTRkkwWGRoQkNpNGZKVjFDM0lQNFEyemRvUm4yVEZYaXlkbWxhanhlVnVHdGZkUW9qR1FZSys5VVJWVlc4dXg0cUNCalhkdC95ekwwVGpJVVhkd0dBdzBMZHZYMzc2NlNldXYvNTZXclpzNlMyQ21aT1R3NjVkdXpoeTVBaEhqaHpoNk5HajdOcTFDNENubjM2YVYxNTVoWWNlZWdpejJjeHZ2LzNHSjU5OHdvSUZDMGhMUy9QdVB5UWtCSUNQUHZxSUVTTkdZREtaU0U1TzV1V1hYd2JnNDQ4L1p0dTJiVHo1NUpOTW1qU0pHMjY0Z2J5OFBLS2pvOUZvTkxoY0x2ejkvWUdpVWJrQWl4Y3Y5bzRxam95TVpPM2F0Unc5ZXBTelo4OENjTWNkZDVDZW5nNFU1WGszR0F5WVRDYldyMTlmcmZmR2FEUmlOcHV4V3EzZW9wNkFkOTlDaU5vblJkMkVFS0poOGhSMVMwNC9pY25vOTBkUk53T3RtbDFLV3ZZNTByTlRVQlFOWnFNLzRVSE5PSnR4Q29mVFh0L2RGcUxSR2pGaUJELzg4RU9KdEh1aTVpVG9LNFFRRnowcDZtYTMyL25iMy81R2RuWTJ1Ym01V0N3V1Jvd1l3ZUhEaHpsejVreTU3U1pQbnN4bm4zM0czcjE3S1N3c1pQdjI3UUFsQXI1UWxQb0I0THJycm1QZHVuVzgrKzY3Yk51MnJjU01pZlQwZEI1NjZDRm16NTdOVFRmZGhORm9KRGMzbDN2dnZaYzMzM3pUdTkzZXZYdVpOR2tTZDk1NUoydldyT0hZc1dNY08zYU1UcDA2TVhIaVJHNjg4VWFjVGljTEZ5N0V6OC9QT3pJWDROU3BVNnhjdWJKYTcwM256cDNMRlBLMFdxMTgvUEhIMWRxUEVLTG1LaXZxdG41UERubFMxRTBJSVM1S1JVWGRFb2tNYVVGNGNCUWFSWU9mTVlCMkxicmdjTm9KRFl5Z2RWUjc5Rm85NTNQT1NkQlhpRnJVcmwwN0VoTVR5Yy9QeCtsMDFuZDNHandGWk9DQkVFSTBCTHFBWUtLSGpQQVdkVlBkYnF4blQzRjZ5MGNVcHA5cmtrWGRxbUxnd0lHTUd6ZU9qUnMzOHMwMzMvamNwbCsvZnZUdDI1ZlZxMWRqdFZxcnRmOE9IVG93Y2VKRUNnc0wyYnQzTDF1MmJNRnNOak5uemh5V0xGbFM2V3dPalVhRFhxOUhWVlZjTGhjdWw0dVltQmc2ZGVyRXA1OStXdW54ZFRvZC8vclh2OUJxdFdnMEd2THo4L24wMDA5SlNFaW8xdXNRUXZ4MUxVSjBQRGs2MGx2VXplbFNPWEFpbjBmZlA4ZlJzM2JjOGpFdGhCQVhKYTFHUjV1bzluUnIxd2V6c1dqMmxzTnB4MUtRaTlsUU5BTFk1aWhnKzgvL0k5ZWFWYys5RmFMeCt2ZS8vODNKa3lmWnZIbHp1U2xRUmRWSjBGY0lJUm9LalJiLzZIYTBIallhYzBRVWlxTGdMQ3dnN2VCT3p2KzBEVmVCSjFpcG9PaDBxRTZwT0N5RUVIVkpyNFVCN2MwOFA3NEZYVm9ZMFdnZ085L0ZXMXN6ZWYyYlRETHlpbVlQYUJRdzZoUUtIYXBjaUFzaHhFWENiUERqc280RGFSSFJHcDFXNzAyYjZLbVpVMkRMWjlmaGI4ak1UVU0rdllXb0hiTm56eVkvUDU5ZHUzWng2TkFoQ2dzTDY3dExEWnFtdmpzZ2hCQ2lpdHd1Q3RMT2t2MzdMN2dLOHdIUUdVMkVkZTZKdVZrMGlsYUhvamRnRElza3RGTlBORVp6UFhkWUNDR2FGazlSdHk4UDVwS2RYMVRzSjhpczVhWStRY1MyTm1IVUtmZ2JGRG8yTjNCejMwQ0MvZVJTWEFnaExnWWFSWU5HbzZQUVVZRDdqOWx6aXFLZzBXaFFGTVg3WEs4emVKOExJUzQ4UlZFd204MzA2TkdEeU1oSU5CcTVWdm9ySktldkVFSTBJRzViQVZuSERoSFlxajBCMFcxUk5Gb01RU0ZFOUJpQTIxNkl1VmswWVYzN29EVVl5VXMranQxV1VOOWRGa0tJSmlXM3dNMS85K1V5cUpNZi9kcjdvZitqcU51RUlhRllDdHowdU1URW1BRkJCQmkxN0Vvb0lEdmZYZmxPaFJCQzFCcTl6a0JrY0FzdWFkR0ppT0FvOUZyZllSSUYwR2wxUlVGZkdlZ3JSSzFSRklYUTBGQjY5T2hCZG5ZMkZvdWx2cnZVWUVuUVZ3Z2hHaFFWZTA0R0dVZjJZUXdKeHhCWVZOUXQrTkt1bUVJaTBRY0VvZlB6eDVGdlJkRWI2N3V6UWdqUjVMaFZPSjN1WU4zdUhOcEdHbWdScXNkazBQRC91Z2ZRb1ptQlpzRmF3Z04wcE9lNThEY3FrbXROQ0NIcWtWYWpwWGxvS3pxMjdrNXdRQmc2cmI3OGtieUtna0Z2a3BHK1F0UXlSVkV3R0F4MDZOQ0JVNmRPRVJjWEowWGRha2pHU1FzaFJBT2pPaDFZVHNWalRUbU4yK2xBVVJTMEJoUG1aaTNSQndTaCtXTUVndFpnQWtVKzVvVVFvcTRWMkZXMkhMR3kvM2dCaFhZVmphSVFhTmJRcmJXUjVpRjZESG9OV2cwRW1qWElyRVVoaEtnL0xyZUw4em5uU0RwL0VtdEJMaTZYQTdXYzRzZ0tDanF0anFJeHYwS0kycVFvQ3Y3Ky92VHMyWk9nb0tENjdrNkRKWmVaUWdqUndDaGFIWXBXaTlPYWkrb3VtaGFzS0FvYXJiWkV6akdkeVl5aWtZdFNJWVNvYXdaZFVhRzI4emxPbk80L2MwUHF0SC9taHRRb0NpRm1MVnE1R2hkQ2lIcFZhTS9uUk1veERzYnZKdW44Q1FwcytiamRyckxCWDhucEswU2QwbXExTkcvZW5LNWR1Mkl5bWVxN093MlNwSGNRUW9nR1JHTTBFOWo2VXNLNjlTY2d1aTFhdmNIM2hvcFN0RTdSQUs0NjdhTVFRalJWQ2hEa3AyRndKei9HRHd5aFgzc3ova2JmVVYxRkFYK1RCbzBpQ1I2RUVLSytPWngyMG5OVHlTdk1wV1Y0R3BlMDZFU1FYMGlKSUs4QzZMVUdGSmxKSjBTZDhCUjFpNG1KNGZUcDB5UW5KK04yU3kyRTZwQ2dyeEJDTkJDS1ZrOVEyODQwNjNNbDVvZ1dhQTNHY2tjYUtJcUMxdVNIb2lnU1NoQkNpRHBpMUN0YzA4MmZhY1BEaUdscHdzK29RVlBPakF1dEJrTDh0ZWdrZGlDRUVCY0ZWWFZUWUxOeUt2VjNNaTNwdEczUmlaWVJiVEFaL05Bb21qOW1iT2dsdVlNUWRVaUt1djAxRXZRVlFvZ0dRblU1eUVzNmppRW9GSzNlZ0RFa0FvMituQ2xtaWdhTndTZzVmWVVRb2c3WkhDcTc0L05wSGFiSDM2alFOc0tJMmVnWnpWdVNSbEh3TjJyK1NNTWp0K2VFRU9KaTRYUTV5TEtrVTJDemtwbWJTdHNXblFrSkNFZXIwZjVSeUUydXI0V29LOFdMdXAwK2ZacTR1RGdjRGtkOWQ2dkIwQUp6NjdzVFFnZ2hxc2J0c0ZHUWtVcCtXaklhblFHOVh3Q0tWZytLVWlMNDYzYTVLRWhMSnYvY2FWU25mQ2tLSVVSZHNkcFU0czdaK1BsMElXYURRbVNnRHFOZWcwYWh4T2UwM2FueTYrbkNvbUp2RGduNkNpSEV4Y2JwY3BDWG4wdG03bm5jYmpjbWd4bVgyMGxLeG1tY0xybStGcUkyREIwNnRNd3lSVkhRNlhTWXpXYVNrcExJejgrdmg1NDFUQkwwRlVLSUJrWjFPWEhrNVpCLzdnd09xd1dkZjJCUnFnZXR6aHRRVU4wdUNqUFN5RXRLbEtDdkVFTFVzVUtIU2txMms1OU9GSktXNjZKWmtKWUFreGE5N3M4YmRFNlhTdnc1TzdzU0NpaXdTOUJYQ0NFdVJxcnF4dVlvSUNjdmcxeHJOb3Fpa0pHVGlzdnRyTyt1Q2RFbytRcjZRbEhnMTJReVliUFpPSC8rUEU2bi9BMVdoUVI5aFJDaUlWSlYzTFpDQ2pQVHlFODVqYUpvMFBzSG9kRVZqZnBWVlRlRldlZkpPNTJBMjJHdjc5NEtJVVNUNDFiQlV1QW00WnlObjA0VW90VkNWSkFPazBGQm80RFREWW1wZHJZZHRaSXZRVjhoaExpb3VkeE84Z3N0WkZuU3NUdmwybHFJMmxKUjBGZXIxUklRRU1EWnMyZXhXQ3lvcWx3L1ZVYUN2a0lJMFlDcExoY09heDc1YWNuWWN6TFJtLzNSR3Mwb0dnMzJ2Rnh5VHh6RmJiZlZkemVGRUtMSnNqc2hMZGZKejZjS09aUHVJRHhBUjdDZkJxMEdVbk1kZlBOckhubUY4aytMRUVKYzdGUlVYRzVYZlhkRGlFYXR2S0N2aDE2dlI2dlZjdmJzV2V4MnVRRlRHUW42Q2lGRWc2Zml0dHNvekVvbjc5d3BWTGNMblRrUXQ4TkdidUp2RXZRVlFvaDZwcXFRVjZoeUlzM08vdVA1T0YwcWtVRmFySVVxbTM3SncxTG9ydTh1Q2lHRUVFTFV1NHFDdnA3UnZ2NysvbVJtWnBLVmxZWGJMZGRRRlpHZ3J4QkNOQlp1RjY1OEt3WG56MUtZbVlZR0JXdktTVW52SUlRUUZ3bUhDekx5WFB5YVpDTWh4WVpHQTN0L0w1RDBEa0lJSVlRUVZEN1MxeFA0bGFKdVZTTkJYeUdFYUdUY0RqdjIzQ3p5VTVOd0ZjcVhvQkJDWEV4VUlOK21jaWFqS09WRHR0V05oSHlGRUVJSUlTb1Arc0tmUmQwY0RnZHBhV2xTMUswQ212cnVnQkJDaUF0UGRUbUxBcjZTM0Y0SUlTNUtOcWRLcHRXTlN6Nm1oUkJDQ0NHcXpCUDA3ZHExSzFGUlVXZzBFdG9zajd3elFnZ2hoQkJDQ0NHRUVFS0lCa0ZSRkVKQ1F1alpzeWNCQVFIMTNaMkxsZ1I5aFJCQ0NDR0VFRUlJSVlRUURZS2lLT2oxZXRxMmJVdmJ0bTNSNi9YMTNhV0xrZ1I5aFJCQ0NDR0VFRUlJSVlRUURZYWlLUGo3K3hNYkcwdHdjSEI5ZCtlaUpFRmZJWVFRUWdnaGhCQkNDQ0ZFZzZMUmFJaUtpaUltSmdhejJWemYzYm5vU05CWENDR0VFRUlJSVlRUVFnalJvRWhSdDRySnV5R0VFRUlJSVlRUVFnZ2hoR2h3cEtoYitTVG9LNFFRUWdnaGhCQkNDQ0dFYUhDS0YzVnIxNjZkRkhVclJsZmZIV2hNYnJ6eFJqcDE2b1RaYkVaUmxHcTFMU2dvNEx2dnZ1UFhYMy9GYnJmWFVnLy8xSkQ2S29RUVFnZ2hoQkJDQ0NHRUw1NmliajE3OWlRbEpZWHo1OCtqcW1wOWQ2dmVhWUc1OWQySnhpSTNONWVJaUFpQ2dvTFFhRFRWQ3FacU5CcjgvUHc0ZCs0Y1ZxdTExay9PaHRSWElZUVFRZ2doaEJCQ0NORzRsVkUzaVFBQUlBQkpSRUZVRFIwNnRNWnRGVVhCYURUaWNEaElTMHZENFhCY3dKNDFUQkwwdllBS0Nnckl6OCtuUllzVytQbjVWU3VRNmtrK2JUUWFTVWxKd1dhejFXSlBHMVpmaFJCQ0NDR0VFRUlJSVVUajlsZUR2bHF0bG9DQUFNNmRPNGZGWW1ueWd4UWw2SHNCcWFwS2ZuNCtpcUxRckZrekRBWkRsWU9weFUvT3dzSkMwdFBUY1RxZDBsY2hoQkJDQ0NHRUVFSUkwZWo5bGFDdmgxNnZSNi9YazVTVTFPUUhLVXJROXdKek9wM2s1dVlTRkJSRWFHZ29XcTIyV3NGVW5VNUhZR0FnNmVucDVPYm0xdXBkaVliVVZ5R0VFRUlJSVlRUVFnalJlUDNWb0sraUtONlVwTG01dVdSbVp1Snl1UzVRN3hvZUNmcldBcnZkanNWaUlUSXlrc0RBUUJSRnFWYjZCS1BSaU5sc0ppVWxoY0xDd2xyc2FjUHFxeEJDQ0NHRUVFSUlJWVJvbkM3RVNGL1BJRVd6MlV4U1VoTDUrZmtYb0djTmt3UjlhMGxoWVNFMm00Mm9xQ2pNWm5PMVJ0QjY3a3FvcWxvbnlhY2JVbCtGRUVJSUlZUVFRZ2doUk9OeklZSys4R2RSTjZmVFNXcHFhcE9OVlVuUXQ1YTQzVzZzVml0NnZaN0l5RWowZW4yMVV5Y0VCUVdSbloxTlZsWVdicmRiK2lxRUVFSUlJWVFRUWdnaEdxVUxHZlRWYXJYNCsvdVRscGJXWkZPU1N0QzNGbmx5NW9hRWhCQWNIRnp0bkxsNnZkNWJkZEJxdGRaSmZ0K0cwRmNoaEJCQ0NDR0VFRUlJMGJoY3FLQ3ZoOEZnd0dnME50bWliaEwwcldVMm00MmNuQndpSWlJSURBeEVvOUZVSzVocU5wc3htODJrcHFiV2VzN2NodFJYSVlRUVFnZ2hoQkJDQ05GNFhNaWdyeWNscWNsa3dtS3hrSkdSMGVTS3VrblF0dzRVRkJSZ3NWaG8xcXdaL3Y3K2FEU2FLclh6REVjUERBeEVwOU54L3Z6NVdyOHowWkQ2S29RUVFnZ2hoQkJDQ0NFYWh3czkwdGVUa3RUUHo2OUpGbldUb0c4ZFVGVVZxOVdLdytHZ2VmUG1HSTNHR3VYTXRkbHNaR1ptNG5RNnBhOUNDQ0dFRUVJSUlZUVFvdEc0MEVGZktJcFZHUXdHM0c0MzU4NmRhMUpGM1NUb1cwZGNMaGNXaXdXTlJrTkVSQVFHZzZIYU9YTkRRa0xJemMwbEp5ZW5Wb2VrTjZTK0NpR0VFRUlJSVlRUVFvaUdyN2FDdmxxdEZqOC92eVpYMUUyQ3ZuWEk0WENRbloxTlFFQUFvYUdoNkhTNktnZFRBVXdtRXlFaElXUmtaR0N4V0dyMUpHMUlmUlZDQ0NHRUVFSUlJWVFRRFZ0dEJIMDlQRVhka3BPVG0wd2RLZ242MWpHNzNVNTJkalpoWVdFRUJRVlZ1Vmlhb2lqZVltbUJnWUdrcGFXUm41OWZxOEhVaHRSWElZUVFRZ2doaEJCQ0NORncxVmJRMTFQVXpXdzJrNWVYUjNwNmVwT1lsYTZyN3c0ME5hcXFrcDZlenU3ZHV6R2J6YlJvMFFLdFZsdmxZS3BPcDZOVnExWmNmdm5sYk51MmpheXNMT21yRUtMR05Cb05PcDBPblU3bkhka2ZGaFpHYUdnb0lTRWhHSTFHVENZVE9sM0pyd3RWVmNuUHovZk9Dc2pLeWlJakk0UE16RXp5OHZKd09CdzRuVTdjYm5jOXZUTFJWSG1tYitsME91K3NrOURRVU1MRHd3a05EY1hmM3grRHdWQW1kWkdxcXRqdGR1eDJPd1VGQldSbFpaR1ptVWxtWmlaWldWa1VGaGJpZERweE9wMXlFMVBVT1RtdlJXTWw1N1pvak9TOEZ1TGk1Qm1jMktOSEQ1S1Nra2hOVFczMGYwc0swTGhmNFVWS3I5ZlRzV05IaGd3WlFrUkVCQnFOcHNwdFBjR1duMy8rbWIxNzkyS3hXR3F4cHcycnIwS0l5bmt1UXZWNlBXRmhZVVJIUjlPcVZTdHZEbStOUm9OV3EvWGU1UEU4aWxOVjFmdHd1Vnk0M1c1Y0xoY09oNFBNekV5U2s1TTVjK1lNR1JrWjJPMTJuRTVuazdpVEt1cUg1MGFqWHEvSDM5K2ZsaTFiMHFwVks2S2lvdkR6ODBPbjAzblBhYzkzV09uejJuTStBOTd6MmUxMjQzUTZLU3dzNU55NWN5UW5KNU9jbkl6Rll2SCsweVUzTmtSdGtmTmFORlp5Ym92R1NNNXJJUzZNT1hQbTFPcitWVlhGWnJOeDhPQkJkdS9lamRWcXJkWGoxVGNKK3RZams4bEUxNjVkR1Rod0lDRWhJZFVPcHVibTVySnYzejUrK2VXWFdqOVJHMUpmaFJCbGVTcVdta3dtSWlNanZZSGUwTkJRNzBpRDZ1YnU5a1ZWVlp4T0p3NkhBN3ZkVGs1T0RrbEpTZDQ3cVRhYkRidmRMaGVuNG9MUTYvVVlEQVpDUWtLODUzUmtaQ1JtczlsN1RsYzFOVkY1UFArQU9aMU83SFk3TnB1TjgrZlBrNVNVeEprelo4ak96dmFPeWhIaVFwRHpXalJXY202THhrak9heUV1ck5vTytrTFJUWldzckN5KytlWWJqaDgvM3FnSEowblF0NTc1K2ZuUnMyZFArdlhyUjFCUVVMVytETnh1TnprNU9lelpzNGNqUjQ2UW41OWZpejF0V0gwVlFoUlJGQVdqMFVoa1pDU2RPM2VtZGV2V0JBWUdZakFZME92MVZVN1pVaE9xcXVKMnUzRTRITmhzTnF4V0s4bkp5Y1RGeFpHYW1rcEJRVUdqbjA0amFvZGVyeWN3TUpDT0hUdlNybDA3d3NMQ01KbE02UFY2NzgyTDJqeXZQVGMyQ2dzTHljcks0dVRKa3lRa0pKQ1RreVAvY0lrYWsvTmFORlp5Ym92R1NNNXJJV3BIWFFSOVBYOURpWW1KZlBQTk4yUm5aOWY2TWV1TEZIS3JaNTU4bURxZGp2RHdjUFI2ZlpXL0hEekJuTkRRVUFvS0Nzak96c2JwZEVwZmhSQkFVWFhTaUlnSWV2WHF4ZVdYWDg0bGwxeENTRWlJOTRMMHI0NDZxSXduV2I1T3A4Tm9OQklRRUVCRVJBUnQyclFoTURDUWdvSUM3SFo3bzc2ektpNHNUKzdwbUpnWUJnNGNTSmN1WFlpSWlQRG14aXVla3FTMmVQTDA2ZlY2VENZVFFVRkJ0R2pSZ2padDJtQXdHTWpQejVlcGxxSmE1THdXalpXYzI2SXhrdk5haU5wVlc0WGNpbXRLUmQwazZIc1JzTnZ0WkdWbFlUYWJDUTBOcmZZVWE1UEpSSGg0T0FVRkJlVGs1TlJxTUxVaDlWV0lwa3FuMHhFY0hFeVBIajI0NG9vcmFOKytQY0hCd1hVUzZDMlA1K0pYcTlWaU5wdUpqSXlrVFpzMkdJMUc3NFZwWS8yaUZYK2RWcXZGMzkrZmpoMDdNbkRnUUdKaVlvaUlpTUJvTk5icWFQWEtlQzRZOVhvOUFRRUJORy9lbkZhdFdxRW9Ddm41K2Q1Y2ZFTDRJdWUxYUt6azNCYU5rWnpYUXRTTnVnajZ3cDgzVC96OC9FaE9UbTYwYVVnbDZIdVJzTnZ0WkdSa0VCUVVSSEJ3Y0pXL09EeUJGRTh3TlNjbmg5emMzRm9ObmpTa3ZnclJsR2cwR2dJQ0F1amN1VE1EQnc2a2MrZk9oSVdGZVl1ejFkZkZhSEhGZzc5K2ZuNUVSVVdWdURDVmFzU2lPRVZSOFBmM3AwMmJOZ3dhTklqWTJGaWFOV3VHMld5dTEzK3dTaXYrRDFkUVVCQXRXN2FrUllzV3FLcEtRVUdCbk5laUJEbXZSV01sNTdab2pPUzhGcUp1MVZYUUYvNmNrUTV3N3R3NUhBNUhuUjI3cmtqUTl5SlNXRmhJWm1ZbW9hR2hCQVlHVmp1WWFqYWJDUThQSnpjM0Y0dkZVcXZCMUliVVZ5R2FBcjFlVDNSME5FT0dEQ0UyTnBiSXlFaitQM3R2K2lSWGxwNzMvYzY1Vys1TGJhZ0ZoWDB0TkhaMG94dTl6RXhQYzhqaElnMFhVWlJJa1JNeUxVcVdJK3lRSGFId1grQ1B0ajc0aXh3aGgwaEp0bWhTbEdpUkhvNDVvOW1uaDkwOURUUjZHbnRqS3dCVnFLcXNyTnlYZSsveGg4d3NGSUJjS210QlpSYk9MNklhMGFqTXZPY21ucng1N25QZTg3eUJRS0FyczFlcFdzaTdEM2lBaDhCRkxQKzU4c2VyLy9nSW5xMGRXTTNoVms1TW85RW80K1Bqakk2T1VpcVZ5T2Z6K3BxZ3dUQU1ob2VIZWZQTk56bDM3aHlqbzZPRVFxR3VickFhdHpZZTRBbHdCVlFGVkdYdHowcmovMWY4enEwLzFoZTE1emVPdEpvak5uUnQyemF4V0l5ZE8zY3lPRGhJTHBlaldDenFTaHZOaHVpNm9XeUpqeUU4VE9GaENSZGJ1bGlpaWkxY2JGbjcweEl1bHZBd2NER0VqeFIrL1JWV3IyeXRhODFxMkJCdDF3MHBvWHdNejhmMDNQcVBoK201V0c1MStlOE0zOFAwUEF6UFEvbytRdm4xWmpYMVk2M3l2a1JyVzlPT0RabUwxSFd0bE1MM0ZNcFQrSjZQN3lrOFQrRzd0Yi8zUFlYdk4zNnZVSDdqdVUrTTJ0WGViMnRkYS9xWkYyMzZHb1pCSkJKaGJtNk9wYVdsYmZjWjBZM2NlZ3dwSldOalk3enp6anZzMnJXcnE5eGNwUlNlNS9INDhXTis4SU1mOFBubm4yL3FTa1UvalZXajJjNEVBZ0gyN2R2SGE2Kzl4c2pJQ0xadGQyMzBlb0N2QkNVbHlHTlFWQVpGSlNramNSSDRxbWJ5QWhnb3BGQ1lLQng4QXNJbktEekNlQVNFd2hBS0NVaFdad0RYeGxFTDAxOVlXT0RERHovayt2WHIyM2FMamFZenRtMHpNVEhCRzIrOHdjVEVCSTdqZEdYME5qVHRDU2hMU0p1UU5TRm5RTTRRRkEzd3BhQkN6ZHdWZ0tOQUtuQThSY1NEaUt1SXVwQjB3ZkhCVkxXVmNzSHFER0NvNmJwU3FUQXpNOE1ISDN6QTdkdTNLWlZLYTNoSE5OdUI5ZWk2b1d3REgxTjRCR1NGQVN0TDNNd1RNWXJFelR4aG80SVVQcGFvWWdnZkgwbkZ0L0NWcE9oWkxIbGhzbDZRSlRkTXFoS2w1TnU0eXNERHFCdGxxNS9EYVYxclZySXViU3NGU2lHVmorRjcyRldYYURGSHVKUW5XQzRSTGhkdzNDcUc3Mk82VmFSUytFTGdtaGEra0pRTmswSWdSTUVKa0ErRXlZWWlWRXdMVHhwNFV0WW1JbDNjbjJodGF4cXNheTVTbjJEWG1ob3IvS3BQdWVoUkxibTRGWjlLeWNOemE5cjNYQVcrQWlrd2pKcGVEUk1zeDhCMERLeWdnUk0wTVV5SmxBSWhheE9YYnNhaWRhM3BKMTVFSTdkbmNWMlh6ei8vbkc5Kzg1c3NMaTYrOE9Odkp1WldEMER6Tkw3dk16czd5L3Z2djQ5bFdZeVBqNjg2TjdleFNqRXlNc0xycjc5T3BWTGgvdjM3bTVhYjIwOWoxV2kySytGd21HUEhqbkhxMUNrR0J3ZFhWWG13MHVqMWxLQ29KR2xsa3ZaTmNwajFDbDd3RVNoRTg1VkIxVEMvRkZMVi9qUlFoUEZJU0plNHFCSVdQaWFyTTRDRkVKaW11VnhORVlsRXVIVHBFdGxzVm05RmU4a0lCb01jUEhpUWMrZk9NVEl5c3FydmxXV2p0MTZwVzVDdzRNQ01EWE8yb0dTSTJzS0dxRld5K3hKNFJ0dWkva3BDQ2FRQ1F3a2tFUEJob0tMWVVWYU1WQ0RzMVNaUGhxcnJ1czI0aEJETE40M0JZSkJ3T016VnExZko1WEpyZlhzMGZjcGFkRTM5Q213SUR3dVBrRkZreEU0ejRTeXd3MGtUTXNvWStMVUtYbndNVWZza0NQR2txcU4yK2F4ZjA1WEVVeElQZzZKbjg3Z1M1MUY1Z0lmbEFmSitFRmVadUtxekFheDFyVm5KbXJSZE4zb04zOFB3UFp4S2hZSGNFb1BaUlpMWkpSeTNqT0g3U0tVUXZvOUVJWlI2U3BVMWFkZTFMU1cra1BoU1VqWXMwcEVZQzlFa3FXaUNvaDNBTXd3OGFYUTBnTFcyTlEzV05CZFJxaVp0WDZGOGhWdnhLT1U5aXBrSzVWd1Z6NjBad0NqRmNpSGhNMVBjS2l4ZmZvV3MxbmZKZ2pRbGdiQkpNR29SaUZxWXRvRTBhZ2F3NkdBQWExMXJOSjB4RElQeDhYRU9IanpJcFV1WEtKZkxXejJrRFVQSE8vUWd2dStUeStWWVdsb2ltVXdTRG9kWHZVVzdFWjhRRG9jWkdCaGdhV21KWEM2M2FTWHEvVFJXaldZN0lZUWdIby96NnF1dmN2cjBhWkxKWkVmRHQySDJWaEZrZklOWjMrR2VGK0NoQ3JDZ0xBcVlWSkY0U09xM1dORGhSeTFIUE5RcWdrdElNc3BpWGxrcytoYkZlZ1daS1ZhOFdvc2hOcmFqQlFJQmhvYUdDSVZDcEZJcHl1V3lObjVmRXFMUktLZE9uZUsxMTE1amFHaW9zNmJyUHhWUnErYTlHNFFyWWZnc0tyZ1hsTXpiZ3J3cHFFcUJad2g4S1ZDeWZ0UGZWTklDSldxUDg2VEFGWUtTQVJsTE1Pc0k3b1VFaisyYXFTeFZyZnBYcm5oNk14cmZkYUZRYUxrU1A1MU9iNnZKcEtZOTNlcTZvV3hiVkVtYVdmYUhIbkVpZXB0VHNjODVFSnBoaDUwbWFoWUpTQmZiOERDbGp5RVZVc0N5dk9zL2piOHpCSmhTWVVrZlc3aUVqREpKSzhlRWsySi9hSVpSTzBYWUtPRXJVYS8rbGZXeE5CK24xclVHMXFEdCtsWjEwM1dKRnJLTXBXYlpOM09QZzQvdU1yNzRtR1F1UTZoU3d2WThMTi9IVUg1dGR4R3RaeUlTTUpUQzlIMU16OE54SzBTTGVZYXlpNHluSGpPWVRST29sdkdGd0pNR3ZxaHJ1OFU0dGJZMVhjOUY2bk5VejFWVWlpNjVWSm5GbVFMcG1TTDVWSmx5M3NXdHJJeHNXT1ZBRkxYSCsrQzdpbXJSbzVTdGtrK1ZLZVVxdUJXL2RwMlhZbmw4cmNhcGRhM3BKOVlTNzFCYmRLbFZ0WmZMWlVxbEVwVktCZC8zbC9YZmFYR2swYXp4d1lNSDIycFJSSnUrUFlydisyU3oyVFdicVZKS3d1RXdJeU1qNUhLNVRjM043YWV4YWpUYkFTa2xnNE9EdlBYV1cweE5UUkdKUk5wT1NCdG1yd3RrZk1sOUw4QTlQMGhxaGRIN3RNbTdWbXJQOSt0NXYyVU1jc29rcFV6eVNtS2lNSVgveEVwb1kvN2F0azB5bVNTWlRKSk9wM1VHMlRaSENNSGc0Q0N2di80Nng0OGY3OWdrdEdIMlZnVmtUTGdlaGs5aWd2dEJ5YUlsS0pvQ3QyN3lMaHU4YXhvWXkwYXdKd1VWQ1ZsVE1HY0xIZ1lGUlFtTzk4VDhiVHlsMmZrMUdrVU1EZzRTajhkWlhGeWtWQ3JwQlkxdFRMZTZiaWpiRWg0Sk04OHJrVHU4R3IvQi91QU1RMWFHaUZtdW03eHEyZHhkMjdocVA0WlEyTklqSUt2RXJUeWo5aUs3ZzQ4SkdXVktudDNSL05XNmZubnBXdHQxUFJpZVM2UllZTy9zZlE0LytKenh4Y2NrQ2prQ2JnWEw5ekRVK21ZaWplY2FLQ3pmeC9hcWhNc0ZCbkpMN0VqUEU2aVVxVmcycm1IVXZoOXFKOVAwL0xTMlh6NjZub3ZVdGVCN2luTFJJL080Uk9wQm52eGloVXJCdzNkckp1OUdobWtxdjNhOGF0bW5uSE1wTEZWd3EzNHQrcUZlK2RzNGwyYm5wM1d0NlFlNk5YMXJNU28rUzB0TFhMNThtUTgvL0hBNUxuQmhZUUhUTkFrR2d4MHI5aHYzb0VxcGJkWFVUWnUrUGN4S00zVmdZR0JOWm1vb0ZHSjRlSmh5dVV3bWs5blVxSWQrR2F0RzA4OFlockhjc0czLy92MkVRaUdrbEUwZnErci9jWUc4a2p6d0E5enhReXhpTFJ1OTNTV1Vkc01UQTloRlVNQWdyU3hLU21KUnkvMXRITFhaWmFJUjl4Q0x4UmdhR3RJN0FiWXhRZ2hHUmtaNDU1MTNPSFRvRUpGSXBLMm1HOUVrV1FOdUJlRmlUREFka09Rc2didXlrbmR6QnJ0c0FKY2xMTllyZ0tzU0F0NlR5QWRvYmY1YWxrVThIbitxbWFtKzJkcCtkS1ByaGlOZzRoSTFDaHdOM2VlMStEWDJCbWVKV1FWc1dUTjYxN04rMFg2c2pVcGduNkNzTUdSbEdBOHM0RWlYUXQzODlkczBmdE82ZnJub1N0dkxacTlIcUZ4azE5eERqa3pmWW14eGpuQ2xWS3ZtM1lBbDU1WmpwVjRKN1B2WWJwVllNY2RRTm9YdHVwUk5HODh3VUcwcWY3VzJYeDY2bW92VUo5ZzE4OVVqTTFkbXNXNzJ1aFcvWnZTK0FKU3FWUUNYaXk2bGJCWGZVMC9NWHdFZ1dzNnh0YTQxdlV5M3BxL3YrOHpOemZHREgveUFUei85bExtNXVlVml3cm01T1I0OWVrUWdFQ0NSU0xRMWZyZHJVemR0K3ZZNGpmaUViRGJMOFBBd29WQ29ZMmw2ZzVYYk9JYUhoNmxXcXl3dExXM2Fpa1UvalZXajZVZUVFQXdORGZIMjIyK3pkKy9ldGcwbGxLcGxseGFWNEtFZjRLNFhaRUZabEovYUtQbkNSbzZxbTc5NVRCYVZpWXZBRXY2VDJJY1drOUxHRjI4eW1XUnVibzU4UHE4bnBkc0lJUVFEQXdQTGl4aUJRS0J0ZGE5UExWcmhUaEF1eFFSM1E1S3NXVE5oTjgwUmF6MTRmRkZyQ3JkZ0N4NEhCRDZLb0FmV2N1WjFzNmM5MFhVOEhtZHVibzVDb2FCMXZZM29SdGVOM042SUxISWcrSkR6aVdzY0REMGtZZWF4cGIrdWl0NnV4MDNEQVBZSkdXV0c3U1hHblJRU1JjRnpxQ2lUVnNyV3VuNDU2RXJiOWR6ZVFLWEV4TUlzUjZkdk1iRXdTNlJVd0ZUK0M1MkpMRmNBSzU5QXRVSWluMlV3bThKUWlwTGw0QnIxTnAwdGpGK3Q3ZTFOVjNPUmVtNnZXL0hKcGNxa3BndmtVbVdxSlgvMXNRMGJqUUt2cWlqbmErYXZVbUJZTmZNWFdsZjlhbDFyZXBWdVRGK2xGTGxjanU5Ly8vdmN1SEdEWXJINGxJNDl6Nk5RS0RBL1A3OWM0VzRZUnN2WGF4UWVPWTdEZ3djUEtCYUw2enFYWGtDYnZuM0FTak4xY0hCd1RXWnFNQmhrZUhnWWdIUTZUYVZTZWVuSHF0SDBHN0ZZakFzWExyQi8vLzZPaHE4SExDbURXMTZJV1dWVHBGR3A5U0pkc1djUjlVeGhTVTRaWkgwVFcvZzQ5Y2lIVnNadll5ZEFKQkpoWm1aR2R4emVSa1FpRWQ1NDR3ME9IVHJVMGZEMWdKUUpGMk53SXl4STF5dDdrUy9ZN0YxSjNTWHpoS0JRTjMvVEZrVGNXZ080VnFaRzQyWXJGQW9SREFhMXJyY1pxOVUxS0NRK3c5WVM1K05YT1JhNXg2Q1Z4WkVlVXI0NHMvZFpHbG5BcHZDSm1DVkc3RFFEWnBhc0Y2YmtPUzIvUzdTdXR6K3IxclpTU044bmxzOXdkUG9XZXg1UEV5dmtzSHp2aFM4N3IrUXA4N2RTSnBuUEVDMWtLVGhCS3BhTkV1Mk5YNjN0N2NtcTV5S3ExcUN0bkhkSlRlZkp6QldwRkx3WFZ0bmJpWVlaWGNwVktSZGNiRWRpV3JLK25xRjFyZWtmdWpGOVhkZmw1czJiWEx4NGtVS2gwUEp4bFVvRjEzV1puSnhzZXg4TkxIdFNEYk80MzNlZ2E5TzNUL0E4ajJ3MnV5NHoxWEVjaG9hR01FMlRWQ3ExYVdacVA0MVZvK2tYUXFFUVo4NmM0ZGl4WTh1ZnFXWW9WZXY4dStCYjNQWkNMR0hpYldxTVE3YzhpWDJvWmY0YW1FSVJFRDRHN1N0K3crRXdwbW55K1BGajNYaGlHeEFNQmpsMTZoUW5UcHdnSEE2M05YeXJ3S3dOUDQwSkhnWWtaV09MemQ1bnFadS9yb0NjS1ZpMEJDRmZFZkpxRTYxT0ZiOVNTdWJuNS9WMzNUWmd0YnF1WmZlNmpEa0x2Qkc3eHU3QUhDR3pnckdGWnUrek5NeGZXM2pFckNKRFZvYTg3NUQzSEx3V3l0YTYzcjZzV3R0S1lYZ3VBNWxGamszZnJHWHB1dFV0Tlh1ZnBSSDdZUHExMklsWUlVdkpjaWpiRG42TEZSZXQ3ZTNKcXVjaXFoYm5VTXhVV1pqT1UxaXE0UGVvRDZSOHFGWThLbmtYMHpZd0xBTWhPMWY4YWwxcmVvWFZtcjVLS1lyRklqLzYwWStZbloxdFc2bXVsS0pVS2pFeU1yTGNBTDBWS3hkRUhqNTgyUGM3VGJYcDIwYzhhNllHZzhGVjUrYkNrMkRxZ1lFQlFxRVFDd3NMbTdhYTEwOWoxV2g2SGR1Mk9YTGtDT2ZPblNNV2l6WE5HRk0wREYvQmpHOXp4d3VSeDl6RXBMejFVaHRUQlVsVzFiNTBnN0ptSTlERXkydHN0WW5INDFTclZSWVdGblQ4U3g5ajJ6YUhEeC9tdGRkZUl4NlB0ODN3TFF1NEg0U1A0NEo1WjBXVVF5OGlhbEVtUlFOU3RzRDBGUkVYR3B2aW4zLzRrMXk5VXFsRUtwWHErMnFDbDVuVjZob1VBVkZoYjJDRzErUFhHSE5TV0liWHk3SkdvZ2diSllidERLNHl5TGxCcXFxNXNyV3V0eCtyMXJaU1dHNkZzY1U1ams3ZlpEQzdoS244bnB5RlFOMzhWWXBBcFV5OGtNT1ZrcUlUeERPTWpobS9XdHY5ejZybklrcmh1VDZGZElXRkIzbEtPWGREbTdOdEN2V3EzM0xCUlVxQlpSc0lvM2tSbHRhMXB0Zm94dlROWkRKODhNRUhiYXQ4VnpJd01NRFkyQmlXWmJWOVhNT1BFa0x3Nk5HanZsNE0wYVp2bjdIU1RFMGtFbDAxVElNbkYvVkVJa0VzRmlPVlNtMWF4ODUrR3F0RzA2c1loc0h1M2J0NTg4MDNHUndjYkxvcTJUQjhTd2ltUFlkcFAwQnh1UXFyVjIrMW9ERStGMEZlR1ZTVkpDUThMRlJMNDdjeEtjMWtNaXd0TGVGNTNsWU1YTE1PRE1OZ2NuS1NOOTk4azZHaG9aWXI3WXBhZnUrTkVId2FyY1U1K0M4NnQzY3RpRnBLYThtb05YcFRFcUxWSnptL3p6MjhQcWxNSkJKa01oblM2ZlMyYUJyeHNyRmFYWU1pSkVzY0RkL2xiUHdtZzFaMnVVbGJMOVA0NkFWbExldFhBdWxxbUlxeWFHWDhhbDF2RDFhdGJhVndLbVYyUDM3QXdZZTNpUmR5eTAzYWVwbkdUTW11Wi8xS3BjZ0ZRN2lHMmRMNDFkcnVmMVk5RjFFS3QrS1RlVnhrOFdFdHpxR2ZhR1Q5b3NBS0dQVW1iMXJYbXQ1bXRhYXY1M25NemMxeDVjcVZWWm15UWdnaWtRaDc5KzdGdHUyT2oyM3NOSjJmbisvcno0UTJmZnNRei9PV0w4YkpaSkpRS05TMW1kcW9tQnNZR0NDVHlWQXNGamZGUE9tbnNXbzB2WWFVa2gwN2R2RDIyMjh6TmphR1lSak5QenQxdy9lT0cyQkdCU2kzM0ZEZXF3ZzhCQVVNU2tvU3JSdS9yUzRUamU2cjgvUHp1dHR3bnlHRVlIaDRtSGZlZVlmeDhmR1dtbTRZdnArRjRXcEVrTFY2TE02aEUvVzRoNHFFUlZOUWxwQjB3VzVoL0FJNGprTThIaWVWU21sZDl4bXIxWFhEOEQwVnZjV0o2QjBTVm1GTHMzdTdwUkgzNEVpWEFTdEx3S2l5VUkyMk5INUI2N3JmV2JXMjY0YnYvb2QzMlRkN2owaTUyRk54RHAxb3hEMVlua3UwbU1OMnF5eUZJcmltMWZJRHFyWGR2Nng2TGxJM2ZOT1BDaXpObG5ETC9XbjQrSjZpVW5UeHFqNU95RVNhcldNWHRhNDF2VUEzcHUvTXpBdzNiOTVjMVE1UUlRU3hXSXdEQnc3Z09NNnFIbSthSnNGZ2tPbnA2YjV0NnFaTjN6N0Y5MzJ5MlN4emMzUEU0M0hDNFhDYm00em5hYXhjeEdJeGR1ellRYkZZSkpmTGJjcFdqbjRhcTBiVFM0UkNJUzVjdUxDOEd0bDhRZ29WWU5xckdiNlZ2cnJOV29uQUI4cElQQ1dJQ3JlMkpmNlpVMm5rZmdjQ0FVS2hFTlBUMHpyNnBZOEloOE84K2VhYjdUVk5MZExoUnFobStPYk5IbzV6NkVROTV6ZHZDZ1NRYUZIeHU3S1JxZFoxLzdFYVhZUENFUldtd25jNUViMUQxQ3oyMVRyR1NvUUFTM2pFekFKS0NWTFZhTk9vQjYzci9tZFYycTVIT3V4Ni9JQjlzL2NJVjBwOVBCT3A1L3lXaWlBRW1WQVlyMG5GcjlaMmY3T3F1VWc5MGlIenVGZ3pmQ3Y5YWZnMlVENjRaUThFMkVHemFjV3YxcldtVitpbWtWdXhXT1Q2OWV1cnF2UTFESU9kTzNldXF0SzNRZU8rczUrYnVtblR0NC94Zlo5OFBzL0N3Z0tSU0lSb05JcHBtbDJacVZKS1FxRVFJeU1qQ0NGWVdscmFsTHlTZmhxclJ0TUxtS2JKL3YzN09YMzZOSkZJcEtYaDZ3S3p2czE5dng4cmZKK2wxdUN0aEt6bFI4cm16ZDBhMTROZ01FZzJtMlZoWVVGWC8vY0JobUd3YTljdXpwMDcxMXJUMUpxMjNRdldJaDJ5Vmg4YnZnM3F4bS9XRkFROFJjeHQzdHl0b2V0QUlNRGk0aUtwVktwdnQ1RzlUS3hHMTQybWJYc0RNNXlOMzZ4VitQYS9yTEdFUjl6S1UvQWRscXJocHMzZHRLNzdsMVZwdTk2MGJXeHhqa01QYmk5WCtQWXpUNHpmQW1YTEpoOE1OMjN1cHJYZG42eHFMbEp2MnBaUFYxaDhXT3piQ3Q5blVUNVVTeDZHSmJFQ1p0UG1ibHJYbWw1Z3RhYXZFQUxmOTdsNjllcXFxbkF0eStMZ3dZTk1URXgwelBSZGVZeEd6TU9EQncvNnNxbWJObjM3SEtVVStYeWV1Yms1UXFFUXNWaXNhek8xc2FJM1BEeE1NQmdrblU1VExwYzNYTXo5TkZhTlpxdUpSQ0s4OGNZYmpJNk9Ocy94VmVBREtXVnkyd3RTYk5rcXF0K29SVDJVbElramZJTENxMVVNTlRGK0RjUEFjUnp1M2J2WHQ5dHRYaVlhbFRXTnFKSm5VZFFXTVI3YmNERXVTTnZid1BCdElBUlZBVGxURUhWcnpkMmFWY0kxdHBGcFhmY1BuWFFOQ2dPZlVXZWUxK05YR2JTemZWdmgreXhDZ0MxYzRtYWVKVGRDMWd2aU4xRzIxblYvMGxIYlNpRjhuOEhNSWtmdTN5UmV6UFZ0aGUrekNNRDBYRUtsSXZsQWlJSVRSSW5udjVPMHR2dVBqbk1ScFZDK29waXRrcnFmcDFMY1hrVUZ2cWVvbGx6c2dJbnBHTFc4ZHExclRZL1JUYVd2VW9yWjJWa1dGeGM3TGxDRXcyRk9uVHJWc2s5T0t4cDlaYVNVZmRuVVRadSsyd0NsRk1WaWtibTV1ZVVjSHN1eXVqWlRiZHRtWUdDQVpESkpPcDJtV0N4dStNcGVQNDFWbzlrcVROUGswS0ZEdlBMS0t3U0R3ZWMrSDZyK2sxR1N6NzBnT1ZybktmWW50ZVp1cFhwanQ0RHdsNXNJUGZXbytyV2djVTNSMWI2OWkybWFIRHg0a09QSGp4TUtoWnBxMmdkU0p2dzBKcGgzK3FScFcxZlVzbjF6cGlCWlZRVDk1cTBXaFJBNGprTXVsOU82N25FNjZiclcwczluMEZyaWpmZzF4dXhGVE5IN1RkdTZ4WkZWWW1hQmhVcU12QmVvdCs1NjNrVFF1dTRmT21wYktZUlN4UE1acHFadk1wQmI2b3VtYmQxaXUxWENwU0pMb1NnbDI2bDNOTlRhN2xjNnprVlV2VEZ5d1dWaE9rOHAxMy9idUZlRDV5cXFaUTg3WkdMYXN0WThXZXRhMDBOMFUra3JwY1N5TE81OGhndGNBQUFnQUVsRVFWVGZ2OTgyanNTeUxBNGRPc1N4WThlYTNsOTNPazZqMmplVlNxM0tZTzRsdE9tN2pXZ1lIMElJRW9uRWNrNUp0MDNUWXJFWUl5TWo1UE41OHZuOHB1U1c5Tk5ZTlpvWFRUd2U1NjIzM21yZFRWaEJFY0huWG9oRlpUZTl3ZDRvaElEUlJKVGYrOUtyL0xkZmZZdGZQWCtjd1dpSUI2a2xDcHU4eWxsRlVFWVNFeTUyazhadWpTL2dVQ2pFL2Z2M3llZnptem9lemRxSlJDSmN1SENCSFR0MnRGeFp6MHU0R0lWSFFZbTdYVW9oVnlKcS95a1pVSlF3WEFHblJiNnZZUmdFQWdIdTNyMUxvVkRZZ3NGcVZzTnFkQjJSUmM3SHJyRTdPSXN0L1cxbitEYldab0pHbVpBc01WdE5VUEp0bXBtK1d0Zjl3MnEwSGFpVU9ITC9KanZTQzFqSzM1YVhiQUhZMVFxQmFwbkZTSnhLazhadVd0djlRMmRkSzl5S1IrcCtuc0pTcGJZaS9RSVFRakF5T3NTdi8rNHY4UWYvdysveWE3L3ppM3p4NXk5d2NHb3ZsbTJUWGNwU0xtM3NuTnVyK3JoVmoyRFV3akNmYjdLdWRhM1pTcnFwOUcxazdwWktKUllYRjVzMmRETU1nK0hoWWQ1NDQ0M1c5OWVyT0k1cG1nUUNBZTdmdjk5WEZmRGE5TjFtbE10bEZoWVdjRjJYZUR4T0lCQllybzVkRFkwTGZDUVNZWFIwRk0venlHUXlxK3FHdUozSHF0RzhLR3piNXZqeDR4dytmQmpIY1pwV0liakFyT2N3b3h6Y1RkNU1HWFpzZnVPTmsvekM2YU9NSldNa3drRW1oNUlvQlRkbjVxbTRtN1h5WHp1bktoSVRSVlM2TFdNZUxNdWlVcWt3T3p1ckYzNTZFTXV5bUpxYTR0aXhZOHZYK1pVMFloM3VCT0ZHUkZBMnRsR3N3N09JMnZtV3BDRGdLNUxWMXZtK3RtMXJYZmN3blhRTkNoT1gvY0dIdkJLOVM4aW9icENzQmNJSWdCMUJob2N4Ums1ajdmOHE5ckhmeFpuNit6akh2NDU5NHZjSnZQcmY0Wno4eDFoSGZ4UG44Ti9CM3YvTEdKTmZ4RXp1UTFnUlVCNElvNlk5ZjMzWGNTRkFvZ2dhRllxK3pVSTExakxmVit1NjkrbW9iYVV3UEkrSmhSbjJ6RDBrNEZhM25lSGJRRkRUdHVOV3FGZzJtWEMwWmI2djFuWnYwM0V1VXMveHphWEtaT2FLK0Mvd256Q1dpUExlcjd6RG0rKytSbUlnaG1YYmhDSkJSc2FHT0RTMWozQXN6S1BwV1lyNWpXMnE1cmtLdzVUWVlSTWhtemQyMDdyV2JBWGRtcjZtYVRJME5JVHYrMlF5bWVYb3owWVU0UGo0T0crOTlSWTdkKzdzYXBkNXMyTTVqa081WEdadWJxNXZQaFBhOU4yR1ZDb1ZVcWtVMld5V1JDSkJNQmhFeXVkWDhGclJNRjVEb1JBN2R1d2dHQXlTeVdRMkpUdTNuOGFxMFd3MlFnaVN5U1FYTGx4Z1lHQUFLWjl2aDZLQW9wTGM4WUlVWGtDTzcyQXN4TysvOXpxVFF3a3MwOEEwSkdISFpqQWE0c2ZYN3JKVTJNeFZUb0VQVkpVZ0xxbzRUYlpGcjZ6MmZmRGdBYmxjVG4vMmU0eEVJc0dGQ3hkYTVtY3BJR3ZBcFpoZ3lSYTEzTVFlSVdMWmZISG5mdjduTjMrUmYzN3VYUTRuaDdtNXRNQlN1YmoyQWlBaDhFWE4rQjB0UDRsNWVQb2hUeXBzcHFlbnllVnk2endUelViVFNkY0FVU1BQK2ZnMUJ1MHN4bnE3VzBrVFlZV1JrVEdzeVM5Z0gvMjdPRk8vamJYMzV6Qkh6bUFrZGlQRE81Q0JPTklPSTZTRmtBYlNEQ0xzQ0NJNGhCRWR4eGc4aWpseEFXdjNsekdHamlIc0tNb3Rvbnl2WmdTcnRXMVhGQUpNNFJFd0tqd29EMUgwQTdTcjl0VzY3bDFXbysxUXVjalI2VnZFNmptKzJ4a0JTTi9IY2F2TXhaS1VMYWR0dGEvV2RtK3lHbDFYeXg2cDZjSUx6ZkcxYklzejUxL2hGMzcxWFlaR0J2QThqM0twREFwc3h5WVNEYkZqYkFqZjg3bjMrUU1xbFkwcmJsSSt1SzVQTUdaaldrYmJhbCt0YTgyTHBCdlRGNTRzVUl5TWpEQThQRXcwR2lVY0RqTXhNY0hVMUJSbnpweGhiR3dNMjdiWGJQZzJqbU9hSnFGUWlFZVBIdlhOZmFlNTFRUFFiQTZGUW9IcjE2OVRLQlI0L2ZYWDJibHpaMWNpYjVpcHNWaU1FeWRPTURnNHlBY2ZmTUQwOUhUYnJKVHRQbGFOWmpPeExJc2pSNDYwTm53VmVNQ2NiNVBEMlBSZFoxSUlvZ0dIU01CQnJtZzFMNFFnRmd3UURkUXFrVGY3eTY2SXdXUGxFS0tFclpvYnYvRjRuS05IanpJL1A5OVgyMjIyTzQwdXVjUER3eTBOMzZxQWV3Rll0QVM5dEVFNFpqdTh0K3NRLy9qNEcreUxEMkliQnUvdE9rVEY4L2lYbjc3UDNld2kvaHExcnhCa1RNV2RrQ0NTVlFSYXhEd2tFZ2tPSFRwRUtwWFMzMmM5UkNkZGc4SVNWUTRFSHpGb1p6REVPcTZSUW9JVnhSdzZnakh4TnViWXF4amhIV0JIRUlaZCszMjd6NDJRZ1Bua0VSWUlGS2dSWkd3U2EvdzF2UHhqdkptUGNPOS9GeTkxRlZYTzFBemdib2NLSk0wOEIwTVB5V2JDbEZUem1BZXQ2OTZsbzdhVnd2UmN4bE96eEFvNVpKdHJvSFFjN1BHZHhMLzBGY0t2bk1MWnN4OGpGa2MwbTkvNEh1NVNtdUwxcStRLy9oc3lQL2dPMWNjenFCNnBvaEpBcEpSbjUvd3NCU2RFMWJLYkdyOWEyNzFKeDduSWlpcmZjc0Y5WWJFT0FJR0F6ZW56eHhrWWpPTzZMaCsvZjVrcmwyK1FIRXh3OHR3VUU3dEdpU2RqdlBIRnMzejhrMDhwM05qWVBqYlZra2R1b1lUdEdBaXJlY3lEMXJXbUg1QlNFb2xFT0hEZ0FMdDM3OFoxWGFTVW1LYTUzSVJ0UFladmcwYVIxdkhqeDBtbjAyU3oyUTBZL2VhaUszMjNNWjdua2MxbWVmejRNYUZRaUVnazBuVTUrOHJzM0xHeE1ZUVFaREtaRGU5WTJFOWoxV2cyaTFBb3hQbno1OXRXUk9hVjVLNFhwTmgwVS9qR0lxUmdLQmJodlJPSGlBYWRKMzh2b0ZDcDhsOCt2Y25jVW42VFRWK0JBaXBLa2hCVkFpMnFmUnRmNmpkdjN0U21idzhSREFZNWYvNTh5L3dzQldSTXVCZ1RaSzNlaVhXSTJRN3ZUUjdpbjU1Nms4UEpZUnpUd2hDU29HbXhLNVlrNFFTNG1aNG5VeW10N2Q1UWdDK2dLQVU3U29xUXozUFZjZzFkRzRiQnpaczM5WTFXRDlGSjF3SkYzS3hWK1Nhc1BIS05zaFptQUJuYmhYM2s3K0M4OHJ0WTQ2OWhSTVpxbGJ2UzZtejR0bjVsRUxKV0RXd0ZrWUZCak9SK3pOR3ppRUFDVlp5SGFxSHIyQWNoUUFxZmtGSG1ZWG1RZ2hkOHJyV1gxblZ2MDBuYm9BZ1hDeHladmtXa1ZHaFo1U3VkQUpGWDMyRGtkMzZmNkd0dllvOU5JSU9obXVIYjVEb3ZFRWpMeGg0YUlYamdNTTdrYnFwenM3aXBGUFJBc3h3QkNLVndxbVVXWWtsS2RxQ3A2YXUxM1p0MDFqV1VpeTZMRHdwVVN5OU9iMElJQm9ZU2ZQWFgzaVU1R0NlN2xPVlAvODFmOFBGUFB1WEdsZHRNMzNuSTNvTzdpTVdqR0tiSm8vc3pUTjk5aEx1UjBXb0t2S3FxVmZ2YXphdDl0YTQxTDVwdUszMGJOS3JUTGN2Q2NSeHMyOFkwelEwemZGY2VvNSthdW1uVGQ1dmorejZGUW9IWjJkbGxROVN5TEtDN3BtbFN5dVVJaFhnOFRqYWJwVlFxYmFqQSsybXNHczFHSTZWa2RIU1VreWRQdHV3bzdBSVBmWWNGWmRVcklqZGl0UkljeThRMmE1UGdsWldMUWdnR28rSG5URitvbWI3ZnZueUR4MHRQYjJ1eFRRUGJOQkdJTlZkQk5xTlJBUm9YYnMzdWJuTHFRZ2htWm1aSXA5UDY4OTREQ0NFWUhoN216Smt6aE1QaHBsbStGUUhYd3pBZGxIaU5qbEJiekVyRDkyQmlDRk1heThNU1FoQXdUSFpIQjVpSXhybVRYV1N4VkZpajFnVmUvWlNIcTJDMXFQYVZVbkwvL3Yybk1zbzBXMGNuWFlQQ0ZsVmVpZHhoYjJnV1c2eWxlWnRBT0FuTTNlOFNPUG1Qc0NiZlFZWkhFYVlEWXFNWC9Pb0dzR0VqbkRoR2NqL0cwSEh3cS9qRngrQjJmNE52Q2crbEJET1ZKSzU2UG9aSTY3bzM2YWh0cFRCZGw3Mno5eGxOejJINXJmZG1CQThkWWVSMy8ydENVOGN4SWxHRVpiVTBmT3NIUjBpSnNDeU1VQmhyWkFkbUlrbngycy93Y3IxVFJXWDRQcjRRTEVZU2VJYlIwdmpWMnU0ZE9zNUZsTUp6RlpuSFJmTHB5bG9UYnRhRVpaa2NPTHFYOCsrY3dRblkzTHY5a0cvL3hROUlwNWFvbEN2azgwVkd4b2JZdVdjY3l6TElMT1c0ZXZubWhqZDFVMzVOcDRHSWhUU2FaL3RxWFd0ZUpHczFmVjhVSzV1NlBYandvT2NiSFc3M0dDWU5OVE0xbFVyeC92dnY4NU9mL0lSVUtvWHYrMTFkc0JzWCswZ2t3cEVqUjNqdnZmYzRkT2dRb1ZEb3BSMnJSck9SbUtiSnpwMDdtelp2ZzNxV3J5OTU3TnNiMXJ4TkNzRndMTUtYangva2I3MTZqRk43Sm9nR25UVVZXMG9wMkJHUDh2YlVQcjcyMml1Y1A3U2JSRGk0WVkyTGZBUUx5aWF2Sk0zbTQ0MkdiaE1URTh1TFJacXR4VFJOSmlZbTJtbzZhOERkb0tDeXVmMElWNDFqbUx3NXZwZi81dVNGNXd6ZkJsSUlFb0VnWDU0OHlEOC85eVZPRG8vakdHdEl5eExnU3BnT0NoWk5XdXJhdG0wbUp5ZTFybnVFVHJvV0tHSkdnZjJoUnpoeUxjM2JCQ0k0aEgzNDF3bWMrZ1BNSGFjUmdRVEl6ZDdkSVdxTjNadzQ1dkJ4bk5QL0JQdkkzMFZHUnVzVnhhdDhGUUdXOU5nVG1tSFF6TkxzaXExMTNadDAwalpLRVM3bEdVL05ZcnR1V3pVbWZ2NVhjSGJ2UTlyUDU5OTJSQWlNVUpqd0s2ZUluSDBkR1F4MjkveE5RZ0NtN3pHMk9FZTBrRVUwY1FlMXRudVB6cnFHYXNrbGx5cmp1eS9XekRSTWc3R0pFU3pMeEhNOUh0NmJxZVg1MXFsV1hCN2NmVVMxV3R1bUhvdEhrUzBxbGRlRDhpR2ZybEF1dWpTNzVkYTYxbWlleHpBTXhzYkdPSExrQ01FZStaNXFoYzcwZlluSVpESmN1blNKWEM3SCtmUG5HUjRleGpUTnJpTVViTnRtWW1LQ1dDekc4UEF3bHk1ZFltbHBhVU1yNi9wcHJCck5SdERKc1BTQlJXVlMyYUMxT2tOS0pvY1MvTTQ3WnppM2Z4Y0IyeVNkTC9MbkgveU12L2pvTTVZS3E2L3VFZ0xHRWpHKy91NnJuTjAzU2NpeHlCYkwvUFdsYS95bkQzL0c0M1J1QTZwK0JWVUVLV1VUcllkYlBNdktpYjJPZU5oNkxNdGF6bWh2aGlkZzFvR0NzVEZWNit2RkVBSlRTaWJDY2VKT0VDbGt5MUVKSUdJN3ZENjZtLy94N0pmNDN5NytnQThmVDFOMHUyeXdJZ1FsUXpFVEVBeFZGVWFUajRsaEdJeVBqMlBidHQ1VzJRTjAwclVoUENZQzgwU040aHF1MWdJUjNvRTk5ZHZZKzc2S0RJL1VLM3RmSkFJTUd4a1p3ejd5bThoQWt0S25mNGpLUFZ4MWt6Y2hJR1JVbUF6TU1WZU5VMWJQbjRQV2RlL1JVZHUrejFBbVRhaFM3bmpGRGswZHh3aUcxaDdaSXdReUhDWjBaSXJNOTcrTjMwTlZWSTViWVNTVFlpa1NweXExdG51ZFRycjJmVVV4VThXdHZQaDdROXV4MlgxZ0VpZGdVNjI2enpkcVV3clA5V2c0c1dLdFdVR3J3SE1WeGFVS2diRDFWQitQQmxyWEdzM1RDQ0VJQkFJY08zYU1lL2Z1TVQwOTNiTWVrNjcwZmNrb0ZvdGN2MzZkYjMzclczeisrZWVVU3FXdXQyZzB5dGtUaVFSbnpwemh2ZmZlWS9mdTNRUUNnWmQyckJyTmVtZzBJaHdhR3NJMG4xK0xVd284SlVqN0Z0NEd4RHFZaG1ULzZDRC82T2RlNTUycC9Zd2tJaVRDUVhZTkpmbmErVmM0TmptS1phN2VhQWhZRnU4YzI4L3JoM1l6bW95U0NBZVpHSXp6SzYrOXdqOTQ1eHc3QnhOTko1RGQ0aU5ZVWlhZUVrMHJFYVNVSkJJSkJnWUdXbWEyYVY0TVFnakM0WERiQm00dU1HdERkWXVyZkFXMVNJZWpBenV3RFlOdjNMM0tmN2p4Q1hQRjlvc1ZBZ2haTnEvdG1PU2ZuZmtDcjQ3c1hOUHhQUUd6dHFBcW0vZU9NUXlEd2NGQjR2RjQwd2FQbWhkSEoxMkR3c0pqd2w3QWxtNzNmbGNnaVRQMTk3RVAvTklXR2I0ckVBWXlPSVM1NXhkd2p2ME9JampFYWorb0FyQ0V4MFNnOWo0MFU3YldkVy9SVWR0S1lmZ2VnNWtVcHRlK3loZkEyYmtMbXN4bnVocVRhV0h2Mm9NMVBJS1pIT2p1SjU1QWhzS0lkWTdodVRGUk03OEhNNHVZbmt1enlZaldkdS9RY1M2aUZNcFhGRE1WbFBmaXEzd25kbzF5OE9oZUxOdWlWQ3h6Ny9ZenBxOFEyQUc3M2pRWnlxVUthcFB5SjVTdktHV3IrRjd6SGJaYTF4ck44elNhaVo4OGVaSndPTHpWdzJtSnJ2UjlDYWxVS3R5N2Q0OWNMc2VwVTZlWW1wb2lFb2wwSFhBdGhDQVVDckZ2M3o2U3lTU1hMMS9teXBVclpES1pEVnZsNktleGFqUnJwVkdoR2dnRVdtNkRMeXRCRHBQV0NYcXJ3NUNTZlRzRytZZnZ2c2E1QTVPRUhCdFpQNmFVZ21RNHhNSHhZVDY1KzRqQ0twc2dXb2Jrd09nZ2tZRHo1TFdFWUNBUzRzc25EaElKMlB6aGR6L2k5dU1GZkgvdGsrcGFJenVEb3BJNHdtdWFmOXFvN24vdzRBR2V0NEdOTGpSZDBkanlGQXdHVzJxNllNQ0NYY3UxM1NvRWtBeUUrTnIrVi9qYis0N3hqYnZYK0xPYmwvbWpxeDhCOEp1SFR6RVNqQ3pydXRuekE2YkZLME5qL0pNVEYvamV3OXRkajhGSGtMWVVPUU5DSHM5VnNUY3FDWGJ1M01uang0OHBsOHROWDBleitYVFN0VUFSTWtvTU8wc1lvcnU1aGJCQ21KTmZ4TnI3ODhqZzBOWWF2c3VEa3NoZ0VtdlBWL0F6ZDZuZS9NK295dXJ5VlNXS3BKa2xZaFRJdFdqb3BuWGRPM1RTTmlpY1NvbEVJWXV4Q3ROSk9nN3JYYzBUaGlTd1p6OWovLzMvaEtwMmtXSHErYmhMaTVUdjNxYnc2VVdLTjYvaFpUS3JybFR2aEZTS2FERkhzRlNrWkFkUVRmSlB0Ylo3Zzg2NmhtckZwMXhvSG11d1dRZ2hHQjBmNFpkKy9UMEdocE5VcXk3WGZuYUwyWWR6dGNyZU9xWnBNREk2aEdtWitMNVBOcFBEOHpicHZsVkJwZWhTTFhuMWhtN1BqMW5yV3FONW1zYTk1NzU5KzdoOSt6YlhybDJqV3UxeTE5OExRSnUrTHltKzc3T3dzTUQ3NzcvUHdzSUNaOCtlWGE0eTdOWk10U3lMb2FFaHpwOC96L2o0T0I5OTlCRXpNek1idHZXam44YXEwYXlGUnA1dnUyaUhEQ2J1T3F0OGhZRFJSSlRmKzlLcm5Ec3dTZGg1T3I5WEthaTRIa3Y1SWw0WGl5RUtXQ3FVcUxvZUFjdGFmazBwQkxGUWdBdEg5dUw1aXYvOXIzL01URHE3am9tMXdLdFgrMGJ4bW01VmFieVhseTVkMGhQU0xjUTBUU1luSjdGdHUrbDEyZ01XTEtoSXNmYnR2K3VrWWZqKzZ2NVgrSWZIempNWmpUTVdqaUdBLzlDbDhSc3lMVjRmMjdQbWdiZ1NIdHN3VUtWbHhNUEV4QVNYTDEvV3V0NUNPdW5hd0dmRVhpVFFiWmF2TkpDSkF6aEhmZ01aSHUwTnc3ZUJrTWpnRU5iQlg4ZFAzY1I5L0RINGJ1ZW5DYkNseDdpVFlxRWFwNktlMzFxdGRkMDdkTksyOUgyU3VRejJhaU5zdXNpQmJ2TWlHS0VRb1lOSGFMNFBvalhLODFCbnorTisrZWZKL1BDN0xQN0ZuMUY1T0kzYWdFSVBBVmlleDJCdWtVd2todHVrNmxGcnV6Zm9wR3ZsSzhyNUt2NExyQkVRUWpBNG5PU1hmdVBMSEQxNUVOTTBlVFE5eTNlKzhTT1dGcDllVkF1R0F1dzVNSW50MUNxQlp4L000Vlk3WDMvWGl1OUJLVmNsRUxHZ1JjU0QxclZHOHpTTjRzS1RKMDh5TXpQRC9QejhWZy9wT1hSdC9rdU1Vb3BjTHNkbm4zM0d0Ny85YmU3Y3ViUG1DQVhETUloRUlodzRjSUN2Zk9Vcm5ENTlta1Fpc1dIYlAvcHByQnBOdDRSQ0lVWkdScHBITzFDUE5mQk5ucTl0N1k1SXdPRXJwdzV4YXM4RUljZCt6dkF0VkNwOGN2Y2hIOTkrUUxtTFNXV3A0dkwrdFRzOFNDMVI5WjZ1bHBCQ0VBN1luRCswbS9kT0hDWWFjTloxRGg2Q1JkK3FSVHcwK2IxaEdBd05EUkdMeGRaMUhNMzZDQVFDN05peG82V21QUUV6RGxTM3FNcjNXY04zVnpTQklTUmo0UmhmbjNxVlh6dHdITmYzK2FPckgvSEgxeTd5dUZQVWd4QXRUZUhWVUl1NkVGUkZjMnZETkUxR1JrWjZldXZZeTBBN1hZT3E1L2t1WUl2TzI5OVhJcXd3MXA3M2tQRTk5WVp0UFlhVUdQRkpqTjN2SXV6VlgxdE40VEh1TEdDSjVoRVBXdGU5UTF0dDE2TWRocklwVEcrOU01RXVFQUtFUkpnbXdyUzYrcEZPQUNNYXc1bVlKUG5lTDVMNHhhOWh4Qk1iTmpURDl4bGNTcmVNZU5EYTdnM2F6a1dVd3ZjVnBVd3QwdUJGRVkxSCtPSXZYT0RNNjhjSmhZTmswbG0rKzFjLzR2TnJkM0hkSjNOdnk3YllmMlFQTzhhSGtWSlN5Qlc1YytzK0FJNWpZenRXMXdWUW5XamtHN2VLZU5DNjFtaWFZeGdHbzZPalBkdlVUYnRjR3NybE1uZnYzdVZiMy9vV2x5OWZKcFBKNEhuZW1nelZsWlcwWC83eWw5bTFhOWVHNXVmMjAxZzFtdFV5TUREUU10b0JCVlVGR2JVKzA5YzBKSWZIUi9qeWlVTWt3b0duREtxRzRmdmh6ZnY4MFhjKzVFRnFxYXZHYTFYUDQ5UDdzL3pSZHovaTg1a0ZxdTd6eG04aUhPQ3JaNDR3MVdWZThMTW9JSWRCaGVhNXZvMXROb09EZzJzK2htYjlKQklKd3VGd3k4VzBzb1I1VytCdXdTeWttZUVMa0M0WFdhcVVHQTFIdXpKK0ZWQjBxL3pON0wwMWo4a1h0YWlMWW90Y1h3REhjYlN1dDVoT3VuWmtoUjEyR2xOMlZ6WW1JeE9ZRTI4Z3JBaTkwTlR3ZVFUQ0RHTHZmQk1abTF6MXN3emhNMlF2RVRUS3RGSzIxblZ2MEVuYmR0VWxrY3Rndk1pU3lJMUFTTXlCQVJKZmVJL2d3U01JcTNrenIyNlJ5aWRSV01LdWxKdWF2cUMxM1F0MDByVlg5U25tcWh1Vi9ORVJKK0J3OHRVcDNuN3ZQTEZFakdLK3hBYy92TWlQdi9NUitkelR6UW9EUVlkVHJ4NGpIQW1oRkZTclZRNGMyY3NiWHpqTG0rKyt5aHRmT01leDA0Y1puUmdoR2d0akdCc3dvVkpRenJ0dG05cHBYV3MwejdPeXFkdnc4SERQRlJQcWVBY05BSjduTVQ4L3o0OSs5Q01XRmhZNGZmbzBnNE9EYTRwUVdGbEpPemc0dU9INXVmMDBWbzFtTlRRYWp6WFRyMDh0eDdheXpqVzZaRGpFcjU0L3pzUkFITGxpMjZWU1VLcFcrZWpXTlAvNnYzekFqVWZ6dUd1b2VDaVVLN3gvL1M0VjErVjN2M0NPSXhNaldLYTVJdXBCTWo0UTU5ZGZQOEc5K1VVZUxXYldHUE1nY0pGa2ZZT1E0VGQ5VnhvTjNUUmJSektaYktscEQwaWJVRFRXMzVTd1cxb1p2Zy95Uy96eDlVc01CY1A4MnY3ampFZmlmSDNxVmVEcHFJZmZPSFNTSGFFb1J2MjhGRkJ4WGE2bVp2bVhsOTlmeDhBRVZhbEkyWkJ3bjErUmIzeGZKWlBKdFI5RHMyN2E2VnJpTTJobENjbHkxNnEyZHIrTERJMUNqOTBrUElXUWlPQVExczUzOEI1Zld1VnpJQ0NyREZ0THBLdFIzR2VVclhYZE83VFZ0dktKRm5NRUt0MXJ1eWNRRWlNV0ozaDRpc0pubC9HNnlRZHVnK1Y1SlBKWjhzRUludFRhN2tYYTZWb3BxSlk4dk9xTENmTTFUWk5kK3liNHVWOStoNkVkQTdpdXk4OHVYZU9iZi80ZEZ1WVdueXBna2xJeU5ETEF3YVA3Y09xTjNFWkdoL2lWMy95NXAzcGplSjVIcVZqaSttZWY4NTMvOTBmY3VYV2ZVbkY5c1F1K3J5Z1hYSnlRaVRDZXo2dld1dFpvbWlPRUlKRkljT3JVS2RMcE5KbE1acXVIdEl3MmZUWExLS1hJWnJOY3ZueVp4Y1ZGenA0OXk4NmRPNWZENzNzcFA3ZWZ4dHFNWURESW5qMTdPSHo0TUtPam95U1R5UmJiUlRVdkEwcXBscHBWUUZGSmFqYnMybTYzTE5OZ2FuSUhVNU03Y0t3blJpeUE2M25jZkRUUEgzNm5admhXMTlIOHJGQ3U4Tkd0YVh4ZjhVOS84UzMyRENjeDZnYXpFT0NZSmtkMzd1RFk1Q2lwYklIU0duUEpGRkRBd0tmNWxtSEhjWGo3N2JkNTU1MTMxbnd1bXZYVGFnZUdFcEExYXhFUEw5SkJhR2Y0L3R1clB5VlZLdkRWUFVjSVdUYUdFTThadi8vNnlvZGtxbVYrNytnNXhpTnhwQkJVWEpmUFVyUDhpNCsvejQ4ZjNWblgrSHdCV1ZQZ0NZWFY1SzBMQkFKODZVdGY0dDEzMzEzWGNUVHJvNVd1RGVFVE4vT1kwdTg2cGxva0Q0TzUvc1pYbTRzQXcwRU9IT25tR1JoQ2tiVHlHTUxEVmMvUGM3U3VlNGRXMmhhK0lsektZNmoxdHBMZE9vUnA0a3p1UWRnYlUra3JxRVU4UkVzRnBQSnBOblBTMnU0Tld1NEdWWXBLcWZ2ZG9xMFFRaUFOaVdqeUtURU15Y1R1TWI3Mlc3L0E3djJUQ0FTUEg4N3ovLzAvMzJObSt2RnpoVWFtWlRDNVo1eEF5S2sxZGhPMS9nZkJjUEM1MXhVaXdjQlFrbDE3Si9qemYvOU5QbjcvTXVYeTJoYzJsRjh6dzMyL2VkcVExdlgyUkNsRnRWb2xuVTd6Nk5FanJseTV3dlQwTk1WaWNhdUgxamMwUEtXOWUvZHk1ODRkcmx5NTBqTk4zYlRMcEhtT2Nybk1uVHQzV0Z4YzVKVlhYdUhZc1dQRTQvRjFWOUlPRFExeDllcFZQdnZzTTlMcDlJWjhDUHBwckEyaTBTaW5UNS9tMkxGalJDSVJUTlBFTUhvd3cwL3p3aEJDdERSK0ZWRENlSzd6ZVRjRWJZdHoreWVKaFo2T2RmQ1ZJbDBvOGgvLzVsTnV6U3lzeS9CdFVLeFV1WHp2RWQvNDZSVis2NjB6REVSQ3l3YUlFQkFPMkx4NllCYy8vWHg2SGFhdm9LaU1XcVZ3azdlbDhYNXF0bzUyQ3hrK2tEUGdSZTZsNkdUNExoVHovTTdSc3h4TURHSFdLN2FlTlg3LzlPWW4vTW1OU3lpbCtQclVxd3dGdzF4TlBlWi8vZmg3L1BEUkhmTHJyQjViZmw4RUxUTWVOaks3VDlNOTdYUXRVRVNNSW5JTnlwYXhuUWpaKzFOeUlRMUVkTHlyNTBoOG9rWUJReWl0Nng2bW5iYWw4Z21XUzhnKy9sNFZRaUtDUWNTR05KaXJ2NlpTaE1wRlpKdHNBSzN0cmFWdFVZVUN0K3gxMnlQd09ZUVFCSUlPaVlFNGc4TkpMUHY1ZTlCZ0tNQmJYejdQa2VNSHNCMkwxSHlhYi83NWQ3aDE5UTdWRm5OaHQrcHk3ZE5iQkVQTmUyR1lwc25RamdIaXlSakJVSUJkZXlmNHVWOTVod2YzSG5ILzlzTzFuNUJTVk12dHpYQ3Q2KzJKYVpva2swbWkwU2lqbzZOY3ZueVpUejc1aEh3K3Y5VkQ2eHVFRUlURFlVNmNPTUhEaHc5N3BxbGI3ODh3TlZ1QzUzbWtVaWsrK09BREhqNTh1RnhKMjhnZFhXc2w3Ymx6NTlpOWV6ZVhMMS9tMXExYjVISzVkY2NvOU5OWWc4RWdKMCtlNU9USms4UmlzWjdMZTlGc0hhMHJmY1dLU3QrMU1Sd05jM0xQT0FIcjZVdCt4Zlg0OE9aOVBycDFuOUlHTG16a1NtVysvZWxOVHV3ZTQ3V0R1M0ZXSE5jeFRVN3NIbU1rSG1VaFcyanpLcTFSUUxtTnRhSU4zOTZtWm02S21ybjVBbWhtK0NxbGVKRFA4Tyt1UFRGOHB3WjJZQnZtVStzSXpZemZQNzM1Q1o1U3ZEVytoeis4OGhFL2VyUit3eGRxWm0vdGZXbXQzM1kzc0pxdFJRcEZ6TXhqaURXWXZxRWRLR0gwZmhXbGtNalFqcTZlSW9VaWFoYVJiZDRYcmV2ZVpqWG1aczhqYXNadjEyWDRiWkFvZ3BYMlpyaldkdStpZkVWMUF5cDlCNFlTZlBFWExuRCs3VE9FbzZIbUVTbFNFSTZFTVMyRGRDckR0Ly95QjN6d3c0c1U4czJyS0tzVmw0Ly81bE91WEw3UlZqK2hjSkN6YjV6Z3ZWOStoOEdSQVhidjI4bnJYemk3THROWFFTM1R0ODNib25XOS9XaDRKbEpLVE5QRXRtM09uVHNId01XTEYzWEZieGRJS2RteFl3ZFRVMU44OE1FSFBmSGVhZE5YMDVaaXNjanQyN2RKcFZJY1AzNmNxYWtwRW9sRXkzeWtWalF1Sk1GZ2tJbUpDWkxKSkh2Mzd1WGl4WXM4ZXZTSVVxbTA3aS9kZmhqcitQZzRVMU5UMnZEVlBFZTdTdDhLY2wyVnZtZjI3MlFnRW5vdXk3ZFl6K0ZONTR0cnpOZHRqbEt3a01uei9TdDNPRG81aXIwaTIxY0lRU0ljNVBUZUNhNU16Njd0OVFGWE5iSUJXa1FJNkFucGx0SzRSamJWdElDaVdmdHpzMmxxK0FLM015bis2T3BINUtzVi9rRUx3N2ZCczhidm45ejhoUC9yK3NmODFkMnJ6Qlp5Rk4yTldqQ3A1ZnEyK3locVhXOHQ3WFF0VVVTTTJ0VzZhL3hxN3h1K0RWUjNPMElFQ2x0VTI3NHZXdGRiVHp0dEN5QlFyU0EyZTBGVktaVG5vVHdQZks5bGc3UzE0RmNxK09VU2FpT05hNld3UExmdCs2SzF2YlcwMHpXQTU2cDF5K3puL3RZWGVPdmQxeGdjU1RhOXQxTks0ZnMrbnVlVG1rL3o3Yi84QWQvNXhvOUlwekt0WTdDVW9sZ29VU3kwanhsY1hGZ2lueXNTam9aNDc1ZmV3UWs0SEpyYXQ3NFRVdUM1ZnR0N1hhM3I3VTFqQjNRc0Z1UEVpUlBNejg5ejQ4YU5yUjVXMzlCbzZuYjA2Rkh1M2J2SHZYdjN0cnhYbERaOU5SMVpXVWs3TXpQRDJiTm5HUnNiVzNNbHJXbWFSS05SRGg0OHlNaklDRGR1M09EeTVjdWswMmtxbGZWVlMvWDZXSThlUFVvc0Z0TmZsSnFuOEgyL3JTYVVFdXZhZlhab2ZQaTVMRitsRkF2WkF0Y2V6Z1J5U1NBQUFDQUFTVVJCVkZGMlc4UXNxUFpWczM2YjM1VmRsNHUzSHpDM2xDTVpEajZWN1d1YkJ2dEgxOWY1MTZkMUVZS09kK2g5ZkNIV3RaQ3hHZ1F3RUFqeHRXY00zOC9UOC95cnp6Nmc1Rlg1dmFQbjJocStEUXdoR0F2SCtIdUhUL01ndDhRMzcxM25ibVp4dmJ0Q24wSlJ5em5XdXU1WFZOdHExbmI0MldtRUhlMzlpQWZmdzg5M3YxaG5DbzlXeXRhNjdnY1VobEswMllTd2pwZFdLS1ZRcFJKK3NVRGw4UXlWbVllNFMybFVJWS9hcUJ0bHo2UDg4RDUrY1cwN2pGb2h2ZGJtdE5aMjc2TlU2OWlaMVhMaFMrZElEc1ZiRnZQNG5zL3N6RHl6RHg3ejBZOC80Y01mWFdwcitIYURVb3JNVXBaUGYzcVZ0NzU4bmtBb3dNN2QzVVh3TkI5MDYxOXBYYjg4Q0NHSXhXSWNPblJJbTc1ZDBtanFkdkxrU1JZWEYxbGFXdHJTOGZUNDdGTFRTeFFLQlc3ZXZNbkN3Z0xIang5ZnpzOWRpNEhaaUZFWUhCd2tFb2t3T1RuSjVjdVh1WDc5T3Rsc2R0dU9kV3hzck91OFljMzJwNjNoQzZ3dCtmWUp3N0VJcHZIMFpMVGllZHlhblNkYkxMV3NjbEFvQ3VVcVZjOURxU2U3SXBXQ3F1dFJycnB0cWhRZ25TOXc0OUVjdTRlVGhKd256Vk1NS1JtSlI5WjFUbTZidWpGZGdiRDFkTkowcFkyNXVTSEhCNFpERVg3ejRFbCsrOGhaZGtiaVR4bStSYmZLMTZmT2NXeHd0S1BoMnhoejFmZDRtTXR3TzVPaTZudWJNdjZLYlAyK2FGMXZQZTNlZnlIQUVsWEVHcHd4UDNNUG1kaVBNQVByR2Q2bW81U0huNTN1NmprQ3NLVkxxNlZMcmV2ZW9LMjJsY0owcXkzL0RkZU04dkdMSlNwenMrVCs1b2ZrTG41SStlNXQvRklSZkw5VzhidVJoM1BkMm10dkVBSnFsYjZ0anFlMXZlVzBMNmlvVmZxdWw2R1JRYVJzZlp4Q29jUmYvc2xmODhtSG41Rlp5bEVxbGpmY05IVmRyNjQzc096MTJ6dSsxOW9NMTdwK2VXZ1V3STJQYjhCQ3drdEd3ei9hczJjUEJ3NGM0S09QUHRyUzhXalRWOU1WbnVleHNMREFKNTk4Z21tYW5EcDFpa0JnYlRjcGpjcmJRQ0RBNk9nb2xtVVJDQVQ0NFE5L3VHM0hHb3ZGZE5NMnpYTjBXalZmYjcvc29XZ0k0NWtLQk4vM21jL2tjYjEyT1l1MWZONGJqK1lZaW9VSjFidGVGeW9WUHJzL3cyS3UyTGJhMS9NVnMrbmNjOGVRVWpBUUNhM2pqTnEvSDNveXV2VjAxdlFtSGhzWUNVWDQ3Y05uK0szRHB4a0x4OVp0K0piY0toL05Udk12TG42ZmE0dHp1SnV4VGF1REVhNTF2ZlcwMDdWQVlZcTFYYTM5OUMzRXhBVnFDdWpWZjJlRnFoYnhIMy9jMWJPRXFPWDZ0am9ycmV2ZW9OTTFlMFB6Zk92VnZXNXFnZXlQdjBmNlc5K2dmTzhPWGo2SGNxc0lLUkdtQ2RMWTJJK0RBQmtNTmhrUEtNOUZWYXRkUlVyVVFxWVU3YXJZTlZ0THg2cFVmLzNtcTJHMGordFR2azkyS2NkaWFvbEtlZVA2WnpSd0hKdDloM2JqT0RhKzc3TTR2LzZLUWowWDBUU1FVaEtOUnJkNkdIMUpJeTUwYW1wS203NmEvc0l3REtMUktGTlRVeHc0Y0FETHN0YjhXcW8rNmF0VUtxUlNLVDc5OUZPdVhyMjZyY2VheldheGJWdm4rV3Flb2xPOHc1b3lJbGN3RUFsaFBGT0Y0UG1LVExHTTEySENteTlWK0xPZlhNWXlEQTZORDZNVWZEWTl3Ny8vNFVYU0xScFFQRG1HejJLdWdQZU1RV1lJdVU3VHQvMllkUlhDMXROWjA1dER3L0Q5blNObitYdUhUek1hanVFcnRTR0c3Ly95OGZmNDZQRTBaVys5dGZkdER0YnUxMXJYVzA0N1hTc0UzaHFWWGIzM0hZekpMMkFGRWlEWFBsZlpWSHdmUC9jUTk4R1B1M3BhcDkzVFd0ZTlRYWRydHI5Ui8wWks0WHNlN3V3akZ2N1QvODNTOTcrTnV6Q0g4anhrSUlnWmkyTlBUR0x0R01OTUpCR1doZGprT2JQeVBDb1BweWw5Zm9QeS9idXJmeDYwalNuUzJ0NTZPdW1hTmhXNi9ZQmhTSGJ1R2VlTkw1d2xHQTVRcmJqY3VQTDVwaDVUNi9ybFFpbEZQcC9mNm1IMEpVb3BxdFVxRHgrdXZiSGlScUZOWDgycUNRUUNURXhNY09iTUdYYnUzRWtvMUx4RDZXcFFTdUc2THRsc2xsdTNidkhKSjUrd3NMQkF1VnplMW1PZG5aMGxIbzlqbXZxanAxa2RndlZmcUFPMmhXaHlZK0o2bmJzV1Z6MlBUKzQrNHQ1Y21salF3VmVLYktuTVVyNUVkUlZiTDEyL1NXTXFBWTYxdnJNeTJ0eHFOU283OUtTME54R0FyZHExNFZ2NzYvYXQ0VnZIOGxzWHRtbGQ5elpLUWNXMzhKWEE2RExpUWVWbjhPNStDeU8yQnhrYW9QZXFmUldxbXNXYi9oNStZYWJMWjBMRk4xdnVXTkc2N24yVUVMaW10U0YxNkVvcHFqTVBtUHMzLzRyc1QzNkFtOGtnVEJON2JKVFlXMThpOHRvRm5MRUpwTzJBWVd5NjRkc1lreXFYS0QrYzV2WS8rNE91bnVzYWtsYnZpdFoyYnlNRUdLWmc0MnR2WHh5MlkzUDh6QkZHeG9Zd0RJTjBMc09QdjdQK2lzSjJjUlZhMXk4UERROWtkblp0amJkZmRuemZaM1oybGs4KytXU3JoNkpOWDAxbkdoV3pyN3p5Q2xOVFV5U1RTU3pMV3RQRnZ0SEJ0RlFxTVQwOXpjV0xGM240OENHRlFtRkR1aHIyK2xpdlhidkd4TVFFanVQb0wwdk5xaEdpMWtCbHJRWlpwbGpDTmsza2loc1RLUVdSZ05OMll0ZWc2bnJNWlhMTVozUEE2bmMvQ2lFSU94YnlHYTBycGNnVzE3ZkEwODcwYlZUbTY4OVk3eUlWYk9SVzl1MWcrQXJBVkszZkVkMDRwZGNSK0dwdEJwVnlpMVR2ZnhkajhvdElKd0tHVGU4WXZ3cThDdTc4WjFUdi9EV3EwbjNGajZzTVdwMlAxblUvSVBDRnJMbGs2L24zVWo3dXdod0wvL0dQNjRidkV0SUpFRDU1aG9HLy9adUVEaDNGaUVZUnB2V2tpY0FMUWxVcVZCNTN2NkRoU1FQVnF2cGZhN3YzRVdMalY2QmZJT1ZTaFk5LzhpbGYrTW9iUk9PUjJ2dzZrMXYzNjRyV2wyeXQ2NWVJUnBYdjlldlh0M29vZlVmanZidDA2UkxwZEhxcmg2Tk5YMDE3V2xYTWRtdW1ySXhIV0ZoWTRQTGx5OXk4ZVpOTUpvTzNRWTBhK21HczkrN2Q0K3JWcTV3NGNZSklKS0pOS1ExQVI1MmErS3pISUZ2SUZraUdRMDgxYzVOQ01Cd0xZM1pSUmRQdFBNK1Fra1E0K0p6cDYzays4K3VZbEFwQUoyUDNOdTAwTFJUWW5rSW9nZHFBUytCMk1Id2JSemIxdlZSUDAwN1hDaWo2Rmo0Q28xc0hRZm40dVVkVXIveGJoQlBEU094SEdDWTlZZno2UGw1bW11cVYveE0vY3hkVWQvTWdoYURxbTIyM3dXdTJuazdhcmhpMW1jaWE2MjZWajV0T3MvaFgvNW5NOTc1ZE0zeHRtL0Nwc3d6LzluOUY4TUNoV25YdlZzeUxsWStiWGlUOXJXOTA5endoOEF5dDdWNm0wL3phTVByNzM4NzNmZEtwSlhMWlBFTTdCckVzaTRHaEJIZHUzbC9YNjBxajJmNUF6Y3RDd3d2SjUvUDg3R2MvNCs3ZDFjZmVhSjdFT256KytlZmN2WHVYYW5Ycjl4Tm8wMWZUbEkydW1IVmRsMHdtdzdWcjEvanNzODlJcFZJYkZ1WFFUMk10Rm90Y3ZIZ1J3ekE0ZXZRb29WQUl3ekRXWkU1cnRnL3R0a3BKRkNGOEZvRzFMam1rc25tOGtZR24vczR5RFBhT0RCQnliQlk3WlBPdWxZQnRjbVRuRG9MMjB4bVZQcXpybUFKd2hOZXlrN2orTEcwOTdUVU5VYTltM0s5M2YwY3p3MWNweGYzc0l2L0hsUThvdWhXK1B2VnFIeGkrdGVybnNLZnFWZERQMDdFaGpXYlRhYWRyWDBreWJxaGU3YnNHWlh2L1AzdDNGaVRYbGQvNS9YdnVrbnRtN1NqVWdwMGt3QjBrQVM3ZGFuYTNSNk9aMFdoQ20wZXlSMTVHNFhERTJPRW52L2xCRVhiNHdaNG5PN3c4T1dMQ3NqMFRXa1pxU1NONzFJcnBabmVEUUtNQkVnUlFRS0dBd2xyN1hwbFp1ZDMxK0NFcml3VWlhOTh5Qy85UEJFZ0dnTW82QVArVmRlN3YvdS8vT1BnVHYwQkZXbEJ2L3o1bTVqZ1lhejg2dnZkME5Zd3VUZU05K05mNFV6ZlFmbVhMcnhKcXhWSVFKMWpqRG8vVWRXTllyN2ExVWhSakNiUmh3SGFhSDdRbUtCVElYZm9SaS8vMkwvSG01MUNtUmV6VmMzVCtCLzhwaVZmUG9lejk3KzZ0cmkzRXorWElmdlpEbHE3OGJFc2ZHcUlvUldLRWF6d3hKYlY5OE5hcmE2VVVWc3hBR1Z1K2w5VXdETU9ndGFPRlpDcUJZU2kwRHFuczhFazZwY0MyelRYbkhVdGRIMTYxcDV5RElLQlFLREE0T01qTm16Y3BsVW9IdmJTbW9yVW1tODF5Ky9adENvV2RkOTd2QmdsOXhRdWkwU2k5dmIxY3VIQmhWenBtYStNUmJ0eTR3Zmo0T09WeWVkZStXVFRUV211ZlozRnhrYXRYcjdLd3NNQnJyNzFHZDNjM3lXUlNncXFYMkhxakNCUVFVd0dHM243bysyUm1rYmRQOUpLSWZ2MXpwbUhRM1pyaFJGY2JNL2tDbnIrN08xN0xORGpSMVVaL1J3dVcrWHhmcmg4RVBKdmQvcU11Q2syY2NNM3pOMlM4dzhGYjczMVRBYWxBWSt5d3piZGU0R3NxUmNIMytQbmtNMnpENVBmZitKQTNPcm9iUHZDRmFoaWU4ZGZ1WXBlTHJJTzMzditERUVYZVQyejdNRGNBN1Jid1JuNk1paVJSWjM4SEk5MEhwczMrQjc4YUhRVG80Z1RPNEwvRWUvdzNhR2Q3SjhLSEdPVDk1SnAvTDFMWGpXSGQybFlHcFZpY1FCbllXOTJKYUUxWUxsTzRjWTJGdi9oVHZPbEpsR2tRTzNXR3p0LzlUdzQ0OEsyRjBUOW00YS8vSEc5dWRtc2ZyaFRGYUtJNitxTHV5MHR0SDdSMTl5SUtJdEZxNDAyZDB5ZWFRandSNDRPUDN5R1ZTUktHbXV4Q252blp4WjI5cUFJN1pxNzVKU2wxZlhocHJjbm44OHpNekt4MCtCYUxSZmwvdmdXMVBPbk9uVHZNek16c3l2alMzU0NocjFpaGxDS1pUUEw2NjY5ei92eDUydHZiZDl3eG04dmx1SFBuRG9PRGcyU3oyVjBiNWRCTWE2MzMrWmFXbHZqeXl5LzU4c3VkRDlzWHplL2pqei9tazA4K0laVkt2ZkJyQ29pcmNMbXJkWHNqSG00OEh1T1gzM21ObGtSOFpST25GQ1JqRVg3cDlWUGNuNWhoZm1sMzcrSW1veEYrNmR3cE12SG9jeHRIcmFIc2VuenhhUHVQbmlrZ29RS01OVGJwanVOdy9mcDFmdktUbjJ6N2M0aWR1WERoQXQvNXpuZnExclNobDhQTjdaYzBBTjJKTkw5MzduMyt3N1B2MFoxSTR3VUJaUjBTTlMxKzllVHIvTjNqcjlFV2kyTVo1cVlDMzVMbmNtTm1qUC81cTB2N0h2aEM5ZThsSGVqcTMwc2RsVXFGYTlldThiT2ZiYTBiVGV5ZTllbzYwQWE1SUVtZ0RiVGVib2FsMFpVczd2QmZFUlFtaWI3eFR6QTdYa2ZaU1ZnaldOcDlHdTFYQ1BJamVIZitFRy8wWitoS2x1ME12ZFJVTzMyemZvSmdqWG5IVXRlTlliM2Exc2JYNGVhVzNySzFKbkFjeXZjR21QMmpQOFFaZlFwQTlOZ0p1djZqLzR6VStRc1lzZmlCQmI1aHVVVCsybVVXZnZESGVKUGpvRGQvY2E2QjBEQW94T0tFYTZ4ZmF2dmdyVmZYR0FvN1poMUkrZTBHMHpUb09kYk5SOTk1bjBReVRxWHM4TVhsV3hTV3RqNTNmVFZsS0t5WXVlWTF0ZFMxRUdzTGdvQ3BxU251Mzc5UHVidzNUOUp1aDRTK0FxaU9TT2pvNk9EQ2hRdTg4c29ycEZJcERNUFlkc2RzdVZ4bVpHU0VyNzc2aW9tSmlWMHQrbVphcXhDYnNiaTRTQkFFZGJ0VERTQ3BRaXhDM0cxMmtEMmVubWNxbTZlckpZbTlxdXMyWXBsY2ZPVVlQeDRZSmw5eThIYnBSb2RsR3B3NTJzRkhyNTBnRVkwODkydCtHREEybitQWjdNSTJYMTFqRXBKVWEvZlRoV0hZRUVQelgyWUxDd3Y0dmwrM3BrMmcxWU5JQ0NWeis2bnZmL251dC9uVmsrZm9UcVFwZWk0L0czL0VaSEdKZjNEeUhEM0pES1poYk9xVk5WQndIUzVQUE9GL3YzMlpnYm1wZlE5ODBkVjV2cTB1ZFVQZjJpTjNDd3ZiL2JvUnUyRzl1ZzR4V0hEVGxJTUlTYk95Zzk1Y2pYYXlCR09YcU9SSHNGLzdMU0t2L0NOVU5NUGVkdnhxQ0gzQ3lpTEI1RFhjQjM5Qk1EdUE5b3BzKzVRakRZNjJtSGN6QlByRkhuYXA2OGF4Ym0wcmc2VkVDdGV5aVhuTzVxcFFhM1RnNHp4NXlNeS8vQmRVSGo5RWg1cG8zekU2ZnVjL0puWCtBbVlpZVhDQnIrdFF1SE9MK1gvOXIzQkduNkszMFkzbEdTYjVaSnJBa05wdVZPdlZ0VklRaVpzWWxrSGdOZDk4aHpEVU9CV0hTQ3lDWVJpNGpzZlEzWWM3SHU5Z0dCQk5tSFVQZXBhNkZtSnRXbXRLcFJJM2I5NXN1T3RRQ1gwRnNWaU0vdjUrTGw2OFNGOWZIN0ZZYkVjZHM0dUxpeXNkczd0NVVGdXpyVldJemFyTmphNDdra0NCamFaRkJWUzBTYmlOaS81aXhlWFdrM0hPZEhlUVdkWHRheWlEemt5S1gzMy9EU2F6UzB6TTUzYjhnSnRTY0NTVDR0Yy9mSXVldGd6R3F1NDByYUhpK3R4NFBNYlNOamVsQ2tnU0VGWDEveVpXZjIyTGc1UE5acWxVS21ReW1icnYwZEVRT2x6TmtxVUl0bm5OLzd1dm5TZHBSM0FEbngrTkR2Ty8zZnFjUmFmTXlOSWl2Ly9HUlk1bjJyRTJDSDVyZ2UvbkUwLzRYMjVlNHU3OE5GNjQvOThIREExdHJpWVpyQjNyT1k3RC9Qejh2cTVMUEcranVxNkVVV2JjRmxydEloRzFzenJTZm9WZzhTRTgrRFBNb3hld0lxbmxJOVYzazY2R2M2RUxiZ2svK3dqLzRWL2hUMXdsTE0xQ3VMUERSd0t0bUhNeUZNTDRtb2RkU1YwM2hvMXEyN0ZzRmxNWmtrNEpZeE1CcVE1REtxUFBtUG1YLzRMeXZUdUVub2ZkMVVYN3IvOWpNaDk5R3pPVk9yakExM01wUDd6UDNCLzlZVFdNM3NiZVAxU0tYQ0pGSlJKYjg4OGh0WDN3TnFwcjB6S0lKUzE4SjloS28zZkQwR0YxMTY2MUpnZ0Npa3Nsd21BSGZ4QUZkdHpDaXBocmJrYWtyb1Y0a2RZYTEzVjU5T2dSSXlNaitQNCtONDlzUUVMZmw1aFNpbFFxeFJ0dnZNRzc3NzVMZTNzN2xtWHR1R1AyeG8wYlRFNU83bXJIYkRPdFZZaXRLcFZLek0vUDA5YldobUU4MzcrcUFCTk5pK0V4RjBTMmRmQlYyZlA0MmVCanZuWHVGS2w0RkhNNWlGVUtvcmJGeDJkUE1KM044NE5yZDVqTkY5anU2Q2Fsb0N1VDRyYy9lWWVMWjQ0UnRaOS9iQzRJUThibXMxeSs5NFNpNDI3cmN4aG8ycFNIclhUZDY2d3dESm1mbnllWDI5NzhTYkU3eXVVeU16TXp0TGUzRTRrODMrMnRBRXREdDZNWmp5bUNiVDYxbm9sVWgxUVhQSmMvZnpqQW85dzhYaER3ZzBkM0tQc2UvL25iSDNNNjA0Njl4anpmUmdsOG9kcjkzTzFxSXJyK2RWWVFCTXpQejFNczd1eXhUYkV6NjlVMUtIeE1KcDEyVHNXbmlSaTdVRXZLUUNXUFlrUXp1emplUVVNWW9yVUh2b3QyOHdSemQvREhydUJQMzBDWHB0RmVtVzEzOTY3aVl6THB0dU9HOWVjU1MxMDNqblZyV3lsQzAyUSszVWJQNGh4MnVQSDNiMjkybW9VZi9ER2wyemNJWFFlN3RZMjJ2L2VQYVBuMDM4TnFhZDNIY1NXckxIY2ZWNTQrWWU1Zi9aK1U3OTFCZTl2Yml3U0d5WHltRGMrMDZvYStVdHVOWWQyOWlGSVlwaUtlc1NsbFhZSndaKzk1dGJtbnZoOWdtc2FlSDlKdG1pWWRSOXF4ck9yTndFclpvVlRjMlZrMHlsQWtNamFtV1gvdFV0ZEMxTGY2OExaRy9QcVEwUGNsWlZrV0hSMGRYTHg0a2RPblQrOW9SSUxuZVdTejJUM3JtRzJtdFFxeEhaN25NVFkyeG9rVEo3QnQrNFZmTjRBV2ZDeENQQlJiZmNRM0REVmpDemwrT3ZpSTd0YjBjN045RGFWb1RjYjVoeGZlSk5DYXYvNXlrTmxja1dDTGp6cWFoc0dSbGlTLzlmRTcvTXI1czdRbUV4aXJ2a2ExaGtMRjRkL2Rmc0RvZkpad1c1dHJ2UnlBKzJ1T2R2QjluNG1KQ1NxVnJaOHlMM2FQNy91TWpvNXkrdlRwT3VGWU5lUTg0b0t0b2JMOUFhaEE5YjI5N0h1WXlrQWJtcHhUNXY5OWVvKzg2L0RQM3Y2RU56dTZpVnIyYzE4MWpSVDRvc0VLb2N1dGh1SDErTDdQMk5nWWpyT3p4emJGem14VTE0RTJtSFE2Y0VLYmhIWjMzTWlvN0FSbXowZW9TSnIxMy9lWGc5eGcrUWIyNm81Z3JZR3crbThkb0FPWHNEU1B6ajBobUIvRW43bUpYcHBBdTNtMFgyRTN3dDdhcC9WQ2kwbW5IYi9PYUFlUXVtNGtHOWEyWVRDZmJzT3pMS0srdStFdVpPNVAvaC95VjM1S1VDeGlwdEswZlA5WGFQOEh2NDdWMFhWZ2dXOFlCTGhqbzh6LzZmOU40ZGFYaE03Mjlna2E4QTJUeFZRYmdTbTEzY2cycW10bEtHS3BDSVpWSXZCM0h2cm1GcGQ0OW1pVXp1NE91bnM3c2F5OWkxb1NxVGh2dlhlV1dEeUs3d2RNVDh6aXVUdDdPc013SUpheVVXYjlyM0NwYXlGZVZHc292SHYzYmtNZDNyYWFoTDR2b1dnMHlva1RKN2g0OFNLOXZiMUVvOUZ0ZDh4V0toV2VQWHZHbDE5K3lkVFUxSzUzekRiVFdvWFlydFdicUhnOC91TGNNU0NxTkVsOEtoaHJQaWE3bm1MRjViT0JoN3gvdXA5M2p2ZGdXOVp6d1c5bkpzbHZmUFEyWFprVWYzWDlMaU56aXhRZGQ4TncxalFNa3JFSXA0NjA4eHNmdnNWSHI1MmdOUkYvYmhhWTF1RDZQbmRIcC9qODNoT0tsZTExMWlnZ1FVQkM2YnFoYiszUm10SFJVVHh2Wnh0ZnNUTzE4TjF4SEpMSlpOMmFUZ1RWa1FaRlV4SHVJQnlMbUNibnUzcEoyUkVxZ2MrOWhXbm1LeVUrRzN0SXdYUDRyOS8vTHVlN2VyR1g1eTQyVk9BTEtEUVp2M3E0M1hwMVBUWTJKblY5d0RhcWE0MmlFTWFZY3pPa3JUSzIyc0hHMzdBdzIxN0Y3djgyeWtxczh4czFCQzVCZmh4LzVNZEFpSXEyVUh1WFZLR0hkcGZRWGhGZHlSTG1ueEhXdW5uOVNqVW8zb1A2RDFGay9TUTVQMFZZcDdLbHJodkxSclVOaWtva1NpNlJJdUZVTURkNEZuN3hiLythc0Z6R2lNZEpmL3hMZFB6NlA4WStjaFJsSEVEZ3kvTG9wOWxwNW4vd3h5eGQvemxoYWZ1ZFdCcEZJWjZnR0UrZzZ3VFlVdHVOWStPNkJqdGlFSW1iZUU2NG8zdGVUc1hscHorOHdxVWZYZVBJMFU1Ky83LzZYVHE3MjNldytyVlpsc1hwVjQvendTZnZFay9FS0JaSzNMbHhqM0pwWncwUGRzd2tFcS8vSkszVXRSRDFCVUhBNU9Ra1EwTkREZHQwSktIdlN5YVJTUEQ2NjYvei92dnYwOUhSc2UwUkNXRVlrcy9udVh2M0xyZHYzeWFiemU1Nngyd3pyVldJbmFnZFBMYXdzRUE2blg2aE0wQXBzTkMwR2dIWkVMWXpKU2pVbXZHRkhIOTY1UmJ0cVFRbnV0cFd4anhBTmZodFR5WDQ1WGRmNC9YK2JuNDIrSWlmMzMvRzVHSWV4L01Kd3BCdytaRXhReWxNd3lBV3NlanZhT1hUTjA3ejhkbVQ5TFNtaVVYc0Z6cDhnekJrWkM3TG4xNjV4Y1JpZnVWMXRzcEEwNko4ckhWR08rVHplZWJtNXVSci9JQnByVmxhV21KMmRwWk1Kdk5DQjdzQ2JPQ0lxNW1PS1hiU001S094UGd2M3ZrV1hoaXdVQ256UDF6L0VaY21IbFAwWEc3TWpQTm5EMjl6S3ROT1p6elpjSUV2ZkQzcVlxM1JEbUVZc3JpNHlPTGlZa04yRDd4TU5xcHJVUGk2MnQzYUg1L0QydFlVOXVycnFGZ0gxcXUvaVpIcXJiWmYxVjFRaVBhSytIT0RlSGYvTC96WjI5VUFWNjJheDZnMTZMRDZJL1NyODN2M29lWjliVEpSNmNEVjlVYzdTRjAzbGcxcmU5V0loODc4SW9hL2ZtMkhwU0lxRWlGMS9nS2QvLzd2RWVudFI2M1JGYnZuZElnL1A4djhYLzRKK2M5L1RMQ1UzOUhMQlliQmZLcmE5Vnh2TXlLMTNUZzIzSXNvaFRJVnNYU0VjdDRuRExhZitnWkJ3T0pDamtLK1FDUnE0N3JleW5Xcllab3ZqRy9iQ2ExRFNxVUtrV2oxejVOYlhPTHVyUWM3T3NSTkdSQlAyeGhXL2RFT1V0ZEN2RWhyVGJGWTVOYXRXdzA5V2xCQzM1ZUVVb3AwT3MzNTgrZDU1NTEzeUdReU94cVJNRHM3eXhkZmZNSGp4NDhwRkFvdjdWcUYyQzIxdStlOXZiMTFId2N6Z0RibE1rRVVmeHNqSGdCY1ArREc0ekgrL09vQXYvZnArM1MzcHA4TGFBMmxTRVFpbkRuYVFYZHJtcjkzL2h4UHB1ZDVPRFhIYkw1SXZsd0JEYWw0bEs1TWtyTzlYWnpxN3FBbEVTY1J0VEdVOGR6MWo5YlZUZUpVTnM4ZlgvNktPeU5UZVA1Mnd3YU5oYWJOOEREWGFNVUlnbUNsbzBNY1BNL3pHQjhmNS9qeDQzWEhscGdhZWlvd25BVEgyUDZJQjFNcE91TkpBQ0ttUmNLMnNaUUJKcHpNdFBGMytsOGxaVWNiTXZCRmF5SWhISFUwOWhyWFVQSTRaV1BacUs1OWJUTG1kdkptOEl5WTRXMmpyQlVxM29iOTZxOWo5MzhMWmNWNThmMWVReGdRVnVieFIzNkdlLzlQQ1JjZm9ZUEc2RERSR2lxQnpXaWxBemVzZjZraGRkMTROcXJ0d0RDWnpiUnpjbnFVaU8rdHZ3dFJDcnVybS9iZitCMWlKMDRmVE9Dck5Ub0k4QmZtV1Bqckg1RDc4ZC9pWnhmWjlzRUZWQnRCWGN0bXRxVWQzNURhYmdZYjFiV3hQTWMyUDZPMkZmb0dmb0JoR2tSakViNzkvWXZFWWxINlQvYlExdEVDZ0dWYkhEdlZTM1loeCt6MFBFN0Z4WE05Zk0vSDk0TnR6ZUJWeWlDVlRtSVlCa0VRTWorendGS3VzS041dm9abEVNL1l6ejJwdDVyVXRSRFBxM1cvRHc4UE4rVGhiYXRKNlBzU01BeUR0clkyUHZ6d1E4NmVQVXN5bWR6eTNjYlZCNkE5ZS9hTTY5ZXZNelUxaGV0dTd6SHR3N0JXSVhaVEVBU01qNC9qT0E2eFdLeis0L0JHU0dmb01xNWpCQ3MvdXpXRmlzTm5kNFpwVGNiNHRRL2VwS3NsK1Z4WXF4U1l5cUFsRVNNVGozR2tKY1Y3cC92eGdtQmwxSU5oS0N6RElHcGIySmI1WEhCY1UrdnduYzR1OFlOZkRIQjU2Q25GSFd3VURUVHR1S1JWc09ZajhKN25NVG82S2wvckRXS2pzU1VHMEJMQXNZcW1aQ284ZysyVTlITXNaWEFzMWNxYkhVZEoyaEgrNlJzWCtlam9jU0ttMllDQmJ6WDQ3aTFyT3J6cW5PTVhmc3R5WFkrUGp6ZjBadkpsc2xGZGF4UlpMOFhqOGxGUzVsT2locisxNERlU3hqcjU5NG1lL1cyTWVNYzM1cC9xYXJldVZ5TE1QY1Y5OE9mNFk1OFRsbWYzcFh0M003UUdUeHM4cTNReDU3V3VPZHBCNnJyeGJGamJTbEdJSjVsczZ5WTJNMG9rOE5kOHkxYW1SYlR2T0pHalBiQ2ZnYS9XZ0ViN1BtRzVUR1ZzaE93UC93MzVLei9GWDFqWWNlRHJHd2JUclIza2tobkNPdGNuVXR1Tlo2TzZSa0VrYnBGc2k1S2ZybXo1ekltUkorUDBIZS9CamxpY2V1MEVQZjNkMkJHYmFDeUNVb3BZUE1yZi9iVlArYzR2ZjRSVGRwaVptdWZKd3hHZVBoeGw1UEU0Uy9rQ2JzWEY4elpmTDlGWWhGT3ZIaU1TalJENEFSTmowMXY2K0c5U0NwSXROckdramFvVCtrcGRDL0VpclRXTGk0c01EQXhRS3BVT2VqbnJrdEQza0ROTmsrN3Viajc1NUJOT25qeFovNXZkQm1vakVuSzVIQU1EQTl5NWM0ZGNMcmZyajA4MzAxcUYyRzFCRURBN08wcytueWVkVG1OKzR5SkpxZXFoVjkyR3kxeGdVOXJtMjdmV3NGQW84UmUvdUVPMldPRTNQM3FMWXgydHo4MzRYZjA1bzdaRjFON2E1NnJOOEgwNnM4Q2ZYTG5GbGZ0UHlSWkxPN2pXMGtUUUhEVmRJbXVNZHFnOVhqTXpNeU1iMGdZUmhpRUxDd3RyankwQm9ocE9GelVUVWNWaVJHOXJYdlZxcVVpVWYvYk90L2ludm9kcEdMUkY0MFJOaTZMbk5sYmdDNEFtRWNDcHNpWVcxcys3dGRiazgzbG1aMmVscmh2RVJuVU5Da2RIdUYvczQzaHNscTVJcm02Z1g0OHlZMWo5djBUazNPOWdKSHVXRDJUVHl4MkxMbmdGL094VGdvbWY0NDlkSXN3OVJYc2xkdXZ3dGQyZ2dZSWY1MEd4bjNJWXBWNWxTMTAzcGcxcld5bDh5MmFzcTRjanVUbnMwdEthNzlnNkNIQ254aWtQMzhmTXRHS2xOenFNY0hkb3JRbWRDczdvQ0lYclY4aGYrakhPMkFoaHViU2p3TGVtWWtjWjdlekJ0U04xbjA2UjJtNDhHKzVGbE1LMERES2RNY281RDZlMHRmOXZmL3VYUCtGWGYvdVg2ZXJwd0xZc0VxbkU4dWV0M29BQVNLUVNKTlBWbisvdTdlTHNtMmVvVkJ4eWkzbUdCaDV5Ny9Zd1R4Nk9VQ3FXQ1lPUUlBZ0lnaEM5S29CV3F0b2NGWTFGT1gzMkJCZS9mWjVFSWthaFVHSmlkSHBIaDdpWkVZTlVaeFRUcnY5a3JkUzFFTStyTlJqZXVYT0h1Ym01aGg5NUlxSHZJUmFKUkRoMjdCZ2ZmL3d4ZlgxOVJDS1JiWTlJbUo2ZTV2cjE2eng1OG1SUDdtUTAwMXFGMkN1TzQvRHMyVE02T3p2WFBOQXRhUVIwYTVmUjBGeWU3YnYxaXlpdFliNVE1SWMzaDVqSkxmRzczejdQS3oxZHBHS1JGMFkwYlBWMWd6Q2tVSEc0TnpiTkgzMWVIZWxRY3QwZEJiNEdtbzROdW54OTMyZGtaSVJpY2Z1SHM0amQ1N291ejU0OTQralJvNWltV2JlbVd3STRXZFlVTFlXencyNWZVeW02bGtjOVB2WWVFUUFBSUFCSlJFRlVRSFdXZGNGenVEVCttUC8xMW1VR0d5WHcxZFZadnNmS21zNTF1bnhkMTJWa1pFUU9IbTB3RzlXMVJwSDEwendzOVpLeFNzUTNPK2JCam1PZCtEdVk2VDYwRGlId0lQQUlLMW1DbVJ2NG81OFR6TjFCVnhhcllhOXVnRnBlUld2d1FwTW41YVBNcnRQbEszWGR1RGFzN2VWdTM0bU9veVNkQ3BGZ2pURVBPc1FaZWNyb2YvL2Y3TXU2OTVvR1BNTmtzdTBJdVdUTG1sMitVdHVOYWFPNlJvRWROMGwxUlBHY1lFdGpIcTU5ZnBOU3NjekZYM3FQSTBjN1htamFxTDErUEJFamtVd1FpZHJZRVp0NE1rWnJld3RIKzQ3dzRYZmVZMjU2Z2RHbjQ4eE5MN0F3bDJWaFBrdXBXRWFIR3FVVWxtM1IzdG5LeVZlTzhmNUhiOUY3N0NoQkVQQjBlSVM3WHcxdGU1NnZNaURaRmxtM3kxZnFXb2l2MWE0N0p5WW11SC8vZnNNZTNyYWFoTDZIVkR3ZTU1VlhYdUhDaFF0MGQzZHYreEMwY3JuTTQ4ZVArZUtMTDVpYW10cVQwenFiYWExQzdDWFhkYmwvL3o1bnpwd2hHbzNXN2ZhMWF0MitZWVNsSGJ5RmF3MUxaWWRmREk4d09wZmx1MitlNGZ0dnZVSnZld3V4aUlWbG1Kc09mN1VHUHdnb3VSNmpjNHY4NlBZd1YrNC9aV0l4djRNWnZsK0xFbkxVZExEWDZmSXRGQW9NRFEzSnJMRUc0M2tldzhQRHZQYmFhOFJpc1JkckdvaG9PRm5Tak1VVnM3dlE3ZnZjNXc4RExrODg1WC82NmhJUEZtZndHdVpPdkNibHdablMrbDIrVXRlTmFhTzZCb1dyYllhTHZaeU1UZEVUeTY0NWkvdzVvVTlZbWtGN1JiUmZJVndhSTVpN1N6RCtPV0h1R2RySm93T0hSdXJzWFUwRGVUL0JVTEdmY2hoaHJTNWZxZXZHdFdGdEs0Vm5XWXgxZEhNME8wdDdJWWZhaFE3YVJxZUJValRPU0ZjdnpqcGR2bExialduRHZjaHl0MitxUFVwaDBjRXArcHQrbXkwc0Zibnhpd0dHN2p4Yzl4cldzaTM2VGh6bDFDdkg2VHQrbE9Pbis4bTBwb2xHSTdSM3R0TGFudUhFbWY2VldiOUJFS0JEalY1ZWlGSUt5ektKUkNMRTRsRkNyWm1kbXVQZi9mVWxacWZudHozUDE0NmFwRHRqbUhhZE1CeXBheUcrcVhaQTVNMmJOOG5uZDNZdzZINlIwUGNRU2lhVHZQdnV1NXcvZjU3VzF0WXRINEpXbTRtN3RMVEU3ZHUzVjA0ajNJdTI5V1phcXhCN1RXdk53c0lDRHg0OG9LV2xoVVFpVWJjek1xNUNqaGd1bGREQVkyZXRrWTduODJ4MmtUKzdlcHVyRDU3eDNUZE9jLzVVSDMwZHJjUWpOcFpwWUJvR2hsSXIxemhhVnpzb2d6REU4d1BLbnNmVDZRVytmRHpHbGZ0UG1WcGNvdWc0dS9Ba3BjWkVjMFM1cEZTOW5ySG5oK2pQek16SUtKY0dvN1VtbTgweU5EUkVhMnNyeVdTeWJrMm5RemhkRE1tYkJoVnpjNGU2OWZ3Zi85MGVyWHFQYWJCRE9GRUphZkZadDY2SGhvYVluNStYNzJrTlpqTjFEWXFsTU1IOVVqK3Rkb21rNld4WTF0cGR3dm5GUDhmNXhUL2ZzN1h2RmEzQkNTMGVsWHZJK2luME9sMitVdGVOYTdPMVhZb2xHT25zSVZrcEVmUGNmUmpjY0hBMDRKa1c0eDFIS01TVGF3YStVdHVOYTNOMURYYk1KTk1aWTc1U0pQUTN2NGwxSFEvWDJialphRzVtZ1h1M2g0bEViREt0YWM2OTlRcHZuRC9MeVRQOUpOTkpMTXNrbHFpZTYyR2ExZmRRcGRUSzlXNFFCSVJCU0dHcHlNampjWDcwLzMzTzNadjNOL1c1NjFHbUl0VWVKUnAvY2NRYlNGMEw4VTIxSjhzZlBYckUyTmhZMDR3N2tkRDNrRW1uMDd6MzNudTgrKzY3WkRLWmJSMkNGZ1FCQ3dzTFhMOStuUWNQSGxBb0ZGNzZ0UXF4WDJxYnE5T25UNi9SamZCMXQyODJ0RmpFcHJvRjIvNGxWNmcxUzJXSEI1T3pUQ3ptK2FzdkJ1bnZhT1g4cVY1T2QzZlFtVTdTbVU2U1RrUlJRSzVVWWFGUVlqWlg0UDdFTEFNams0d3Y1Q2lVWFVxT1M3Z3JYVDhhaFNhRlQ3ZmhydHZsbTh2bEdCd2NsTWZPR3RUcUR2WllMRlozdHErdDRYZ0ZKcVBWanQrZzlndUhqUVpEYXpwY09GMnF6alN1OThjTXc1REZ4VVdHaG9ha3JodlVSblVOQ2svYlBDNzNjaXc2eThuNERMWVJibnQ4VGlQVEdueXRtSEZidVYvcXg5SDF1M3lscnB2RGhyV3RGSUZwTWRuZVRWZHVnYVBaV2F3d1BLeHYyWVJLa1UxbEdPdnN4YlBzdXFHdjFIYmoyM0F2b2hTR0NjbjJLTVc4U3pucm9uYzU0L1JjRDgvMUtBTFpoVHd6azNOY3YzeVQ5cTQyenIzMUNzZFA5ZEYvc29lV3RneXBUSkpvTkxMeXNaV3l3OXowQXRPVHN3d1BQdWJMbjk5bWRtb2V4OW5tNGNVS1lrbVRkR2NVMDZyZmRDVjFMY1R6YWpQQ20rSHd0dFVrOUQwa2xGSmtNaGsrL1BCRDNuampEVktwMUxaQ1ZNL3ptSnFhNHVyVnF6eDc5bXhQWnBRMDAxcUYyRysxRVBQZXZYdTB0N2ZYNzBaUUVDZmtoRm5HRFl3ZGpYbFlMUXcxK1ZLRmZLbkM1R0tlNnc5SGR1VjF0eXRPeUhHalFsSUZhejcrN2pnT3c4UEQwb0hRNEphV2xoZ2NIS1N6czVOVUtsWDM0aUlWd050TG1yS3BtSXRvUXRTaEMzNFZtaFlQM2xtcWR2bXVWOWREUTBNc0xpNXUrNUZOc2ZjMlU5ZExRWnd2OHE4Uk4xMTZvb3VZMUwrQjFhdzBFS0pZOE5KOG1YK1ZSUzlkZDBTTDFIVnoyVXh0bDZNeEh2U2RJdVk1dEJkeUdIbzNoL01jdk5veFhQbDRpZ2U5cDlidDhwWGFiZzRiMTdYQ2pwcTA5eWFZODBJcWhjMlBlZGdxclRYbFVvVnlxY0xDWEphSDk1N3N6U2RhUXlSdTB0YWJ3STViZFRjalV0ZENQRTlyVGFWU2FackQyMWJiV3RJbUdwSlNpcmEyTmo3KytHUGVldXN0MHVuMHRrTFVTcVhDa3lkUCtPeXp6M2o4K1BHZUJiN05zbFloRG9ycnVqeDQ4SUNwcWFtNjR3b1UxVGZ2RmlQZ2hGa21Ua0Nqem5qY0hrMkVrR05HaFhiRHcxTDFuL2F2M1cwZEhCeVU5NEFHVjNzVWFtcHFxdTZqVUxXYTd2VGczWlZBOUREVk5LQTFTUi9lTG9RY2RhdDMzZGZxOHAyZG5lWCsvZnN5UDYvQmJWVFgxU28ybVBWYStUTC9HZ3RlbXVhNVJOZ2NyU0h2eDdpeDlDcmpUZ2NCSm10MStVcGRONDhOYTFzcHRETElKVnU0MzNlR3BWanFzTDFqVitmNFJ1SU05NTVpTHROT2FKaHJkdmxLYlRlSERmY2l5L3ZOV05LbXZUZEpKRmJ2bU5YbVowVU0ybnNUSkRJUkRFT3QyZVVyZFMxRVZlM3d0ckd4c2FiOG1wRFF0OGtwcFdodmIrYzczL2tPYjc3NTVwb3ppdGFpdFNZTVE0ckZJb09EZzN6MjJXZU1qNC92eVNGb3piUldJUTVhb1ZCZ2NIQ1FVcWxVOSs2NlV0WFFxTlB3NkRNcVJBZzVITUd2eGtMVHF4eU9HQzZSTlFMZldnZkM0T0FnMld4V09oQ2FRTEZZNU83ZHUydlhOTldhUHVyQUcwc2hTUjkyWVRCMFk5Q2FlQURuQ2lISEt0WEQ2OWJxOHExVUtnd05EWkhQNTZXdW04QkdkUTBLSDRzeHA1T2JTNmRaOHVPSHFhd3BCVkZ1TDUzbVNia2JkNDJ4RGxMWHpXbkQybGFLd0RTWmJXbm5ZYzl4U3RIWW9kaUZRSFUzNWRnUkh2VWNaN0t0QzMrTnNRNVMyODFudzcySVVoaW1JdEZpMDlvVHg0b2VycmpFdEJXdFIrTWtXcU1ZYTR4MWtMb1c0bm1yRDI5YldsbzY2T1ZzMmVGNkYzdkpHSWJCa1NOSCtQVFRUM24xMVZmckh2cTBubHFJbXMxbXVYNzlPbGV1WEdGdWJtNVBEa0pxcHJVSzBRaDgzK2Z4NDhjck56YldDbjV0b01kMDZWWXVWdE1IdjlXRDJ6cHg2VE1kWXV2TThRMkNnS21wS1lhSGg1dnVidXZMeXZkOW5qeDV3c2pJQ0s3cnJobjhSaldjTE1OcnhXcFEydlFKbWRaRVFqaFYwcHdwUVR4Y08vRDFmWi9KeVVtcDZ5YXltYm9HaGFNalBDcjNjcmR3a21JUVBReGxUVG0wdVYvczUzN3BHT1V3eGxxQnI5UjFjOXBVYlN1RmI5bE1kQnpsNlpGamxPMUlVKzlDb0xxTGNrMmIwYzRleGpwN2NTUFJOUU5mcWUzbXM2bTlpRklZbGtHcVBVYW1LNFpwSDQ3QkpZWUpxWTRZNmE0WVZtVHR3RmZxV29pdnJUNDBmSHg4dkdrT2Ixdk5CUDdiZzE2RTJMclZJZXFwVTZlSXhXSmJEbEdESUdCK2ZwNnJWNjl5OSs3ZFBidHIwVXhyRmFLUitMNVBvVkNncTZ0cnBUUCttMTg3dFk3ZnVBb29hd01IYzhjSHV4Mk1hdURiaHNkSnMwTEtDREhXK0NOb3JabWJtK1BLbFN0TVRVMDExVXlsbDkzcW1xN04wM3VocHFuV2ROb0h4NFNDcWZBVjlWdStHOTF5NEh1OHJIbXJvTWtFOWUrMjEyNXN6cy9QcjlTMWROWTBqODNVZGZWZ040dWNueVJtdUtTdE1yWUttcldzS1ljMmowdEh1YkgwS3ZrZ1NiM0tscnB1ZnB1cTdlV08zMklzUWRUM1NGVEtXR0g5V2Z5TnJoYjRUcllmNFVIdktZcXhCTlFaUXllMTNkdzJ0UmRaN3ZpMVl5YUJGK0k1d2E0ZjdMYWZERk9SYkl2UzFwc2dFck5RZFRiWlV0ZWlVWHozdTk4OTZDV3NxSTA2dVhMbENvdUxpd2U5bkcyUjBMY0ptYVpKWDE4ZjMvdmU5emh4NGdUUmFIVExJYXJ2KzB4UFQzUHAwaVVlUG55NFp5ZHlOdE5haFdnMFdtdEtwUktWU29YdTdtN2k4WGo5cng4Rk5wcTBDZ2kwb29KQjlYS3JXUzY1TkJZaFhYaWNzaXFralFCampUTzhhby9YWEwxNmxZY1BIK0s2Mnp5MVdCd0lyVFhsY3BsS3BjS1JJMGZXZk9wREFiYUdOcmVhOVM2WkNzOVkvcFdtS2V0cXAvS1prdWF0SlUzTGN1QzdWbDNuOC9tVnVwYXhSYzFsczNVTkNsZmJ6SHN0YUsxb3NZcEVqR3JIU0RPRXY1cXZSem9NRlk5eFkrbFZzbjRTdlVabFMxMDN2MDNYdGxMNHBrVStrVUlyUmJKU3dncVdhM3VmMTd3ZHRVUGJIQ3ZDeUpIZTVZUGJFcUNNTmJ0OHBiYWIxNmIzSXN2QmJ6UnBvUlI0bFlBd2FMNFExTEFVNmE1WU5mQ05XOHNoOTR1L1QrcGFOSXBHQ1gxcjd4WFhyMS9uNmRPblRkbmxDeEw2TnAxYWlQcnBwNTl5N05neElwSElsa05Vei9PWW1Kamdaei83MmNxakxTLzdXb1ZvVkdFWVVpZ1VBRGh5NUVqZHJ5TzEvQThiVFVyNUdFQlpHL2dybDFxTmZNbFZQYlN0VnptY3NDcWtWTGh1NEZzcWxiaDE2eFlEQXdPVVNxVjlYNjNZdVZwTkIwSEFrU05IMXJ3WnFLak92bTMxSUJacThwYkNiWWJnVjFmL2tmTGhqVUxJdVJJckhiNXIxWFc1WE9hcnI3N2k3dDI3Y21PelNXMjJycXVqSG13V3ZEU1ZJRUtMWFNKcWVEUjZNN3ZXRUFKNVA4RlhTMmU0VXp4RlBsZy84Slc2UGh3MlhkdEs0VmsyUzRra2ptMlRySlNJK0Y3RDM0S3VCYjZsU0l5SFBTZDVldlI0dGNOM25jQlhhcnY1YlhvdnNoejhSdUlXaHFYd0tqNmgzenpCcnhVeGFPMUowTm9keDQ2dEgvaEtYWXRHMFFpaGI2MzU4T25UcDN6eHhSY3IxK1BOU0VMZkptS2FKcjI5dlh6NjZhZjA5L2RqMi9hV1ExVFhkUmtkSGVYU3BVdDdPcE9rbWRZcVJLUHpmWjljTGtjc0ZxTzl2UjNMc3VvR3Y3VlJEd2tqSUVKSVdSdDREUnY4VmpmTU1RS09HUTU5cGtOQzZYVURYOGR4R0I0ZTV0cTFhK1R6K2YxZHJ0aFZ2dStUeitlSlJDSjBkSFNzK1QyaTF2R2I4U0h0YXdxMm9tS0FidFRnVjRPaE5hMGVuRjhLT1YyQ1pMaCs0T3M0RHZmdTNlT0xMNzZRdW01eW02M3IycWlIcko4aTV5VnBzWXJFVEJlRCtuUE1ENXJXRUdpRGVTL0R0ZnhaaGt0OUZNTTRhMVcyMVBYaHMrbmFYdTc0TGNTVEZLTnhrazZacU9laHF1L2FEVWNEb1ZMa0UybUcrbDlodkxPSFNqUldIZW13UnVBcnRYMTRiSG92c2hMOG10aFJFODhKQ0x3R24vV2dJSkl3YWU5UGt1Nk1ZVWROREdQdHdGZnFXalNTUmdsOTgvazhseTlmYnZwUkp4TDZOb25WYzNHMzJ6WHJPQTdQbmozajBxVkxURTVPN3RraGFNMjBWaUdhaGVkNUxDNHUwdGJXUmt0TEM2WnByckV4cmI2eHg0MkFoQXFwYUFNZlk5WEJLbzF3MlZXZDM1c2k0SlJaNGFqaEVGTnJkN25WN3JTT2o0OXorZkpsNXVmbm0vb2JyNmh5WFpkc05rdExTOHY2TlUyMXBsTSt0SG1ha3Fsd1RBaHFMZTZOVWRLQXhnNmh5NFAzOHlGOURzVDAyc3VyUGMzeTdOa3pybHk1d3NMQ3dqNHVXT3lWemRZMUtBSk04bjZDT1M5RHluU0lHeTZtcXU1M0dpSDgxWHI1a2ZmUVlzcHQ0MnJ1SENPVmJod2RaYTNLbHJvK3ZEWmQyMG9SR2dhbGFKeGNJazNNYzRuNExrYllPQ2NPMUxwN1BkTmlJZFhLdldPdk10M1dpV2RIMXZ6aWs5bytuRGE5RjFFS1pTanNxRWswWVJGNElZRWZOdVNjWDJWQ1BHWFIwWjhrMlJyRnN1c2YyZ1pTMTZJeEhYVG9XMnRBSEJnWTRONjllMDEvb0tHRXZrM0FNQXk2dXJyNDlOTlBPWG55NUxaQzFFcWx3cU5IajdoOCtUTFQwOU43ZHZCUk02MVZpR2JqT0E2NVhJN096azZTeVNTR1VYOFRwMVMxL3lxbVFscVVqNkhBMVFZaGFqbjhQYWhMTG8yQkprcEl0M0k1YVpacFZ6NzJCb0Z2RUFUTXpzNXk2ZElsSmlZbTVEM2hFSEVjaDJ3MlMwZEhCK2wwZXUyYXBsclRpUUM2WEUwMDFGU002Z0Z2NFVHR3Y4dGhyeFZDMm9OWGl5SHZMR202UElpd2Z1QWJCQUdUazVOY3VuUkp2dGNkTXB1dGExQ0VHQlNER05OdUcrVXdRc0owc0ZTQW9aWURzZ09vNjFyWTY0VW1XUy9KWVBFNFgrWmZaZHB0dzhkbXZjQlg2dnB3MjNSdEs0VldCcFZJak1WVUM2NGRJZXE1bUdHQW9ROXVKMUlMZXdQRHBCQkxNSEtrbndlOXAxbE10UkJZMXJxQnI5VDI0YlhwdmNqeWFBUXJZaEJMMlppV2dlK0ZoS0dHQnVoRlVBWkVZZ2FacmhqdGZVbGlhUnZUWEQvd2xib1dqZWlnUTk4d0RKbVptZUhLbFN0a3M5a0RYY3R1a05DM3dYMHpSTjNPUVdqbGNwbmg0V0d1WExuQzdPenNublhJTmROYWhXaEd0YStSWEM1SGEyc3JpVVJpM1k1ZkJVU1VKbVA0dEtqcWhGOTN1ZXQzZnkrNU5BcE5CRTBuSGlmTk1rY05sNFFSWW02aXczZG1ab2FyVjY4MjlRQjlzYlp5dVV3K255ZVR5WkJNSnRmdCtGVkFWRU83QnoyT3h0WlFNUlJCTGZ6ZHo0Uk1hMHdOcVFCT2x6VHZMV21PVnlBZFZqZFhHM1g0VGs1T2N2bnlaY2JHeHFTdUQ2SE4xalhMRDc1WHdnaHpYb2F4U2lldXRrbVlEcllLVUVydjZ6ME5yY0hUQm5rL3pvUFNNWDZSTzhlVGNnOUxZWkp3bmNxV3VuNTViTHEyVmZVYnZHdlo1SkpwNWpQdCtLWkZ4SE94RGlEODFZQnZHSlFpTWNZNmV4ZzZkb2JKOW03S3NUaDZqWEVPSUxYOXN0ajBYbVI1ZzIxYUJwR2tSVHdUd1RBTkFpOUVIMUQ0cXhSWVVZTjBaN1E2enFFOWhoVzFsc2M1U0YyTDVuT1FvVy90REpuYTRXMkg0WWx6Q1gwYjJHNkVxTVZpa1lHQkFYN3hpMSt3c0xEUTBJSHZmcTFWaUdaV08zaGlibTZPVkNwRktwV3FPK01YVnE2M01JR28wclFvbnpRK29WWXJJeC8yYnV4RDlaVU5ORGFhVm54T21tWDZUSWUwRVdJcnF2Tjcxd2w4WGRkbGJHeU16ei8vbktkUG44cEJqb2VVMXBwQ29jRHM3Q3p4ZUp4VUtyWHVqTi9hdUlkNENCMHVkRmVxc3lJcnBrSXJRTy9oekY4TlNtc3NYZjM4eDB1YXQ1YzBwOHZRRW9ETjJ2TjdhMy9XMWVPTHhzYkc1SFRzUTJvcmRWMnI3QUNUVWhoajFtMWx3bWxIbzRpYmJqWDQxWHJQRG52VEdrSmRuVE5jRENJOEt2ZnlSZjQxaHN2OVpJUFVjbmZ2MnBVdGRmMXkyVkp0TDI5RVFzT2dFb21TUzJXWXo3U2hGVVE4RDdYY1ZsNTdiOS8xdFZMOWZ1QWJKaFU3eWtUN0VlNzNuMmE4czRkQ1BFbG9XbXZPNzYzOVdhVzJYdzViMm9zb3RUTHV3YkpOWWttTFdNWkdRWFhrZzk2ZjhGY1pZRnFLVkh1VXRyNEVtYzRZa2JpTllhb05BMStwYTlISURpcjByZDBNZWZMa0NWOSsrU1hGWXZGQTFySGJKUFJ0VUVxcGxibTQydzFSUzZVU0F3TURmUEhGRjJTejJUMExVWnRwclVJY0JyWGdkMlptQnR1MnlXUXk2eDZXcUpZRDF1cXMzNUEyd3lldEFteXFqM0RWamxmWmVRRDhkZEJyb1VrUTBLRTgrczBLeDB5SGpCRVEyU0RzaGE4N21oODllc1RubjMvT3hNU0ViRVlQdVRBTUtaVktURTFOWVpvbUxTMHQyTFlOc0c3NGF3R0pFTHBjNkhZMWlRQVVpbkQ1MTFkdWJPd2tLZE1hUTRPbElSWld1NHhQbFRSdkZEU3ZsS0hkcjNZZmJ4VDIxcjdYM2J0M2p5dFhyakE5UFMxZE5ZZmNWdXU2VnRrK1puWGtnOVBPdU5OT0tZaWhsY0lrWEtscGcrMTNBQzlQSlNIUUNqZTBxSVFSWnIwV2hvdTlmTFYwaHZ1bFk4ejdHVndkWWFPd1YrcjY1YlRsMmw0T2Z3UERYQjc1ME1wOHBnMG5Fa1VyaGFHL2Z0ZXVmZlMyYTV2cTRXeSthZUZhTnRsVW1vbjJvenpzT2NGb1Z4OUxpVFMrWlc4WTlrcHR2M3kydkJkWkhmNUdUR0lwbTFqR3dvcVlvRmkrbnQzRjJ4a0tsS2t3TFVVMGFaSHVpTkxha3lEZEZTT1dxSTZiMkNqc2xib1d6ZUFnUTk5Y0xzZmx5NWVabVprNU5KbFU3WnBJTkJDbEZPM3Q3WHozdTkvbHpKa3pPd3BScjErL1RpNlgyOVBBdDFuV0tzUmhvNVFpazhudzdydnY4dTY3NzI0d08vSnJXa01JK0JwOEZFVnRrdFUyaTZGRkdaTndPVFRUS3pPQVZ6NWo3UldlK3htRnhxQWFRc1FJYUZFK3JTdkJzc1pVdXZwUThBWnZEYlhOYUxGWTVPN2R1OXk0Y1VPNi9sOUM2WFNhYytmTzhjRUhIOURXMXJiT1kvRmYwMVJyMmxQZ0dWQXdZQ1lLMHhIRlFrVGhHdFh4RCtIeTcwTXQxN1o2L2tVVVZFUGU1Vjh5Tk5nYTJseE50NnZwY2lIalF5U3Mvdng2WXh4V1hsWnJ3akFrbjg5eisvWnRidCsrTGQvclhrTGJxZXZxSFBRUVcvbEVESitVV2FJM3NrQnZkSjZ1YUk2bzRXR3E2dTlSYUF5MUhKaXRDb05yRFdkYXErWDNka1dvRFp6UVl0NUxNKzUwTU9XMGsvTlRPTnJHQ3kzQ2RXOWgxRjVYNmxwVWJhdTJ0VWFGSVZZWVlBVSs4VXFaanNJaUhibEZXa3RMMkw2UG9VTU1yVkZhTHc5QnFWcTlFNmtOaUFpVlFpdEZxQXc4MHlTWFNER2ZhV01oMVVvcG5zU3pMSHpESWx3bjZQMTZhVkxiWXB0N0VhM1JvU1lNSVF4Q3ZFcEFwZUJSem5zNFJaOHcwQ3Rkd0pzcEo3VjhoMXNwaFdGQ0pHRVJUOXZFVWpaMjNNSzBsanQ2MXdsNlY2OU42bG8waXovNGd6L1k5ODlaTzF2cXhvMGJYTDE2bFZLcHRPOXIyQ3NTK2phZ2xwWVd2djN0Yi9QNjY2OFRqOGNiT2tSdHByVUtjVmdsazBuT25qM0xoUXNYYUc5dlgzUGNRejIxQURnQWZLMG9hNE1sWFExL0s2SEN3U1JBRVh3akFEYlJtR2lpQk1TVkpxWUNraW9ncVVJc1ZaMzh1Sm1nOSt0MVZBK1R5T2Z6ZlBYVlY5eTVjNGVscFNWNVQzaEp4V0l4VHA4K3pZY2Zma2gzZC9lNm5lemZWQXVBZlZYOVVUWmczb1lsUzFHd29HQldRMkRIcUIwQ1Y2V0FhRkFOYzVPQkp1MUQydGUwZVpCYy9ubHJrMEh2eWxxVzUxSXZMQ3h3L2ZwMUhqeDRjR2dlRlJOYnQ1TzZydDZHQzdGVmdLMTg0b1pEVnlSSG0xVWtiWlZJV3lXaXlpZG1PbCtIdjhzZlZRNGl1TnBteVkrUzkxTmsvUVJ6Ym9aaUVNZlZGcjdlWE5DN3NoS3BhL0VOTzZwdHJWRTZ4QXdDckNBZzZybTBGUE9rS3lVU1RwbTRVOEgyUFNKKzdWU0M1UStqT2kvWXN5ektkb3hpTEVFaEZpZWZTRk9PeHZCTmk4QXcxNTNYKytKU3BMYkYxM2EwRjlHNnVzY09ORG9JOGIwUXArVGpWUUs4U29EdmhnUitTT2pyRjhJWTAxSVlsc0t5RGV5WWlSMnppQ1pNcklqNTllaUdUUVM5cTljaWRTMmF5VUdFdmtFUU1ENCt6dC84emQ4Y3FpNWZxRDRaS1JwSUtwWGlndzgrNE96WnM5c0tVY3ZsTWtORFEzenh4UmQ3SHFJMjAxcUZPTXlLeFNLRGc0TVVpMFUrK09BRGpoNDlTaXdXMjFUWGIyM21yd25ZYUtJcUlFTlFqUmVNNWE3SUZ6cCt2NDRHREhSMVhNTkt0Ky9XbnFTdmRSNDRqc1BzN0N4ZmZmVVZqeDQ5T2xSM1Y4WFdWU29WaG9lSEtaVktYTHg0a2I2K1B1THgrS1k2YldvemYwME5rZVhadXkwK0JFcFhPMzBOdmR6Slh2OWpheDIrcGw3K04rdVBicWluVnRlVlNvWEp5VW11WDcvTzZPZ29qdU5zNFZYRVliT1R1cTYreTVxNDJzVFZOc1V3UnRaUFk2b0FVNFVZS3F6VzdzcTc5dGZDNVQ3SlFCc0VHQVNoUVlDNTNEdTV0YjJiMUxXb1owZTFyUlJhbWZpR2lXOXBLcEVvaFhoeXVkTTN4QWhEcXVjWlBuOFNBVlI3NGJXQ1VCbUVoa0c0UEVKaTVWQ0RUWkxhRnZYc2FDK2lWSFc4bXFIUWxzS0tta1FTRmpwY0h2dXdIQXF2dVJtcHZZYXgzT2xiM1d4ditYcGI2bHFJamRXeXFZR0JBUllYRnc5ZExpV2R2ZzBrSG8vejNudnZjZUhDaFpYSHREZXIxbzcrNE1FRExsKyt2T2VQUkRmVFdvVjRXVmlXUlNhVDRiWFhYdVBOTjkra3JhMXRaZVRLVmphSis2RTJ5c0YxWGJMWkxQZnYzMmRvYUlqRnhVV1ozeXRXR0laQk9wM201TW1UdlBYV1czUjNkMi82aHNaQitPWk5qS0doSVlhSGg4bm44NGZpOUYreE82U3V4V0VsdFMwT0k2bHJJZmJYZm5iNjFnNXZHeDRlNWtjLytoRzVYRzdmUHZkK2tZUGNHa1EwR3VYY3VYTmN2SGlSbHBhV0xZZW9qdVB3NE1FRHJseTVzdWNoYWpPdFZZaVhTUmlHbE10bFptZG5HUjBkeGZNOEVva0VsbVZ0c3BOc2Y5Uyt1ZWJ6ZVFZSEI3bHk1UW9QSHo2VXphaDRRZTE3eHNMQ0FpTWpJeFFLQldLeEdMWnRyMXhzTlVKZDEyNWlPSTdEL1B3OHQyN2Q0dXJWcXp4NzlveGlzU2pmNThSenBLN0ZZU1cxTFE0anFXc2g5dGQrSHVTbXRTYWJ6WEw1OG1WbVoyY1A1ZGVKaEw0TndMWnRUcDgrelNlZmZFSkhSd2VtYVc3NlkydWRjaytmUHVYS2xTdk16YzN0YWFFMjAxcUZlRmtGUVVDeFdHUjZlcHFKaVFrQUVvbkVjeDBKKzcwNXJXMUVmZCtuV0N6eTZORWpMbCsrekwxNzk2UzdWMnhvOVEyTmtaRVJITWNoSG85aldkYUJYbkRWdW1rOHp5T1h5ekV3TU1EUGYvNXpIajkrek5MU2t0ekVFT3VTdWhhSGxkUzJPSXlrcm9YWUgvc1YrdFp1a3R5NmRZc0hEeDdndXU2K2ZONzlKdU1kRHBocG1ody9mcHp2ZnZlNzlQVDBiS2tiYjNXSWV1blNKYWFucHduRFVOWXFoRmhoR0FhSlJJS2VuaDdPblR0SFgxOGZpVVFDMjdZeFRYTlBIMDFiSGZUNnZrKzVYR1pxYW9yNzkrOHpPanBLc1ZpVWphallsbGdzUmx0YkcyZlBudVhreVpPMHRMUVFpVVQycGF1OWRuSGwrLzVLeC9ySXlBaERRMFBNemMxUnFWVGtocWJZRnFscmNWaEpiWXZEU09wYWlMMnhYK01kZ2lCZ2RIU1VILzd3aDRlMnl4Y2s5RDFRaG1IUTA5UEQ5NzczUFk0ZE80WmxXVnNLVVQzUFd3bFJwNmFtOWpSRWJhYTFDaUZlWkpvbXNWaU1SQ0xCMGFOSDZlL3ZwN2UzbDNRNnZiSkIzWTBBZVBVbTFQZDlDb1VDazVPVGpJK1BNejQrVHJGWXBGS3A0UHYrTHYzSnhNdEtLVVUwR2lVV2k5SFIwVUYvZno5OWZYMTBkbmErY05HMWs3cXViUUNESU1EM2ZWelhaWEZ4a2JHeE1jYkh4NW1kbmFWY0x1TTRqbnh2RXpzbWRTME9LNmx0Y1JoSlhRdXgrL1lqOU5WYVV5Z1UrT3l6enhnY0hEelVUNTFLNkh1QTJ0dmIrZjczdjgrWk0yZUlSQ0piQ2xHRElHQnljcExQUHZ1TXNiR3hQZStXYTZhMUNpSFdaMWtXa1VpRVdDeEdaMmZueWdhMXJhMXRaVDVaN2NmcWNSQzEvNjUxOEs3Kzd5QUlWc0xlWEM3SHhNUUVZMk5qVEU5UFU2bFVjRjMzVUg4ekZRZkxORTFzMnlZU2lkRFMwa0pmWHgvOS9mMTBkWFVSaThWV3V0cHJQK0RybWxaS3JkUnhyYTdETUh6dVIyMCszdGpZR0dOall5d3VMdUk0enNyTkRTSDJndFMxT0t5a3RzVmhKSFV0eE83WTY5QzMxcFE0TkRURVQzN3lrME41ZU50cUV2b2VrRlFxeFNlZmZNTGJiNzlOSXBIWVVvZ2FoaUh6OC9QODlLYy81ZEdqUjNzZXBEVFRXb1VRVzJPYUpwRkloRWdrUWx0YjJ3cy9hcWNUUnlJUm90RW9BSzdyNHJydXlnWTBsOHN4UHovUHdzSUNpNHVMSzV0UXovTmtFeXIybldFWUt6YzJrc2trSFIwZHo5VjBKcE5aNmJwSkpwT1lwa2tZaGhTTHhaVUxxM3crVHphYkpadk5zckN3d1B6OFBNVmljYVd1cFl0RzdEZXBhM0ZZU1cyTHcwanFXb2p0Mit2UU53eEQ1dWJtK09FUGY4am82T2loYjBxMERub0JMNk5vTk1ycnI3L091WE96WHA4TkFBQWdBRWxFUVZUbnRoU2lRalZJemVmelhMdDJqYWRQbis1NWlOcE1heFZDYkYwUUJKVExaY3JsTXJsY2pxZFBueDcwa29UWWtUQU1WMjVNRkFvRnBxZW5EM3BKUXV5WTFMVTRyS1MyeFdFa2RTMUVZNm9kM25idjNqMm1wNmNQZmVBTFlCejBBbDQycG1seTdOZ3h6cDgvVHpxZDNuS0lXaXFWVms0WHJGUXFlN2pTNWxxckVFSUlJWVFRUWdnaGhCRDFoR0hJMU5RVWc0T0RMMDFHSmFIdlBsSkswZFhWeFVjZmZVUkhSOGZLTEovTjBGcFRxVlFZR2hwaVlHQ0FZckc0aHl0dHJyVUtJWVFRUWdnaGhCQkNDRkdQMXBwaXNjaXRXN2ZJNVhJcjg3TVBPd2w5OTFFNm5lYml4WXYwOVBSZ1dkYVdadU82cnN1VEowKzRmdjM2dmd5YWJxYTFDaUdFRUVJSUlZUVFRZ2p4VGJXYzZ2SGp4eng3OXV5bEdqMHFvZTgraWNmanZQdnV1NXc1YzRaWUxMYWxFTlgzZlNZbko3bDY5U29MQ3d0N2ZrZWltZFlxaEJCQ0NDR0VFRUlJSVVROVdtdXkyU3kzYjkrbVVDZ2M5SEwybFlTKys4QzJiYzZjT2NQYmI3OU5NcG5jVW9oYU8xbnc2dFdyVEU5UDcva3BuYzIwVmlHRUVFSUlJWVFRUWdnaDZxbU5INzE3OXk0ek16TXZYVTRsb2U4ZU13eUQ3dTV1TGx5NFFHdHI2NVpuNCtiemVhNWR1OGJJeUFpKzcrL2hTcHRyclVJSUlZUVFRZ2doaEJCQ3JDVUlBcWFtcHJoLy96N2xjdm1nbDdQdkpQVGRZNjJ0clh6ODhjZDBkM2R2NnpDMHUzZnY4dmp4WXh6SDJjTlZWalhUV29VUVFnZ2hoQkJDQ0NHRXFFZHJUYWxVNHViTm0yU3oyWU5lem9HUTBIY1BwVklwUHZqZ0E0NGZQNDV0MjFzYWxlQjVIaU1qSTl5K2ZadGlzYmpISzIydXRRb2hoQkJDQ0NHRUVFSUlVVS90OExaSGp4NjkxRStqUytpN1I2TFJLR2ZQbnVYY3VYUEU0L0ZOaDZqQXltemM2OWV2azgxbTkvd3d0R1phcXhCQ0NDR0VFRUlJSVlRUWExbDllTnZMM0p3b29lOGVNRTJUL3Y1KzNuLy9mZExwOUpaSEpSU0xSYjc2NmlzbUp5Y0pnbUFQVjlwY2F4VkNDQ0dFRUVJSUlZUVFZaTFhYThybE1nTURBeS9sNFcyclNlaTd5NVJTZEhaMjh1R0hIOUxSMGJHdDJiaURnNE1NRHcvditXemNabHFyRUVJSUlZUVFRZ2doaEJEckNZS0F5Y2xKSGp4NFFLVlNPZWpsSENnSmZYZFpPcDNtNHNXTDlQWDFZVm5XbG1iaityN1ArUGc0TjIvZXBGQW83UEZLbTJ1dFFnZ2hoQkJDQ0NHRUVFS3NwZlpFK3ExYnQ4amxjZ2U5bkFNbm9lOHVTaVFTdlAzMjI1dzVjNFpZTExhbDJiaGFheFlXRnJoMjdSb0xDd3Q3UGh1M21kWXFoQkJDQ0NHRUVFSUlJY1JhYW9lM0RROFB2OVNIdDYwbW9lOHVPbm55Sk8rODh3NnBWR3BMSVNxQTY3b01EQXd3UGo2K0w3TnhtMm10UWdnaGhCQkNDQ0dFRUVLc1JXdk40dUlpQXdNRGxFcWxnMTVPUTdBT2VnR0h5ZURnSUlPRGd3ZTlqRTFwcHJVS0lZUVFRZ2doaEJCQ0NGSFA2c1BiNXVibVh1ckQyMWFUVGw4aGhCQkNDQ0dFRUVJSUlVVFRxWjA3TlRFeElZZTNmWU9FdmtJSUlZUVFRZ2doaEJCQ2lLYWp0V1pwYVltYk4yK1N6K2NQZWprTlJVSmZJWVFRUWdnaGhCQkNDQ0ZFVTlGYTQza2VqeDQ5WW14c1RBNXYrd1lKZllVUVFnZ2hoQkJDQ0NHRUVFMGxERVBtNStmbDhMWTFTT2dyaEJCQ0NDR0VFRUlJSVlSb0dscHJLcFVLZCs3Y2tjUGIxaUNocnhCQ0NDR0VFRUlJSVlRUW9pblVEbThiR3h2andZTUhPSTV6MEV0cVNCTDZDaUdFRU9Md01CUkViVkFIdlJBaGhCQTFKaEEzREhsckZrSUlzU3RXSDk2MnRMUjAwTXRwV0JMNkNpR0VFT0p3aUVVd2ovVVErK1E4S2hFLzZOVUlJWVFBa3FiQnVWU2NYei9hVHNZeUQzbzVRZ2dobXB6V0d0ZDFHUjRlWm54OFhBNXZXNGQxMEFzUVFnZ2hoTmdSMDhESXBJaWVQMGZzNGx2b1VobjM1aEQ2b05jbGhCQXZNVXRCWjhUbSs1MHQvUDBqN2VROW54L1A1WURnb0pjbWhCQ2lpZFVPYjd0ejU0NGMzcllCQ1gyRkVFSUkwYndTTWV6alBTUysvVDcyYThjeDRqR2MrMDhQZWxWQ0NQSFNVa0RLTkhnakZlZTNlanQ0dnpWTjJySzRscFhIYjRVUVF1eU0xcHB5dWN6QXdBRHo4L05vTFcwZTY1SFFWd2doaEJETnh6SXgyakpFUDNpVHhJZHZZM2Eyb3FJUnRPZWhTeFdRMDN1RkVHTGZSWlNpTzJyeksxMnQvR3AzRzMzeEtESFR4QTAxUzM1QUlCZm5RZ2dodHFsMmVOdm82Q2pEdzhOeWVOc21TT2dyaEJCQ2lPYWhRQ1hpMks4Y0kvN3Q5N0ZQOVdHbWtpaERnVkpvRGRweDVhNi9FRUxzSXdQSVdDYm5XNUw4Wms4SDcyU1N0Tm9XaGxJb3BRaDFTRGtJQ0dYd2poQkNpRzJxSGQ1MjY5WXRPYnh0a3lUMEZVSUlJVVJ6c0MzTXpsWmlINzFEN1AwM01OdGJVTGFGVXF2T2d3OUR3bUlaQWdrV2hCQmlQMFFOUlY4MHdxOGRiZWVYdTFvNUdvc1FOWXpuM3B0RElPc0Y4dFlzaEJCaVcycUh0dzBORFRFeE1VRVF5SHo0elpEUVZ3Z2hoQkFOVHlYalJONDhRK3hiN3hFNWRoUWpHVWNaeG91L1VXdTA0NENXOFE1Q0NMSFhXaXlEYjdWbCtNMmVUczZtNDdRc2QvZCtVNmcxcFNDUXB6Q0VFRUpzU3hpR3pNM05jZmZ1WFRtOGJRc2s5QlZDQ0NGRVk3TXRJbStjSWZIOWo3RDZqbUJFSXRWeER2Vm8wQlVYUWdrV2hCQmlMMFVOeGJmYU0veVR2aTVlVGNXSm1XYmR3QmRBQXlVL1JQcXloQkJDYk5YcXc5c1dGaGJrQnVJV1NPZ3JoQkJDaU1ibStiajNuNktTY1JJZnZ3TTlYUml4NlBOakhaYnBNQ1FzVmRCeWtKc1FRdXdwTjlSY1d5elFZbG44UXdXbkUzR1NWdjNnTjlUVmc5eEN1VkFYUWdpeEJWcHJQTS9qMmJOblBIejRFTmQxRDNwSlRhWE9jNUZDQ0NHRUVJMUY1d3M0VjIrUi82Ti9pM1B6UHRwWlk4TzNmSkFiRWl3SUljU2Uwc0M4NS9OdnBoZjRINGZIK09sOGxrcFEvNGFiQmtwQktBOWhDQ0dFMkJJNXZHMW5wTk5YQ0NHRUVFMUJWMXlDaFR5czZ1SmQvWGlYVWdyMDhrRnVraXdJSWNTK0tBWWgweFh2dVVQYXROWm9RRkY5Ync2MEp1djVCSEpEVGdnaHhDWnByWEVjaDZHaElTWW5KK1h3dG0yUTBGY0lJWVFRemNFeXNVLzNZNzk2SEJXeHE2R0M1eE1XaXFoWUZDTWFsWVBjaEJCaW4wV1U0dTFNZ3ZkYVVzUk1vM3FSSG9Zc3VqNUp5eVJwbWN1ZHZnSHl6aXlFRUdLendqQmtkbmFXdTNmdlVpNlhEM281VFVsQ1h5R0VFRUkwQmFNbFJmeGI1ekZiTXlqRElQei8yYnZ6dUtqSy9RL2duek16ekF6N2pxQzQ1b0pMb3Jpbm1ia3ZxV2wyTFpmVTVLcFlMaTJhM2ZCblZxOFVLMFd6MEd0dU42K21sbVc1Vk9wMXlYM2ZVQlFVRVJSVWtKMFptR0hPN3crYWtZSFpRSEFRUHUvWDY3enlMTTg1endFOHhuZWU4M3cwV2hURTNVYmV2aE53ZUNZUWlqYk5JUWdBMUFWRjd4SVRFVkdsRWdENHlHVjRPY0FiZmdvSFNBUUJCVG9kem1ia1lHUFNBd1M3T2FPbnJ6c0VRVUJlb1k2UFppSWlzb2tvaXNqTHk4UEZpeGVSbnA3TzhMWnlZdEdYaUlpSXFqNmxISW8yemVIUW9BNEVCeGxFVVlRdU94ZXF3MmRSY1AwV05QRkp5TDl5RS9KbkFxRlQ1ZHU3dDBSRU5ZS1RWSUpldmg1bzVlWU1oVVFDblNqaVlZRVdQeWVuNFhSR0RpNWw1ZUo0ZWphQzNaMlJ3OWR5aVlqSUJzWEQyMjdldk1ud3RzZkFvaThSRVJGVmJSSUJVbDh2S051MWhOVEZDVURSL0w3NWw2NURFM2NieUMrQW1GOEE3WTNiS0V4TWdhaG0wWmVJcUxKSkFOUlZLdERQMXhPZURrVy9WcW9LZFRpVWxvRnptVG5JMCttUXB3UE9aZVVnSmljUHVXWkMzb2lJaUlvVFJSRlpXVm00Y09FQ2NuSnk3TjJkcHhxTHZrUkVSRlNsQ1k2T2NPd1VERm1BRHlDVkFEb1IydFIwcUk1ZmhDNDc5OUdCaFRxSUtyWDlPa3BFVklPNHlhUjR5ZDhMOVoyVmtBb0NkQ0p3UjVXUEhTbnBlRmlnTlJ5bkZZRnNGbnlKaU1nRyt2QzJLMWV1SUNVbGhlRnRqMGxpN3c0UUVSRVJtU1dUd3FGUkhTaGFONEhFVVFFQUVQUFVVSis2ak1Ma0J3QUxDVVJFVDV5RElPQlpOMmQwOTNHSHEwd0tBTWpXYXZINy9YVEU1Nm1odGRLZWlJaklGSjFPaDN2Mzd1SHExYXNNYjZzQUxQb1NFUkZSbFNWeGM0RmoxeEJJdmR3aFNDUkFZU0UwaVNuSVB4L0RVYjFFUkhiaUk1ZGhlSUEzL1A4T2I5T0tJcTdsNUdIZmd3eGthVGtxaTRpSXlpYzNONWZoYlJXSVJWOGlJaUtxbWhSeUtJS2J3YUhoby9DMnd1eGM1QjA5aThLMFREQUdub2pveVhPU1NORER4eDNQL2gzZUpockMyeDRpT2IrQWoyWWlJaXEzMjdkdkl5RWhBUnFOeHQ1ZHFSWTRweThSRVJGVlBSSUJVajh2S0R1MGd0VFZHUUFnNWhjZ1Avb0dOTEczQWY2UElCSFJFeWNCVU05UmdZRitudkNVUHdwdk8vSXdDMmN5Y3FEV3NlUkxSRVRsOS9QUFA5dTdDOVVLUi9vU0VSRlJsZk1vdk0zM1VYamJnd3lvanA2SExvc3B2a1JFOXFBUGIydmc3QWlaSUVBSDRJNDZINytscENHTkg4WVJFUkZWS1N6NkVoRVJVZFZpS3J4TnBZYjZETVBiaUlqc3hWeDQyeC8zMHhHWHE0YVdnM3lKaUlpcUZCWjlpWWlJcUVveEdkNTJPd1g1WjY5Q3pHT0tMeEdSUFpnTWI4dk93MTZHdHhFUkVWVkpMUG9TRVJGUjFjSHdOaUtpS3NkU2VOdGROY1BiaUlpSXFpSVdmWW1JaUtocVlIZ2JFVkdWdy9BMklpS2lweE9MdmtSRVJGUWxNTHlOaUtqcVlYZ2JFUkhSMDRsRlh5SWlJckkvbVJTeWhneHZJeUtxU29yQzI1d1kza1pFUlBRVVl0R1hpSWlJN0U3aTZnekhMc0dRZXJveHZJMklxSXJ3bHNzdzJOOGJ0UmplUmtSRTlOUmgwWmVJaUlqc1MrNEErYk5OSUgrbUxnUzVBMFJSaEM0N0QzbEh6ekc4allqSVRod2xBcDczZGtNYmQ0YTNFUkVSUFkxWTlDVWlJaUw3RVFSSWZiM2cyS2sxcEc0dUFBQ3hRSVA4cXplZ2lVMWdlQnNSa1IxSUFBUTZLakM0bGhlODVRNFFVQlRlZGp3OUMyY1oza1pFUlBSVVlOR1hpQ3hTS3BWbzFxeVp6Y2VucHFiaW80OCtncE9URTE1NDRZVXlYY3ZEd3dNUkVSRm8wS0JCR1h0cG1vdUxDOWFzV1lNVksxWkFMcGVYcVcxUVVCQ1dMMStPcGsyYlZraGZpTWcwd1VrSngwN1BRbGI3Ny9BMlVVUmhXZ1pVeHk0d3ZPMEprVXFsOFBMeU1yblAwZEVSVVZGUmFONjgrUlB1bFhsMTY5WkYrL2J0VGU1cjM3NDk2dGF0KzRSN1JGVDl1TW1rR0ZUTEV3MmNsSWJ3dG1SMUFYNU5lY2p3TmlJaW9xZUV6TjRkSUtLS00zTGtTQVFFQkZUSXVTSWpJd0VBYTlldVJkKytmZEdyVnkrY1AzL2VhanR2YjI4b2xVcE1uRGdSUzVjdXhZSUZDeEFlSGc1UnRENGlKREF3RURObnprU1hMbDN3d2dzdjJOVEdra1dMRm1IQ2hBblFhclZZdlhvMVRwMDZaWFBiNmRPbkl6UTBGSXNXTFRKc08zejRNTHAyN1dxMTdmSGp4OUdsUzVkeTlabW9ScEZLSVd0UUI0bzJRWkE0S2dFQU9wVWE2alBSME42NXgvQTJDM3g4Zk9EbDVRV0pSQUtaVEFhWlRBYUZRZ0dGUWdGSFIwYzRPVG5CeGNVRmJtNXVjSGQzaDZlbko3eTh2T0RuNTRkYXRXcWhkdTNhQ0FzTHcyKy8vWVpObXphaFJZc1c2TkdqQjFKVFU0MnVNMlhLRkV5Wk1nWHIxcTJya0g3Mzdkc1hmbjUrTmgyN1ljTUdrOXZmZSs4OXpKZ3hBNElnbE5wMzZ0UXBMRjI2RkRObnpueXNmaExWWkE2Q2dKYXVUdWpwNHdFM2g2SmZGM08wV3Z4NVB3T3hPU3BvT01pWGlJam9xY0NpTDFFMThzNDc3NkJUcDA0VmNpNTkwWGYrL1BubzNiczM5dTNiaCs3ZHV5TTZPdHBpTzFFVUlZb2l2djc2YTNoN2UyUGV2SG5JeXNwQ1JFUUVBTURmMzk5czI5VFVWSHozM1hjWVBudzQycmR2ajhURVJKUEg1ZVRrSUNmSDhnakFFU05HSUN3c0RGdTJiRUduVHAyd2NlTkdkT2pRQVJrWkdSYmJBVVdGNjNIanhtSHQyclc0ZmZ1MllmdW9VYVBnNU9RRUFKZ3dZUUptejU2TjRPQmdGQlFVR0k3WnRHa1QxR3ExMVdzUUVTQnhjNGJqYzIwTTRXMml0aENhcEh0UW5iNENNWmQvanl3SkR3L0hqQmt6U20wdktDaEFmbjQrVkNvVjFHbzE4dkx5a0p1YmExaHljbkp3OGVKRkhENThHQTRPRGdDS25scy8vdmdqL3Z6elQ3ejQ0b3ZJek13RVVQVDJ4WWNmZm9pTEZ5OGlQejhmYmRxME1kdWZ2THc4WEw5K0hXNXViaGcxYXBUSlkrN2V2WXZaczJmYjlPRVpZTDdvUzBTVnkxc3V3OUFBYjlSU3lpRVJCR2gwT2x6TFVlSFBCdytSeWZBMklpS2lwNHJJaFF1WG1yR2NQbjFhVEU1T0ZtVXlXWm5hZGVyVVNWU3BWT0tkTzNkRWYzOS9pOGNXRmhhS24zenlpV0Y5MUtoUm9xT2pvMkc5SWl4Y3VOQmlIenAyN0NqbTV1YUtjWEZ4b3J1N3U5aWpSdzlScTlXS2UvYnNFZVZ5dWRYNy9mampqOFg4L0h5eGZ2MzZJZ0F4TURDdzFESGZmUE9ObUo2ZVhtcjdxVk9ueEowN2Q5cjllODJGUzVWZjVBNmlzbnM3MFdmaE8yS3RsZlBFV2l2bmliNFI3NHFLTHNFaTVBNzI3MThWWHlJakkwVlJGRVZQVDAvUnhjVkZsTXZsb2lBSVJzZW8xV3J4aXkrK3NPbDgwNmRQRjBWUkZJOGNPU0k2T1RtSkFNUmx5NWJaL0Z3K2VmS2tDRUJzM0xpeDJXTU9IRGdnK3ZyNmlvR0JnWVpsK2ZMbG9paUtZdHUyYlkyMjY1KzdGYWxObXpaMi83NXg0VkxWRjBlSklMNWEyMXY4czB0TDhYeVB0dUtGSG0zRnZWMWFpVU5xZVlxT0VvbmQrOGVGQ3hjdVhMaHdzWDNoU0YraUdxSmV2WHBvMTY0ZHZ2amlDMmkxMmpLMVBYSGlCUDc1ejMraWVmUG1TRXRMc3pydHd0eTVjekYzN2x5amJlKzg4NDVoOVBDR0RSdXdldlhxc3QzQTMvYnYzMjl4ZjBoSUNIYnYzZzJ0Vm90aHc0WWhNek1UQnc0Y3dPelpzL0hWVjE5aDY5YXRHRGx5cE5uUnVKNmVucGd4WXdhV0xsMktoSVFFTkdqUUFOZXZYOGZzMmJNTi9RZUFYcjE2NGV6WnM2WGFLeFFLcUZTcWN0MGJVWTFoS2J6dFdqeFF3UGtpYlpXZW5tNTJuMEtoTUl6bXRXYlpzbVZvMTY0ZDVISTVOQm9OdW5mdmpyZmVlZ3NiTjI3RTExOS9iYkh0cWxXcmtKK2ZEd0NJaTRzelRMdnc1WmRmNHIzMzNqTTVEWU5ldDI3ZGNQSGlSWnc3ZDg3ay9uZmVlYWZVdG1IRGhxRjc5KzRtOXkxWnNnU0hEaDNDenovL1hHcmZuVHQzTE40SFVVMW5Mcnp0V0hvV1RtYmtRS1hqbER0RVJFUlBFeFo5aWFxWm9LQWdrOXRIang0TkFEaDI3SmpaWS9SaVltSktiZE8vWmlzSWdzbGZ0UFVXTEZpQTQ4ZVBZL3YyN1ViYkR4NDhhUGh6UWtJQ0RodzRZTEVQNWRHL2YzOXMzcndaTXBrTUF3Y094S1ZMbHd6N0ZpOWVqSUNBQUx6Ly92dll1M2N2Um93WWdaU1VsRkxuQ0E4UGgxcXR4cWVmZm1wWXo4L1B4NVl0V3d6SDlPN2RHODJhTlROWkNIRjFkVVYyZG5hRjN4dFJkV0l4dkMyVDRXMWxaZW1EdUJrelpwaWNCZ0lBVnE5ZWpkRFFVTVA2cEVtVG9ORm80T1hsaGYvODV6KzRkZXNXcGt5Wll2V1pwbGFyRFVYZnNtaldyQm1DZzRPeGNPRkNzOGNVLzdCTnIwR0RCdWpldmJ2SmZVdVdMTUc1YytkTTdpTWl5eXlHdC9IRE9DSWlvcWNPaTc1RTFjelZxMWN0N3QrMmJadlZjK2hIWlRWcTFBaHVibTZHN1JjdVhJQW9paFovbWY3d3d3OFJIUjF0OXBnUFAvd1FSNDRjd2NLRkMvSEJCeDlZN1V2SmZuMzQ0WWM0ZHV5WTBYYXBWSXE1YytjaVBEd2NPVGs1R0RCZ0FBNGRPbFNxL2F4WnM2QldxeEVlSG83ejU4OGpMQ3pNYURSWWNIQXdwaytmanExYnQyTHc0TUh3OFBEQXVISGpFQjRlanJ0Mzd3SW9LdW91WDc0YzkrN2RNeGxzNU92cmE5Tzh3VVExRnNQYkt0ellzV05OYnYvKysrL3h4eDkvbUowYk55NHV6bWc5UHo4ZkVva0VQLzc0STN4OWZURjQ4R0RVcVZQSFpOdVVsQlREczA2aFVKU3I2RHRtekJnQXdOYXRXOHZVVHFQUmxPdDZSR1Fldzl1SWlJaXFIeFo5aWFxaCtmUG40K09QUHdZQUJBWUdJakV4RVlNSEQ4YU9IVHNNeHpSdTNCaXhzYkhvMDZjUDl1N2RDd0Q0K09PUE1XL2VQTU14MzM3N0xmcjE2MmRZZDNSMHRCcFNscE9UWXdnN00wVS9vbXZRb0VFQWdPYk5tMXU5bjdmZmZodHZ2ZldXVVh1OVRwMDZJU29xQ20zYnRzV05HemN3ZE9oUXMyRnpDb1VDRVJFUnVIYnRHbGF1WElsdDI3Wmh6NTQ5K0wvLyt6OGNQMzRjU3FVU01wa01yNy8rT2w1NTVSWEk1WEpjdVhJRml4Y3ZCbEFVOFBiTEw3K2dhZE9tR0RKa0NISnpjNDFlV3g0K2ZEaWNuWjF4OCtaTnEvZEVWRk14dkszaW1TdnFmdi85OTRpSmliRVlpSGI2OUdtMGE5Zk9zQzRJQWo3Ly9ITW9sVW8wYmRvVSsvYnRNOWt1TEN3TUsxYXNBQUE0T0RnWUZXR25USmtDb09pRHRPTHJTVWxKaG4rSFpESVozbnp6VFNRbUpobytWRE5GRUFRMGE5Yk1hTnZxMWF1eGV2VnFrMit0NlA5TktiNHZOallXaFlVTW55S3loT0Z0UkVSRTFRK0x2a1JrMXJScDArRHU3bzR4WThZWXZSN3M3Kzl2OHZpQ2dnSmtaR1RBdzhQRDVtdVlta3FpcE5UVVZKUGJGeXhZZ0RsejVnQW9Hc0U4Y2VKRXpKOC9IOU9tVFlORUlpbDEvTktsU3pGNThtUUlnb0RUcDA5ajdkcTE2Tk9uRC9yMDZZTnUzYnJoeUpFamtNdmwwR3ExR0R0MkxOYXRXNGV3c0RCb05CcU1IRGtTUzVZc2dhK3ZMMEpEUXcyRmk0aUlDTXlhTmN0d2piUzB0REtQV2lPcU1lUU9rRC9iQlBKbjZrS1FPMEFVUmVpeWM2RTZlaDY2dEF6QXluemhaRjduenAxTmJ2ZjM5emU1Ny9qeDR3Q0F6ei8vSEg1K2ZoZ3laQWdHREJnQUFQanp6ejhCUENyV2xweVR0K1IwRWlWSCtrWkZSUm50MTYvdjI3ZlA4T3g4NVpWWFVMdDJiYVNscFNFNU9SbXRXclZDdjM3OURCK3lGVCszdFRkWXJQSHc4RUJtWnVaam5ZT29Pbk9VQ0hqZTJ3MXQzSjJoa0VnZ2lpTFNDN1Q0TlRrTmQ5VWE4TWxNUkVUMGRHTFJsNmlHQ0F3TU5CcjVWSzllUGF0dFltTmpBUUE5ZXZRdzJwNmNuR3p5K0lNSER5SXRMUTFlWGw0Mjk4dkh4OGZxTWVaR0R2Lzg4ODhJRFEzRisrKy9qL1hyMXdNb0dqMW15NGl1bUpnWWRPM2FGYUdob1dqYnRpMk9IRGtDb09pMTRZQ0FBRVJHUm1MbHlwV0dhU0lFUWNERGh3OHhZc1FJSEQxNjFIQ2U5ZXZYSXprNUdYSzVIRGs1T2RpK2Zidkp1WUtKS2xPelpzMlFuWjJONU9Sa3EwR0xkaU1Ja1BwNE1MeXRnZ2lDWVBTc0t6bnRqZDdJa1NNeGN1UklrKzJCUjFQK0JBWUdHb3ErWmFWUUtJemVBckVseUczT25EbDQ4T0FCdG03ZGlxbFRwNkpObXpiNDZxdXZFQjhmYnpUdFRrRkJnY2wrN2Q2OUczdjM3c1ZYWDMxbHRsK1RKMC9HeXkrL2pKd2N6aE5OVlplOW45OFNBTFdWY3J6RThEWWlJcUpxaDBWZm9ocWk1TWlyeHpGNDhHQUFRRWhJQ09iUG40K3dzREFrSlNVaExTME5VNlpNUWFkT25XdysxNE1IRDhyZGo1TW5UNkpCZ3diSXpjMDFiQ3RaZkxCRXA5UGgzLy8rdDlFMlFSQ3didDA2WkdabVl2YnMyWWJ0UC96d0E3WnMyUUpkaVY5K29xT2p6VTRuUWZTa3RHelpFZzBiTmtSdWJpNWlZbUp3NDhZTjNMbHpwOVRQcXowSlRrb29PejRMV1lBUHc5c3FnRnd1UjBGQmdkRzJGU3RXWU9uU3BSYmJ6Wmd4d3pDQzExYldDbEZ5dWJ4TWMreSs4c29yYU5PbURlYk9uV3Q0TStTLy8vMHZSbzBhaFZXclZ1SDQ4ZU9HRHhkMU9oMSsvLzEzaytlNWMrZU8yWDM2NitUbTVuSnFCNnJTN1AzOGRwVkpNYkNXRnhveXZJMklpS2phWWRHWHFJWXdONmR2ZWVqUG85VnFBUUFIRGh3d1ROTXdhTkFnakJneHd1WnorZnI2V2oybVc3ZHU2TmF0bThsOXhRdStRRkhRbXJXa2VVdm16Sm1Edm4zNzR0dHZ2OFhiYjcrTlJvMGFvVkdqUmhnOWVqUm16cHhwVS9oY1JFU0VZZG9Kb2lmSjJka1o3ZHExUTd0MjdhQldxM0g5K25YRXhzWWlNVEhSdm9VdnFRU3llZ0ZRdGdtQ3hNa1JBQ0NxMUZDZnVjTHd0bkp5YzNORFZsYVcwYmEwdERTaktYTk9uanlKbjM3NkNSRVJFVWJIbEZYSnVkZExUcmVnVkNwdC9yQk5McGZqODg4L3g3MTc5eEFaR1dtWWZ4NG9HcGtiSFIyTjFhdFhZK0RBZ1dYdVowbWMxb0dlSnZaNGZzc0VvSVdMSTNyNnVNTlZwZzl2SzhRZWhyY1JFUkZWQ3l6NkVsR1pTYVZTczcrQXhNYkd3c25KQ1hYcTFNR2RPM2VzbnN2Y2ZMM0YvZkxMTC9qbGwxOXM2cHVQanc4ZVBueG8wN0dtUFAvODh3Q0FxVk9uUWhSRkpDY25JekV4RVNxVnluRE0yTEZqemJiLy92dnZ5MzF0b29xa1ZDclJ1blZydEc3ZEdnVUZCWWlOalVWY1hCd1NFaEtnMFR6WjBWc1NGMmM0UGRjV1VpOFBDSUlBc1ZBSFRkSjlxTTllWlhoYk9mbjYrbHA5ZmdZSEIrT3Z2LzU2N0d0Wm0zdmRscERQZXZYcXdkZlhGMzM3OWtYVHBrMFJGaFpXYXRxRnBLUWtmUGpoaC9qbW0yL3c1cHR2WXMyYU5ZL1ZiejgvUDZTbnB6L1dPY3BDUDQxRjhla3M5SDh1K1crbTdPOENtNlUyQUVxTm9IWjBkQ3gxaktuMkpiKzJ6czdPa0Vna05yWFRmNkFMQUM0dUxwREw1V2FQMTh2T3pqYnFxNHVMQzV5Y25FemVYL0gxM054Y293OHZuSnljNE9IaFliV2RXcTAyZWxOSXFWU2lWcTFhVnU5UG85RWdNVEhSc0UwaWthQlJvMGFsampjMUpjbjE2OWVOMW90UG1XWHU2d0lBVjY1Y01WcHYxYXFWMFRHdXJxNmxybVhxK1gzLy9uM2N2bjNicHY5dnNwV1hnd3hEQTd3UW9GUkFJZ0JhVVVSc1RoNzJwS1lqaStGdFJFUkVUejBXZllscWlOOSsrNjFDenRPM2IxODg4OHd6WnFlTDBFOTFFQndjYkZQUnQ2enoxNW42UmF5NCt2WHJJeTR1cmt6bkxPNnJyNzdDcWxXcmNQWHFWZHk4ZWJQVTY5TUFzR0hEQnJQdHkxUDBmZSs5OXdDWS8xcm90eTlac3NSbyt6dnZ2R1B4dlBwMmtaR1JSdHVMaC9KWkVoVVZaWFQvNDhlUGg1dWJtOW5yNkczYnRzM29lejl3NEVDalg2ck50ZCszYjU5UmNhbGJ0MjRJRGc2MmVDMEF1SERoZ21GT1pxQm9mc1NlUFh0YTdlZmR1M2Z4NjYrL0d0WURBZ0l3Wk1nUXMvM1VueU03T3h1Yk5tMHliSlBMNVJnL2ZyekZkdnEycTFhdE10b1dHaHBxdFo4QXNIcjFhcVAxaVJNbkdxMDdPenRidkxaY0xrZkxsaTNSc21WTGFMVmEzTHg1RTlldVhVTkNRa0taWHNzdmw3L0QyeHlhMUlXZ2NJQUlRSmVUQjlXeDh5aE1mY2p3dG5KcTBLQkJxU0pVY1VxbEVuSzUvTEhlZkxDRmc0TURwRktwMFFkakFPRHU3bzdBd0VBQVJjV3lKazJhWVAvKy9lalNwUXRPbkRoUmFtb2R2WlVyVjJMU3BFbFl2SGd4ZHUvZWJYWU9lVnMwYU5BQThmSHg1VzV2Qy8zejJ4SlJGRXNGMU5ueUhEYlZidXJVcVRiMWEvbnk1VVovdDE5Ly9YVzR1N3RiYmJkNTgyWWtKU1VaMW52MTZvWEdqUnRiYmJkNzkyNmo0bWFIRGgwUUVoSml0ZDJaTTJkdzRNQUJ3M3JEaGczUnYzOS9xKzF1Mzc1dEZKcnE2K3RyMDF0R0dSa1pSczlUQndjSERCMDYxR283VTkrTFFZTUcyZFN1Wk5HM1g3OStWdHNWVjFuUGIwZUpnT2U5M0JEaTRRcWx0Q2o4TmtPanhhL0pENUdrS2dEZnZ5QWlJbnI2c2VoTFZFT0VoWVVaL1dKVnIxNDkvUEhISDJVNlI4K2VQZkhqanorV0tpSVdkL0hpUmVUbjU2TnIxNjdZdFdzWEFPQzc3NzdEb1VPSDhKLy8vS2ZVOFNWZkd6Ym43YmZmeGx0dnZXWHhHQThQRHpSczJQQ3hDdHo3OXUwcmQ5dnlLbG5rTXpWU3lWUWhVQ0tSbFBuY3dLTVJadGFVN0lkTUpvT0RnME9aMnprNE9FQ2hVRmh0Vi9KK0hCd2NvRlFxcmJZcmVUOHltY3hzK0Y5eEpmc2trOG5nNHVKaXRWM0pFWHNTaWNUa1NLMlNUTTNQYUVzUnhsUTcvVHlvNVNFSUFwUktKWnljbkd6NkdYb3NmNGUzS1R1WENHKzdGbytDbUhnZ24vTkZsb2VUa3hPZWVlWVpiTisrM2V3eFRaczJCWUJ5QjBzVy83dG42Y001L2Q4MWZkRTNKQ1FFUzVjdVJlZk9uU0dUeVpDUmtZSGp4NDhqUER3Yzg0RVFiT0FBQUNBQVNVUkJWT2JOZzBRaVFXaG9xTm41U2dzTEN6RjkrblFjUEhnUW4zNzZxY2tQUm16UnRHbFQxS3RYcjBKR09sdFMvRDVLZnAzMDY2YStmaHFOeHV4K1MxL3Z2THc4aThlYk8yZE9UbzdoMld6cUdQMmZpNC95QllwRzhPcW5CREYxdkY3SmtkNVpXVmxHUDN2bTJwYWNmaU12TDgrbzZHeXV2L2Z2M3pjNlJxVlM0ZGF0VzFhL0IzbDVlVWI3Q3dzTERWTmRXYm8vVTk4VC9UUW50bncvaXJ0NDhhTFIvb1lORzVyOFFOV1VpbnArRzhMYi9CK0Z0NmwxT3B4SXo4YUpqR3lHdHhFUkVWVVRMUG9TMVJCSlNVbEdveWhML21KbmlWUXFCVkEwZ3ZQTW1UTll1SEJocVdPOHZiM1JzbVZMM0xwMUM0Y1BIOGFnUVlQdzBVY2ZBUUI2OU9nQmlVUmlzdWhyN2JWaFBWdGVaNXd3WVFJa0VnbjI3OTl2MHprdFVTZ1VhTm15SlVKQ1FoQVNFb0pseTVZOTlqbk5LVGw2cUxMYkZSOHhiR25rZE1uaTV0cTFheTIyMDI4citiTzFjK2RPbTM0NUxkbnVyNy8rd3RHalIwMGVXL3o2SmZzWkV4T0RtemR2V3J5V0lBaWwydDI1Y3djclZxeXcyazlUeFk2VksxZGFiV2RLeVpHL0paa3IrSC8zM1hkRzYvMzY5VVBkdW5YTm5rZi9Tbk5DUWdLdVg3OWU2dFh2eXFJUGIzTUk4QVdrVWtBVW9VM1BndXJvZVlhM1BZWnUzYnBCSXBIZzVNbVRobTJiTjI4MktpWk5uandaQUxCczJUSTgvL3p6V0xac0dVNmNPSUdMRnk5aTgrYk5aczh0bFVxeGZQbHlvMUh3cGo2YzB4ZjA5QitVNkl1K0NvVUNMVnEwd1BmZmY0K3RXN2RpNzk2OTBHZzBtRHAxS2xxMGFJRVpNMmJnOHVYTEZ1L3YwS0ZEbURObmpzMXZUc2psY3Z6NjY2KzRjK2NPTWpNem9WUXFNWHo0Y0FCRi8yNVZwcEp2WU5pcXZQK21sRGVVOVljZmZpaFh1Ly85NzMvbGFuZm16Qm1jT1hPbXpPM2k0K1BMTlRvN05UVVZQLzMwVTVuYmFiVmFvNS8xc3RCL3NGMVdlL2JzTVZvZlBueTR4YUt2L3ZrZEZ4ZUg2OWV2VjhqYkdmcnd0bWVjSFEzaGJTbnFmUHlha29iVUF0di8vNUNJaUlpcU5oWjlpY2lxOXUzYkF3RE9uajJMVjE5OUZaMDZkVUxUcGswTnI5QWZPWElFWGw1ZUFJQ2hRNGRpNjlhdFdMRmlCVHAwNklCVHAwNmhkdTNhanpYbGdpMUNRa0x3eVNlZklDWW1wdHkvaU5XcFV3ZkxseTlIeTVZdDBhaFJJME94T3lrcENWOS8vYlhoT0Z0SHlsYTJzazZOb1ZmZVJQRHlCc21VNVFPR2t1M0swN2F3c0xEVXErYTIwT2wwcFlJQmJWWGVJbXJKSUM1YmxSd2RaK3JyVkZCUWdOdTNieHZDZ01yN2ZTaTM0dUZ0enZyd3RuemtuNG1HTmpFRnNHZXczRlB1SC8vNEI3UmFyZEdiQ2ErOTlocUFvdmxCNTgrZmo2bFRwMkxWcWxXSWk0dkQ5T25UTVdyVUtKdzZkUXBMbGl6Qm1ERmpTcDFUUC9KOTU4NmQ2TjY5Tzc3Ly9uc2tKU1dWbW5hbHBBNGRPZ0NBWVJxR1U2ZE93ZC9mdjlTODBkOSsreTFTVWxKc0xzSVdENSt6cHFDZ0FON2UzdWpSb3dma2NqbDBPaDNpNCtQeDJXZWZWWHJSbDZneVZPYnoyMUo0MjdVY0ZUU2Njb2VJaUtqYXFCcVZDeUtxVVBQbXpjTzhlZk9NdHBtYjhxRGtpSk9TNUhJNTJyZHZqN05uejZKLy8vNm9YYnMyL3Z6elR3QkZoYWVqUjQ4aU9qb2EwZEhSdUhyMXFtRms1dno1ODdGczJUSk1uejRkam82T3BkTGU5Y3BidUN4dTRNQ0IyTGh4SXlRU0NjYU1HVlB1WDQ3UzB0THczSFBQNGNTSkUxaTllalZPblRxRnMyZlBJaU1qdytpNEp4MkNSV1FybFVxRmhJUUV4TWJHNHNhTkc1V1crRzRMMCtGdDk2QStmUVZpYnRtTDhsUWtNREFRbzBlUHh1N2R1dzJobFU1T1R1amF0U3VHRGgyS1VhTkd3ZFBURTFGUlVaZzJiUm9LQ3dzUkdSbUpzV1BING9NUFBzREdqUnV4Y09GQ0xGbXlCTjk5OXgxeWNuSWdsOHN4WU1BQUFFQ3RXclVRRWhKaUtQVHUyTEhEY0cxQkVEQnIxaXlrcEtRZ096c2JibTV1K09TVFQxQlFVSUJEaHc0QnNQd2hUMlVXWVBYRlo2S24xWk42ZnBzTGIvdnpRUVl5TmZ3d2pvaUlxRHBoMFplb0d2cm1tMit3ZlBueU1yY3pOVzl1UVVFQkJnNGNpSXlNREdSbFpTRTdPeHVEQmczQ3BVdVhqQkt3UzNyenpUZXhmZnQybkR4NUVtcTEybEFRS09seDUvUU5DZ3JDOXUzYmtaMmRqZjc5KzVmcmRWSTl0Vm9OZjM5L3E0WG9zV1BIbXQxWG5pQTNvc2NWSHgrUGMrZk9JU0Vob2R3anVTc1V3OXNxemZqeDQ2RlVLaEVSRVlIR2pSdmpwNTkrUW9zV0xTQ1R5YURSYUxCcjF5NUVSRVRnMkxGamhqWUZCUVZZdlhvMTFxMWJoOWRmZngxejU4N0ZraVZMTUhyMGFIVG8wQUdGaFlYSXlNakFxbFdyTUczYU5MT3ZqNHVpaUFrVEppQW9LTWpvM0RObXpDZzF4eW9SMmVaSlByOHRoYmNsTXJ5TmlJaW8ybUhSbDZpYTJiNTlPdzRmUG16elhMbkZIVHAwQ1A3Ky9xVzJGeCtsSzRxaVRkTW43TnExQ3krODhBSkdqaHlKSFR0MkdJSmc5SGJ1M0luVTFGU2IrL25ERHorVUNuY0JpdVp2SFQxNk5FNmNPSUdFaEFTTDU0aUtpc0x2di85dThSaExCZDgxYTliZ3dJRURGcytSbXBwcWRUNVpvb3AyN3R3NWUzZmhFWWEzVmFxRkN4Y2lPVGtaUjQ0Y0FRRDgrdXV2T0hUb0VBNGZQb3c5ZS9ZWVJ2K2FVbGhZaUEwYk5tRFRwazBZTzNhc1llN1V3c0pDREJnd0FObloyVmF2MzY5ZlAvajQrRUNoVUVBVVJWeS9mdDNpTlN2TDZ0V3JEVjhEb3FmWmszcCtNN3lOaUlpbzVoRUFjTGdORVJFUlZRakIyUkZPZmJyQTZmbDJrTGc0QWFJSXpmMkh5TjYwQzVyckNaekxsNGpJRHR4bFVyeFIxdyt2MXZhQnU0TU1PZ0MzODFSWUVKdUVNeG01bk11WGlJaW9HckllcDA1RVJFUmtDNGEzRVJGVk9ReHZJeUlpcXBsWTlDVWlJcUlLSVhGeGhtT1hZRWk5M0NFSUFzRHdOaUlpdS9OMGtHR0lQOFBiaUlpSWFob1dmWW1JaU9qeHlSMGdiOUVJOGliMUlTamtERzhqSXFvQ2xCSUJYVHhkR2Q1R1JFUlVBN0hvUzBSRVJJOUhFQ0QxZG9kamx6YVF1dXZEMjdUSWowdEF3YlZiREc4aklySURDWURhQ2ptRytIc2JoYmVkemNqQnlZd2NocmNSRVJGVmN5ejZFaEVSMFdNUkhCVlF0bThGV1IwL1FDb0ZSQkhhOUV5b2pweURMalBiM3QwaklxcVJYS1FTOVBQelFCTVhSemhJQk9nQTNGUG40NWZrTkR3bzRJZHhSRVJFMVIyTHZrUkVSRlIrVWdsa2RXdEJHZEw4VVhpYk9oLzU1NjVDZXpzWjBISytTQ0tpSjAwbUFFMWRITkhiMXdOdU1pa0FJRmRiaVA4OXlNTFZuRHlHdHhFUkVkVUFMUG9TRVJGUnVVbGNuT0g0WEFpazNoNlB3dHZ1UG9ENjFHV0lPUXh2SXlLeUIwOEhHWVlIZUtPT293SVNRVUNoS09KbXJocTc3NmNqZytGdFJFUkVOUUtMdmtSRVJGUSsrdkMycHNYQzIzTHpvRDUrQVlVUDBobmVSa1JrQi9yd3RuWWVybEJLaTBiNVptZ0s4V3ZLUXlTcThobmVSa1JFVkVPdzZFdEVSRVJsWnk2OExUWUIrZEUzZ1B3Q08zZVFpS2ptTVJmZWRpWWpHOGZTc3hqZVJrUkVWSU93NkV0RVJFUmx4dkEySXFLcXgxSjQyLzE4RGZqK0JSRVJVYzNCb2k4UkVSR1ZEY1BiaUlpcUhJYTNFUkVSVVhFcytoSVJFVkdaTUx5TmlLanFZWGdiRVJFUkZjZWlMeEVSRWRtTzRXMUVSRlVPdzl1SWlJaW9KQlo5aVlpSXlEWU1ieU1pcW5JWTNrWkVSRVNtc09oTFJFUkVOaEdVY2loRFdrQld4NWZoYlVSRVZZU3pWSUxlZmg1bzdNendOaUlpSW5xRVJWOGlJaUt5VGlxQnJFNHRLTnUxZ01USkNRQWdxZ3VRZnk2RzRXMUVSSFlpRTRBbUxvN282K3NCZHdlR3R4RVJFZEVqTFBvU0VSR1JWWUtMRXh5N3RvSFV4eE9DUkFCME9taVNVNkUrSFEweGwrRnRSRVQyNE9FZ3cxQ2o4RGJnVmw0Ky9uakE4RFlpSXFLYWprVmZJaUlpc3N4QkJubFFJOGliTlh3VTNwYWpndnJrQlJRK2VBam9PSktNaU9oSlUwb0VkUFp3UlVjUFZ6Z2F3dHUwMkpHU2h0c01ieU1pSXFyeFdQUWxJaUlpOHdSQTR1VU9aZWRnU054ZElRQVFOVm9VeENVZy8xSWNvTTYzZHcrSmlHb2NBWUMvd2dHRC9iM2grM2Q0Vzc1T2gzT1pPVGo4TUF0NWhTejVFaEVSMVhRcytoTFp3Zmp4NHpGejVrd0VCZ1krMW5uNjkrK1AxcTFiVzkzMk5ITnpjOE9VS1ZQZzRlRmhjbitIRGgzd3hodHZRQ2FUbGV2OExpNHVXTE5tRFZhc1dBRzVYRjZtdGtGQlFWaStmRG1hTm0xYXJtc1RQUTBFcFFMS2RpM2hVTGNXQkprVW9paENsNWtOMWRIejBHVmsyYnQ3UkVRMWtvdFVncjUrbm1qbVVoVGVKZ0o0a0YrQTdReHZJeUlpb3IreDZFdjBoRTJhTkFscjE2N0ZraVZMOE54enp6M1d1WGJ2M28zWnMyZGIzZmFrUkVaR1FoVEZNaThsOWV6WkV3Y09ISUNYbHhmOC9Qd1FGUlVGZjM5L2s5Y2NQMzQ4dnZqaUM1UG5zY1dpUllzd1ljSUVUSnc0RWNIQndXVnFPMzM2ZEV5YU5BbHF0ZHF3N2ZEaHd6YmQ4N0ZqeDhyVlg2SW42dS93TnNmMkxTQjFmaFRlcGo1N0ZacGJkeG5lUmtSa0IrYkMyL1k5eUVSMGRoNEtHTjVHUkVSRUFNbzNOSTZJeXVXRkYxN0ExMTkvald2WHJxR3dzQkJyMTY3Rm5UdDNjT1RJRVh0M3JVS05IVHZXcHVQR2pCbURmdjM2bGRydTUrZUhGMTU0d2VUSVczZDNkd1FFQkJqV1gzNzVaUnc4ZUJCTm1qUXhPdTd1M2J2SXlySThDbkhFaUJFSUN3dkRsaTFiMEtsVEoyemN1QkVkT25SQVJrYUcxYjU3ZTN0ajNMaHhXTHQyTFc3ZnZtM1lQbXJVS0RnNUZSWEhKa3lZZ05telp5TTRPQmdGQlFXR1l6WnQybVJVS0NhcXFrcUd0NG42OExaVGx5SG01dG03ZTBSRU5aS3A4TGI0dkh6c3ZwK09kSTNXM3QwaklpS2lLb0pGWDZJbnBGT25UdmoxMTErUm01dUxsMTkrR2ZuNStUaDgrREIyN2RxRmwxOStHZnYzNzdkM0Z5dk1oZzBiYkRxdWZmdjJKb3UrbGd3Yk5neHIxNjQxMnZicXE2L2kxVmRmTmRvMmR1eFlpLzNvMkxFajFxOWZqeHMzYm1EU3BFbG8yN1l0OXU3ZGk2MWJ0MkxRb0VGR1JWcFRwazJiQnBsTWhzOC8veHdBRUJnWWlLU2tKS01Dc0l1TEN6SXlNbkR4NGtXanRscXRGbmw1TEpoUkZXY2h2RTE3bitGdFJFVDJ3UEEySWlJaXNoV25keUI2QXZyMzc0KzllL2RDSXBGZzhPREJpSW1KUVh4OFBIcjM3bzJjbkJ6OC92dnZtRHAxcXNWelBQLzg4MUFxbGVXNmZxMWF0Y284WDIxVkp3Z0NCRUZBdzRZTkFRQjE2OVkxYkxNbUpDUUV1M2Z2aGxhcnhiQmh3NUNabVlrREJ3NWc5dXpaNk4yN043WnUzV3J4YSszcDZZa1pNMlpnNmRLbFNFaElRSU1HRFhEejVrM01uRG5UNkxoZXZYcmg3Tm16cGRvckZBcW9WS295M2pIUkU4VHdOaUtpS29maGJVUkVSRlFXTFBvU1ZTS0pSSUlQUC93UU8zYnNnRWFqUWYvKy9ZMm1jcmg2OVNxNmR1MksyTmhZZlBQTk4vanR0OTlRdDI3ZFV1Y1pNR0FBRGgwNmhILzg0eC9sNnNmaXhZdVJsSlFFSHgrZmN0OUxkZEcvZjMvczM3OGZTcVVTUTRZTXdhVkxsd3o3Rmk5ZWpDKy8vQkpEaGd6QjNyMTd6YzRqSEI0ZURyVmFqVTgvL2RTd25wK2ZqeTFidGhpTzZkMjdONW8xYTRadDI3YVZhdS9xNm9yczdPd0t2ak9paXNQd05pS2lxb2ZoYlVSRVJGUVdMUG9TVlpKbXpacmh3SUVEK1B6enp4RWZINCt1WGJzYUNyNWR1blRCbURGakFBQzNidDFDbHk1ZHNIbnpacnowMGt1SWlZbkJaNTk5Qms5UFQ4TzU5dTNiaDlUVVZFeVpNcVhNL1hCeGNjSFFvVU1SR3h1TDFOVFVpcms1SzVSS3BVMkw5Ty9YRXMzeDlmVTFGS3A5Zkh6ZzYrdHIyS2NQUkl1UGp3Y0FKQ1ltbWcyR0F3Q3BWSXFQUC80WU8zYnNnQ2lLR0RCZ0FBNGVQRmpxdUZtelp1R3p6ejVEMTY1ZGNmNzhlUXdiTnN4b2YzQndNS1pQbjQ3OSsvZGo4T0RCbURwMUtzYU5HNGZQUHZzTWQrL2VCVkJVMUYyK2ZEbnUzYnVIZGV2V21id3ZXK1lOSnJJTGhyY1JFVlU1REc4aklpS2k4aEM1Y09GU2NZdVBqNC80NVpkZml2bjUrYUlvaXVLUFAvNG9lbmg0R0IyemJ0MDZVU3lxVGhvdGI3enhocGlXbGlhS29paG1aMmVMczJmUE51eGJzbVNKS0lxaTJMcDFhOE0yVVJURkRSczJHSjJqNUxiUTBGQlJGRVh4alRmZXFQUjdqNHlNRk11ajVIbGVlKzAxazhlbHBLU0k0OGVQRjBWUkZJT0Nnc1Nnb0NCeDJMQmhvaWlLWXR1MmJRM2JSRkVVeDR3Wll6aGZwMDZkeExObno0cWlLSXB4Y1hGaXk1WXR6ZDZEUXFFUVhWeGN4REZqeG9pNXVibWlLSXJpbjMvK0tYYnUzTmx3TGozOTl6ZzZPbHAwY0hBUUFZamUzdDdpWDMvOUplcDBPdkdsbDE0U0FZaUNJQmlXVjE1NVJSUkZVWncyYlpyZGYxYTVQTm1sV2JObW9wK2ZuOTM3WVcwUjNKeEZ0M0ZEUkw5bEg0citLK2VKdGFMbWlwNGZoSXF5ZWdFaUpJTGQrOGVGQ3hjdU5YSHhjWkNKODV2VkU0ODkzMXE4MEtPdGVQYUZ0dUtHa0daaWN4ZEhVVklGK3NlRkN4Y3VYTGh3cVhvTGc5eUlLdGowNmRQeDNudnZJU01qQTVNblR6WTUwdE9jLy96blA5aTVjeWMrKyt3elRKdzRFU2RQbmpUc1c3MTZOV2JPbklsSmt5Ymg3YmZmdHZtYy8vem5QNUdhbW9yTm16ZVg1VGJLNWRxMWE5aTNieCsrKys0N200N3YzTGt6V3JWcVpYWi9zMmJOY1AvK2ZjTzZUcWZEOE9IREFRQXhNVEVBZ0dlZWVRWmFyUmJuenAwemVZNEZDeFpnenB3NUFJQnQyN1poNHNTSm1EOS9QcVpObXdhSnBQVExEa3VYTHNYa3laTWhDQUpPbno2TnRXdlhvaytmUHVqVHB3KzZkZXVHSTBlT1FDNlhRNnZWWXV6WXNWaTNiaDNDd3NLZzBXZ3djdVJJTEZteUJMNit2Z2dORGNXT0hUc0FBQkVSRVpnMWE1YmhHbWxwYWRpNmRhdE5YeU9xUHRxMGFZUEF3RUJrWjJmajZ0V3J1SEhqQnBLVGs4Mk9UcmNMQnhua1RSc1loN2ZscXFBK2VaSGhiVVJFZHFLUUNPamc0WUlPbmk2RzhMWk1qUlk3R2Q1R1JFUkVGckRvUzFUQlB2MzBVMGlsVWl4YnRnejM3dDJEVENhRFRxZURUbWZiLzVLbnBhVWhMQ3dNOCtiTk15cDRYcjU4R1dmUG5zWHJyNytPZDk5OUZ3VUZCVmJQMWFGREIzVHMyQkVMRnk1RWZuN2xCeTlGUlVVaEtpcks1dU4vK09FSGkvdXpzckxNVG9NZ2t4VTl2bHEzYm8yVWxCVERla2svLy93elFrTkQ4Zjc3NzJQOSt2V0d0b1dGMWw5Umo0bUpRZGV1WFJFYUdvcTJiZHNhcHVmUWFEUUlDQWhBWkdRa1ZxNWNpVU9IRGdFb0NwZDcrUEFoUm93WWdhTkhqeHJPczM3OWVpUW5KME11bHlNbkp3ZmJ0MjlIU2txSzFldFQ5ZVRxNm9xT0hUdWlZOGVPeU0zTlJVeE1ET0xpNG5EMzdsMmJueE9WUmVMaENzZm4ya0Q2ZDNpYlRxTkZ3WTFFNUYrS1pYZ2JFWkVkQ0FCcXlSMHd4Tjhidm5JNUJBQUZPaDNPWitYZ0w0YTNFUkVSa1FVcytoSlZNSTFHZzQ4KytzaG9mZlhxMVFnTkRTMTFiUC8rL1V0dDAycTEyTHQzcjFIQlYyL3o1czJJaUlqQTRNR0Q4ZE5QUDFudHkvVHAwNkhSYVBETk45K1U4UzdLcG5YcjFnZ0pDVEc3WHovYTJkYmo5S1JTcWFHWVcxaFlhRFFpVXFQUkdCMWJjbDN2NU1tVGFOQ2dBWEp6Y3czYkZBb0YxR3ExMlg0VXA5UHA4TzkvLzl0b215QUlXTGR1SFRJek16Rjc5bXpEOWg5KytBRmJ0bXdwVmJpTGpvNUdkSFMwVGRlam1zWFoyUm50MnJWRHUzYnRvRmFyRFFYZ3BLUWttejZZcUVpQzQ5L2hiZlVDQUtQd3RuUFFaVEo0a0lqSUhseWtFdlR4ODBTUXF4UGsrdkMyQWcyMkp6L0UvUUtHdHhFUkVaRjVMUG9TMmRIdTNidExiY3ZOellXTGk0dko0N2RzMllLSWlBaU1HemZPYXRFM01EQVFJMGVPeE5hdFc1R1VsRlFoL1RWbnlKQWgrUFRUVDgzdTF4ZHpiVDFPcjNpL0J3OGVqQjA3ZHVDbm4zN0M0Y09IQVFCejU4N0YyTEZqTVhqd1lGeTdkczF3Ykd4c3JORjVpaGQ4Z2FLUmx0blo1UzlpelprekIzMzc5c1czMzM2THQ5OStHNDBhTlVLalJvMHdldlJvekp3NUV4OTg4SUhWYzBSRVJCaW1uUUNBOTk1N0R3RE12dXF2Mzc1a3lSS2o3VE5uenJSNkxWRVVzWFRwVXFOdDA2ZFBOM3VONHI3KyttdWpkV3RUaStqUFVmS0RocmZlZXN1bWFReSsrKzQ3bzFIc2I3NzVKdVJ5dWRYci9mZS8vMFZPVG81aCsrdXZ2dzVYVjFlcjEvdnR0OStRbkp4c1dCODBhQkFDQWdMTVhrZHY3OTY5U0VoSU1LejM2dFVMOWV2WHQ5aFBhLzFSS3BWbzA2WU4yclJwZzRLQ0FzVEd4dUw2OWV0SVRFdzArNkZHaFpGSUlLM3RCMFc3RnBBNE94YjFPYjhBNmd2WG9ZbS9DMmkwbFh0OUlpSXFSU29BenpncjBkZlgzU2k4N2NDRERGek95a1VCcDl3aElpSWlDMWowSmJLakprMmFsTnBtNmZYdVc3ZHU0Y1NKRXdnTURJVDA3em5kekhudHRkZmc0T0NBaUlpSXgrNm5yUVJCTUZvUER3ODNXZVMxZHB6KzNucjI3SW4wOUhTaitYcXpzN09oVXFudytlZWY0NDAzM3NDQ0JRdHc1c3daSkNjbjQ5VlhYOFdQUC81WTZ2d2wrZmo0NE9IRGgyVytQNzNubjM4ZUFEQjE2bFNJb29qazVHUWtKaVpDcFZJWmpoazdkcXpaOXQ5Ly8zMnBiU1dMaWlYdlFSQUVrMFZUYXo4SHBzNE5BQTRPRHVWcXAxQW95dFZPcVZSYWJRZVV2bTlIUjBlYjJwYWNuOW5aMmRtbW9tL0pyNSt6c3pQYzNkMnR0aXM1bllpTGl3czhQVDJ0dHJPVklBaHdkSFNFazVPVDFaL25Dcm1laXlNY24yc0RtWjhYSUpFQU9oMjA5OUtnUG5rSllrNWVwVitmaUloSzg1REpNRFRBRzNXZGxKQUtBZ3BGRVFrcU5YYmRUMGM2UDR3aklpSWlLMWowSmJLanVMaTRNcmNaTm15WTBjaEVjNzc4OGt2czNic1hGeTllTEUvWDdNckp5UWtBY1ByMDZWSWpjcDJjbkhEMDZGRUVCd2NqSWlJQy8vclh2K0R2NzErbTg5ZXZYNzljWDN1OXI3NzZDcXRXcmNMVnExZHg4K1pOay9NcmI5aXd3V3g3VTBYZnhZc1hsNnN2SlVmKzJpb3lNaEpBNlNLcm5ybnRKVWYrMm1yNTh1VVd6NjNmVm5MdTZUVnIxdGhVOUN4ZWNBZUFqUnMzbWd6cXM5WnV4NDRkWnVlSEx0N1BrcVBIOSt6Wmc0TUhEMXE4MXFCQmd5eityT2JuNStQMjdkdTRkZXNXWW1OalMvV3QwdndkM3FabzNoQVNaVkZSWDVlcmd2ckVCUlRlU3dYc1BNOHdFVkZOcEpBSTZPamhnazZlcm5EU2g3ZHBDN0V6NVNGdTVlWGp5VTRBUkVSRVJFOGpGbjJKbmpLMkZIejF6cDgvWDRrOXFUeCtmbjdRYXJWR3Irc0RSYU9YQWVEaHc0ZjQ0WWNmY1A3OGViejIybXVHa1psZHUzWTFLdGhkdm53Wmx5OWZOanFIaDRjSEdqWnNpTjkrKzYzYy9kdTNiMSs1MjFhMDhnWi9sWGUrV0ZzQ0JFMHBiNUJnZVF1ZmVYbmxHNTM2T08yc3RkVnFTNC9LVXFsVVNFaEl3TFZyMTNEejVrMjdCTGs5Q205emV4VGVkak1KNm91eEVGVU1ieU1pZXRMTWhiZGR5c3pCb2JRczVESzhqWWlJaUd6QW9pOVJEZFM3ZDIvTW56OGZJMGVPclBUNWZzdWpTWk1tU0VwS0tqVk53S1pObTR6VzlVVmd2Wkx6Mjg2ZlA3OVUwWGZDaEFtUVNDVFl2My8vWS9kVG9WQ2daY3VXQ0FrSlFVaElDSll0Vy9iWTU2VHFMeTh2RC9IeDhiaDI3UnB1M2JwbDAxekhsY1YwZUZzT1ZFZk9RWmZCOERZaUluc3dGOTYyTGZraDdqRzhqWWlJaUd6RW9pOVJGZWZrNUlUYXRXdWIzZS9pNG9MR2pSdGIzYVlYRnhjSGhVS0I0T0JnbkR4NUVpKzk5QkxPbmoxYklYMHRPZmVxcGRma0xlbmN1WE9wWWkxZ2Zzb0JmMzkvb3psOXpRa0pDY0VubjN5Q21KZ1k3TnExcTF4OXExT25EcFl2WDQ2V0xWdWlVYU5HaGpsaGs1S1NqS1krS08rOVUvVjEvZnAxSERseUJIZnUzTEZyb2RmQWJIamJOV2ppN3pDOGpZaklEaGplUmtSRVJCV0ZWUW1pU2pCOCtIRFVxMWZQc042eVpVdWpVYWd0V3JRQVVIcGtha21Sa1pIbzJiT254YWtJaGc0ZGlxRkRoMXJkcGljSUFuYnUzSWtlUFhwZzE2NWRPSERnQUlZTUdZSURCdzVZdXkycmJIMFYzMUxCcTJYTGxtaldyQmxXclZyMTJQMHBidURBZ1laNVhzZU1HV1B5Vlh0YnBLV2w0Ym5ubnNPSkV5ZXdldlZxbkRwMUNtZlBua1ZHUm9iUmNScU5waUs2VGRWSThVRENxb0RoYlVSRVZRL0QyNGlJaUtpaXNPaExWQW1tVHAyS1hyMTZHZFk3ZCs2TXpwMDdsenJPV2doWFpHUWtUcDQ4aWNHREIxZDRIMCtmUG8xZXZYcmhmLy83SDhMRHd5dWs2UHZzczg4YXJVK2FOQW5UcGswcmRWeno1czJOMXFkTW1ZSVpNMllBQUxwMzc0N0N3a0pzMmJMbHNmdWpGeFFVaE8zYnR5TTdPeHY5Ky9mSG1UTm55bjB1dFZvTmYzOS9xeU0xeDQ0ZGEzYWZxU0Ezb2llSzRXMUVSRlVPdzl1SWlJaW9JckhvUzFRSmV2ZnVYV0hudW4vL1BuYnMyRkZoNXl2dTBxVkxlT0dGRjVDWW1QaFk1NG1PanNibXpadExUY213Zi85KytQbjVsVG91SmliRzZMaURCdy9DMzk4ZkFCQVZGWVZyMTY0WjlXbkFnQUVXQzdWWldWbVlObTJhMlpHVU1URXhHRDE2TkU2Y09JR0VoQVNMOXhJVkZZWGZmLy9kNGpHV0NyNXIxcXpCZ1FNSExKNGpOVFVWTjIvZXRIZ05vc3JFOERZaW9xcEZBT0RIOERZaUlpS3FRQUxBTEFBaUlxS2FRbEFxNE5pOUhaejdkSUhFelFVUVJSU21aU0pyeSs4b3VIS0RjL2tTRWRtQmkxU0NWMnA3WTF6ZFd2Q1dPMEFFY0ZlZGowV3hkM0EwUFl0eitSSVJFVkdaU2V6ZEFTSWlJbnBDSkJKSUEzeWc2TkFLRWhjbkFBeHZJeUt5TjZrQU5IUlNvTCtmSnp3Y2lsN0V6R040R3hFUkVUMG1GbjJKaUlocUNNRlpDV1huWU1oODllRnRJalFQMHFFK3hmQTJJaUo3Y1pmSk1OamZHL1VjaThMYmRDS1FwTTdIN3ZzWkRHOGpJaUtpY21QUmw0aUlxQ2FRU1NGdlhCK0tsbzBmaGJmbHFaQi80aUlLVTlJWTNrWkVaQWR5UVVDSXV6TzZlcm5CV2FZUGI5TmlaMG82YnVXcEdkNUdSRVJFNWNhaUx4RVJVUTBnOFhTRFk5ZTJrSG00UWhBQWFMWFEzTHdEOVlWckVGVnFlM2VQaUtqR0VRRFVVamhnYUlBMy9CU1B3dHN1WitWaWYxb0djaGplUmtSRVJJK0JSVjhpSXFKcVRsQXFvR3piSEE3MUF3QUhHVVJSUkdGbURsVEh6a0dYbm1YdjdoRVIxVWpPVWdsNitycWpwYXNUNUJJQklvRFVBZzIySjZmaFhyNkdhZHRFUkVUMFdGajBKU0lpcXM3TWhMZmxYNHBGd1kxRWhyY1JFZG1CcWZBMmxiWVFmNlZtNFh4V0x2SVoza1pFUkVTUGlVVmZJaUtpYXN4Y2VKdnErRVdJMlF4dkl5S3lCMVBoYllucWZQeDI3eUVlRnZERE9DSWlJbnA4TFBvU0VSRlZWeGJEMjFJWjNrWkVaQWNNYnlNaUlxSW5nVVZmSWlLaWFvcmhiVVJFVlF2RDI0aUlpT2hKWWRHWGlJaW9HbUo0R3hGUjFjUHdOaUlpSW5wU1dQUWxJaUtxYmhqZVJrUlU1VWpCOERZaUlpSjZjbGowSlNJaXFtWUVaeVdVblZwRDV1dko4RFlpb2lyQzNVR0dRZjdlcU12d05pSWlJbm9DV1BRbElpS3FUbVJTT0R4VEQ0cFdqU0ZSS2dFd3ZJMkl5TjdrZ29BMmJrN281dVVHRjRhM0VSRVIwUlBBb2k4UkVWRTFJbkYzZ2VOemJTRDFjSU1nRVFCdEljUGJpSWpzU0FEZ0k1ZjlIZDdtQUlrZ1FDT0tERzhqSWlLaVNzV2lMeEVSVVhXaFZFRFJ0amtjR3RTQm9BOXZ5ODZGNnZoNWhyY1JFZG1KazFTQ1hyNGVhT1htRElWRUFwMG80bUdCQnIrbFBHUjRHeEVSRVZVYUZuMkppSWlxQTRrQVdTMXZPSFo0RmxMWHY4UGIxQVhJdjNRZEdvYTNFUkhaaFJSQUE4ZWk4RFpQZlhoYm9RNkgwakp4TGpPSDRXMUVSRVJVYVZqMEpTSWlxZ1lFWjBjb083V0d0SmFYSWJ4Tm0xb1UzcWJMenJWMzk0aUlhaVEzQnhrRytYdWh2dE9qOExZN3FuenNTRWxuZUJzUkVSRlZLaFo5aVlpSW5uYjY4TGJXVFNCUktnQVVoYmVwVDE1Q1lmSURnUE5GRWhFOWNmcnd0dTdlN29id3RpeXRGcnZ1UGNUTlBCVlk4aVVpSXFMS3hLSXZFUkhSVTg0NHZFMENVVnVJZ29TN1VKK1BZWGdiRVpFZDZNUGJYaTRSMndkTEd3QUFJQUJKUkVGVTNoYWRuWWY5cVpuSTF2TERPQ0lpSXFwY0xQb1MxVERkdTNmSGp6LytDRmRYMTBvNS8rblRwMUcvZnYxeXRlM1dyUnZlZnZ2dEN1dUxpNHNMMXF4Wmd4VXJWa0F1bDVlcGJWQlFFSll2WDQ2bVRadFdXSCtJS29XSjhEWmRkaTdVUjg5Qjl6QVRUQWdpSW5yeVRJZTNhYkU5T1ExMzh3djRhQ1lpSXFKS3g2SXZVUTBUR0JpSVYxNTVCVjkvL2JYVlkrdldyWXVnb0NDeml5bnQycldEbzZOanVmbzJZc1FJcS8xU0tCUTJuMi9Sb2tXWU1HRUNKazZjaU9EZzRETDFaZnIwNlpnMGFSTFU2a2VqSkE4ZlBneFJGSzB1eDQ0ZEs5TzFpTXJOVW5oYkhNUGJpSWpzd1h4NFd3YkQyNGlJaU9pSllkR1hxSWJadUhFamZ2MzFWM1R0MmhVZUhoNFdqMTI3ZGkydVhyMXFkZ2tLQ2lwVjhBU0FxMWV2R20welZTQ1d5V1NsRmtFUVRPNlRTb3Ztd2V2VnF4ZHUzYnFGSGoxNldMM1BFU05HSUN3c0RGdTJiTUdkTzNld2NlTkdxL2VyNSszdGpYSGp4bUh0MnJXNGZmdTJZZnVvVWFQUXZIbHpORy9lSElzV0xRSUFCQWNIRzdZMWI5NGM1OCtmTnlvVUUxVW1ocmNSRVZVOURHOGpJaUtpcW9CRlg2SnFhTU9HRFJaSG9nNFpNZ1NOR3pkR2VucTYyV002ZCs2TTNyMTdZK3pZc1FBQVFSQWdDSUxSdWw3eG9pY0FEQnc0MEdqZEZJMUdVMnFaUG4yNnlYMFhMbHhBdTNidDhPT1BQMEtsVXVIS2xTc1c3NzlqeDQ1WXYzNDlidHk0Z1VtVEptSDgrUEZvMkxBaHRtN2RhdE0wRDlPbVRZTk1Kc1BubjM4T29HaDBOQURjdm4wYk1URXhpSW1KZ1l1TEN6SXlNbkR4NGtYRHRwaVlHR2kxV3VUbDVWbTlCdEZqWTNoYnBXcmZ2ajNlZi85OXUxeGJJcEZZbkZybXhSZGZSSHg4UEZxMGFHSHhQRXFsRWhjdlhzUXJyN3hTSWYxcTA2WU5acytlRFFCbzI3WXRoZzhmYnZiWUhqMTZvRUdEQmhiUFY3OStmWFRyMXMzcWRldlVxVk9tZmhMWkU4UGJpSWlJcUtxUTJic0RSRlI1NXM2ZFcrNjJpWW1KTmg4YkV4Tmp0QjRmSDE5cVcwbE5talFwdGUyamp6N0MrUEhqUysxcjE2NGQ5dXpaZyt6c2JQVHExUXYzNzk4M2U5NlFrQkRzM3IwYldxMFd3NFlOUTJabUpnNGNPSURaczJmanE2Kyt3dGF0V3pGeTVFaXpvM0U5UFQweFk4WU1MRjI2RkFrSkNXalFvQUd1WDcrTzJiTm5Jekl5MG5CY3IxNjljUGJzMlZMdEZRb0ZWQ3FWeFhzbnFnZ1NOK1B3TnAxR3kvQzJDdFNqUnc5ODhjVVgrUExMTHczYldyUm9nZWVlZTg1cTIzWHIxa0dyTFNydCtQdjdvM256NXRpL2Y3OWh2Nm0zSDI3ZXZJbUNnZ0lBd0p3NWMvREJCeCtnZWZQbXVIdjNicWxqUjQ4ZURabE1adlU1Mjc1OWV6ejc3TFBJeXNxeTJtZGJoSVNFWU9IQ2hWaTBhQkc2ZGV1R3lNaElmUHp4eC9qMDAwOUxIYnQvLzM3TW56OGZIMy84c1dHYlZDcEZZV0doWVQwc0xBd2ZmUENCMFllSUpRMGZQaHliTm0zQzVNbVRzVzdkT2dCRnhlekdqUnZEeGNVRnJxNnVjSE56ZzRlSEJ6dzhQT0RsNVFVZkh4OTRlM3VqVnExYUNBZ0l3TysvLzI2WUwvN2pqei9HdkhuelRGN0x3Y0hCNnRjVUFLNWN1WUloUTRaWVBZNXFIbFBoYlFVNkhjUGJpSWlJeUM1WTlDV3F4ajc3N0xNS081ZStTQkVRRUZCcW4zNWFCNzJyVjY5YVBWOWNYRnlwYlptWm1hWDJqUnc1RXV2V3JjUHQyN2ZSdDI5ZkpDUWttRDFuLy83OXNYbnpac2hrTWd3Y09CQ1hMbDB5N0Z1OGVERUNBZ0x3L3Z2dlkrL2V2Umd4WWdSU1VsSktuU004UEJ4cXRkcFF4QWdQRDBkK2ZqNjJiTmxpT0taMzc5NW8xcXlaeWZtSFhWMWRrWjJkYmZYK3Flb0pDZ3BDV2xvYUhqeDRZTyt1V0tlUVE5RW1DQTcxYXpPODdRbnEyYk9uVGZPaC8vREREOGpKeVFFQVRKNDhHUjkrK0NINjlldUhnd2NQQWpEOWpHemV2RGtTRXhNaENBS2lvcUl3WXNRSWhJYUdZdkhpeFFCZ09GOUFRQURHakJrRGhVSmhWRUF0YnVmT25YanBwWmZRdFd0WEZCWVc0dmp4NHhiNzYrSGhBWDkvZjZ2MzVlM3REVUVRMExKbFMrelpzd2NMRml5QVNxVkNVRkFRMHRQVGNlL2VQWXZ0MzNqakRTeGN1QkQvK01jL0RGOExhL2J2MzQ4clY2NWd6Wm8xa0Vna1dMTm1EVnhkWFkyZTc4WGw1T1FnTVRIUjhIYzVPanE2VkNFM09qb2FyNzMybW1HOWJ0MjYyTFZyRndBWUZma2JOMjZNOTk1N0QrKzk5NTdSR3h5cHFhazI5WjJlbktyeS9IYVVTUENpandkYXVUSzhqWWlJaU95UFJWK2lHa0F1bHh0R2tMVnQyeFliTjI3RXJGbXpzR1BIRHFQakZpMWFoTDE3OStMUFAvOHNkUTVMaGR6aTB6aGN2WG9WQXdjT1JIeDh2TWwyNWdMZ2dLSlJ0c1dQZWZ2dHQvSFdXMjhoTmpZV0V5Wk1nS09qbzJGZllXRWhZbU5qQVJTTkhwczdkeTdDdzhPUms1T0RBUU1HNE5DaFE2WE9QMnZXTEtqVmFvU0hoK1A4K2ZNSUN3dkR6ei8vYk5nZkhCeU02ZE9uWSt2V3JSZzhlREE4UER3d2J0dzRoSWVIRzBiYnVicTZZdm55NWJoMzc1NWgxRmx4dnI2K3lNaklNSHVQVkhXRmhJUWdJQ0FBbVptWnVIcjFLbTdjdUlGNzkrNlYrbEREN2lRQ3BINWVVTFp2QmFtck13Q0d0MVVVcVZTS1o1OTlGZ0JRdTNadEFFVlRHcFRrNE9CZ0dNbGIzSlFwVXhBVkZXVzA3ZE5QUDBYSGpoMnhiZHMyZE9yVXlmQ2hWcXRXclJBZEhRM2cwUWRubVptWmhqbk1nYUxuOWZ6NTh3RThtbEpud1lJRnlNcktRcytlUFUzMkFYaFVJSDdwcFpkdzRjSUZTS1hTVW5PYTUrVGtHTnEvOXRwcnBmcHR5ZVhMbDQzV3YvamlDM3p6elRlRzBiVEZPVGs1R1FxbUw3NzRJanc5UFhIeDRrV2JyNVdlbm80K2Zmcmc2TkdqV0xWcUZWUXFGVFp0Mm9TZVBYdENwVkloTXpNVFdWbFp5TXpNUkhaMk5sYXZYbzJaTTJkYVBLZGFyVGE2aCtKdmZxeFlzY0x3NTFkZmZSVzV1Ym1Hd2p0VlhWWGgrUzBCVU05UmdRRitIdkNVTTd5TmlJaUk3STlGWDZKcVRCQUVIRDE2RkRFeE1aZ3dZUUtBb2hGS1FVRkI2Tk9uajFIUnQxbXpacGcxYXhiOC9mMU5GbjMxQlljeFk4YmcrKysvTjlwWGx1a2RiQmtGWFBLWUprMmE0TWlSSTBiYk1qTXo0ZUhoZ1U2ZE9pRXFLZ3B0MjdiRmpSczNNSFRvVUVNaHBTU0ZRb0dJaUFoY3UzWU5LMWV1eExadDI3Qm56eDc4My8vOUg0NGZQdzZsVWdtWlRJYlhYMzhkcjd6eUN1UnlPYTVjdVdMNGhkL2IyeHUvL1BJTG1qWnRpaUZEaGlBM045Zm90ZVRodzRmRDJka1pOMi9ldEhxUFZIVzV1N3VqYytmTzZOeTVNM0p6Y3cwRmhMdDM3MEtucy8rcnVZS2pJeHc3QlVNVzRBTkk5ZUZ0R1F4dnF3Q3VycTQ0ZCs2YzBiYmk2OU9tVFRQYTkvNzc3K09MTDc2d09EMkJUcWZERzIrOGdaOSsrZ2xLcGRKb2Uwa05HelpFNTg2ZGNlellNY08yVHAwNjRjeVpNd0NLbmpIanhvM0R1KysrVzZyd1dwS2ZueCs2ZE9rQ3FWU0s5UFQwVXZ0ZmZQRkZIRGh3d0dpYnBmc0FZT2hia3laTlRMNnRBUUNPam82R0tXN2VlZWNkdEc3ZEdzT0hENGRNSnNPZ1FZTncvdng1Tkd2V0RNQ2p3bnJuenAxTG5lZmt5Wk9HcjFGcWFpb0dEUnFFQlFzV0dQcGNmTHFNc21yWHJwM1pZcUJFSW9HYm14dUFvZzhnYjkyNlZhcGd6Zy8ycWk1N1ByL2RaRks4NU8rRitzNk9SZUZ0QU82b0dkNUdSRVJFOXNPaUwxRTFKb29pVkNvVmhnNGRDZ2NIQjJnMEdpUW1KaUlwS1FrdnZ2aWkwYkc5ZS9jR0FNTXJybVc5VG5HV0NydVdpZ3JkdW5YREYxOThnYzZkTzJQejVzMTQ5OTEzVGM1bnFiZGd3UUxNbVRNSEFMQnQyelpNbkRnUjgrZlB4N1JwMHlDUmxNNnBYTHAwS1NaUG5neEJFSEQ2OUdtc1hic1dmZnIwUVo4K2ZkQ3RXemNjT1hJRWNya2NXcTBXWThlT3hicDE2eEFXRmdhTlJvT1JJMGRpeVpJbDhQWDFSV2hvcUtGZ0hoRVJnVm16WmhtdWtaYVdocTFidDVydE16MWRuSjJkMGI1OWU3UnYzeDRxbFFyWHJsMURiR3dzN3R5NVkvYlYra29sazhLaFVaMmk4RGJIb3ZBMlVhV0crc3hsRktZd3ZPMXhaV1ZsR2VZVUR3ME54UWNmZkdBMHgzai8vdjNMZGQ2MHREVDA2TkVEQUNDVEZmMnZsNm1mbjFhdFdtSExsaTBZUG53NGZ2NzVaM2g1ZVdITm1qV1lOR2tTVWxKU0VCVVZoUnMzYm1EeDRzVm1SNS8rL3Z2dkdEQmdBTWFOR3dlcFZJcTJiZHNhcHJKNTZhV1hzR3JWS25UbzBNSGthRnVaVEliR2pSdWJ2US85OUEyMWE5ZEdYRndjQkVIQWM4ODlaL1NoWEdKaW9xRTRmdkRnUVF3ZE9oUWRPblNBcjY4dnZMeTg0T1hsWlZUVUJsQnFIU2dxd090SExBTkFiR3dzUm93WVliWnZaWEg1OG1VTUd6Yk1zRjZ2WGozczI3Y1BBTkMwYWROUy80YVZMSnFiKzNkTXY3MzQvdUxiU283TTFnZUxsbXhYOHI4bHcwRmRYRnhNWHF0azI1TEZhUzh2TDdQWEtQN25rdlBtKy9uNVFTS1JXTzFuY25LeTBjKzF2NzgvRkFxRnllc1VYNzk3OTY3UmFPczZkZXJBeWNuSmJQK0tYMDgvTFpRcHBwN2ZhV2xwdUhIalJvVlB3K1FnQ0hqV3pSbmRmZHpoK25kNFc3Wldpei91cHlNK1Q4M3dOaUlpSXJJTEZuMkpxaUZCRUF3alduYnQyb1VYWDN3UjNidDNOL3hTZS9Ub1ViejY2cXZ3OVBRMC9ETGJwMDhmRkJZVzRvOC8vckQ1T3VucDZWaTVjcVZSd0ZsSk0yZk9ORG5LckxpdVhidmlYLy82RndZT0hJamp4NCtqZS9mdStPdXZ2NnhlLytlZmYwWm9hQ2plZi85OXJGKy9Ia0JSMGNLV1lseE1UQXk2ZHUySzBOQlF0RzNiMWxDMDBHZzBDQWdJUUdSa0pGYXVYR21ZSmtJUUJEeDgrQkFqUm96QTBhTkhEZWRadjM0OWtwT1RJWmZMLzUrOSs0NnZxcjRmUC80NjQ4N3NBU1NzTUJ3b0lvZ1dFRnlBaWdPcjRoZHRpeUxWQ21KQnFkWlJSeDNvejdacW5YVldwRllFcFU2cW9nd0Z0WURJVkZteUVnZ0paSkI5OS9uOC9yamtrcHQ3RThJTUNlL240M0VlSk9lZThibVgzSlBjOTNsLzNtK3FxcXI0NktPUDR0WUszcGM3N3JnRGlBMmcxNnBkLy9UVFQwZXRqemVOdWY0eGxGSTg5OXh6VWV2cVp5ekdPNjlTaW4vODR4OVI2MjY1NVpaR3oxZjdkZDBwMGdBMzNIQkRKTURSMlBuZWZ2dnRxRURQaUJFanlNaklhSEMvMnU4LytlU1RxTmY5a2tzdWlhcFIydERyK3ZYWFh6ZVlzVmlmeStXaVQ1OCs5T25UQjUvUHg0WU5HOWk0Y1NONWVYa05Uck0vMVBUa1JGeUQrbUtrcDZEcE9pb1lKSkJYaUcvNVdsU05ORzg3V0pabFJYNGVTa3BLb3I0L1ZHcXpmZGV2WHgvejJHZWZmY2JjdVhQNTV6Ly95WUlGQzNqc3NjY29MUzNsdmZmZUl4Z01jdTIxMTJLMzIvbnZmLy9MNk5HajJiRmpCK2VkZHg3VHBrMERZT2JNbVhnOEhuUmQ1NmFiYmdJZ0dBeEczaHN1bHd1bEZLdFhyNDZVL0lHOVFiU3NyS3hHYjlyWmJEYjhmajg5ZXZSZzRjS0ZEQjgrbkk4Ly9wZ3p6enlUeFlzWDA3RmpSekl5TWlLTlFKY3ZYMDUxZFRXMzNISUxtWm1aYk5xMGllSERoMGVPZC92dHQzUFRUVGRGbFFpcVZWM2RjTlo2WTFQMmI3dnRObTY3N2JhWTlUdDM3b3hjRTN3KzN6Ny9YK1BWcnovdXVPUGkvbTZxdlg0M1Jpa1ZFNml2ZngxdTZuN2p4bzA3b1AxcVovenN5MU5QUFJYMS9jaVJJNk95MUJ2eTJtdXZSVFVOdk9DQ0MyamJ0dTArOTN2bm5YZll2bjE3NVB0Qmd3YlJxVk9uZmU3MzJXZWZOUnIwcmF2MitnM2hHOHlIK3ZxZGFUY1prWjFCMXA3bWJRSExZbjFsRGZPS3lxZ0lOc01OUWlHRUVFSUlKT2dyUkt2a2NEancrWHhBT09qN3hCTlBjUG5sbDBlQ3Zvc1dMZUxxcTYrbWYvLyt6SjQ5RzV2TnhwQWhRL2oyMjI4YkROREcrNUM5YytkT2JyNzU1a2JIMHREak5wdU5FU05HTUdIQ0JNNDY2NnpJK2dFREJzU3R4MXVyYnRiUGQ5OTlSNWN1WGFLQ0F3NkhJeXBqcURHV1pmSHFxNi9HSEgvcTFLbVVsNWR6MTExM1JkYlBtREdEZDk5OU4yWjY2RTgvL2RSZ09ZbjlVZi8xalplOUZlLy9vRzc5ejZZZUc0Z0t3TzdQZmk2WGE1Lzd4ZU55dVpvVU5LaWZvWjJRa0JDWmF0MlkydXpKV29tSmlaRWEwWTFweXVzUWo2WnB1Rnd1WEM3WFBxZkVIeklPTzQ3ZUoyTHIyaUhTdkMxVVdVM04vNVlUS3BIbWJZZWFydXY3bkE1dUdFYWpBY2pzN0d4U1VsSWkzMi9Zc0lITXpFd2dYRjZoTmhoYkcyanQyTEVqenp6ekRDTkhqc1R0ZHJONjlXcTJiOTlPVmxZV3BhV2x6Smt6aDRzdnZoZ0lCMVRQT3Vzczdybm5IcVpQbjg2YU5XdXdMQXVQeDhPdmYvM3JTSWJ5OGNjZkh5a0ZrWk9UdzY1ZHU2SUN2Z0RKeWNsNHZWNjJiOStPeldhTCsxeHFBMk5yMXF5aFg3OSt2UDc2NjB5ZVBKbEZpeFpGR3NYMTdkc1hwVlJVazdYNzdydVA3T3hzRmk1Y3lNU0pFNk5LLzVTV2xnS3hKWUpxVFpvMEtlcEcxMk9QUGNiOTk5OGZOYnVpcmllZWVJS3Z2LzZhanovK09PYXh1cjhuR2l2dlVLdjIvMFlweFVrbm5jUzZkZXRpeWp6VXF2dHpVbnZjZURmRDZ2UDVmSEczVTBvMU9yN0t5c29HOTJ2c2ZMVU42QnE2ZWRiUWZqdDM3c1J1dDBlTks5NzU2d2RQQ3dvS0lsbktqWTJ4dGh4SXJlM2J0MGZXTmZZOG14cndyZTlRWDcvZHVzNTVtU24wU2c0M2IxTjdtcmQ5VUZES0RxODBieE5DQ0NGRTg1R2dyeEN0VUVwS1NpVGJaczJhTmVUbTVrWUNCVUJrV205dDBQZXNzODRpS1NrcDdnZmxXcldaV0pkZGRobC8rOXZmNk5LbFM2UlpXMU5wbWtidjNyMjU5dHBydWU2NjYyalhyaDBRL2dCZWYvcHFmYmZkZGx2Y0FITDliTENrcEtTRG1yWjV6ejMzY09HRkYvTGlpeTh5WWNJRXVuWHJScmR1M1JnMWFoU1RKazNpN3J2djN1Y3gvdnJYdjBiS1RqVFZnVFlLcXAvNVcxZGpIMmJyWi83dWEvdGFMN3p3UXRTMjhmYUp0MjdLbENrTlRrT3VxLzdQd1h2dnZSYzFyVGplZnBxbVJXVUhRemp6TjE3d3F2NXg2dS9YR0ovUFIyNXVMcm01dVd6WXNLSEpOeGNPaWRybWJiK28wN3pONThmMzB5WUNQK2RCSUhEa3huS01zTmxzK3d6Nk9wM09tQUJxWFk4Ly9qalhYMzk5NVB1MHREUTZkKzRNaEVzTTFBYmhldlhxeGViTm15TTM2NENvL1I1OTlGR3V1KzQ2M25yckxkcTBhUU5BVVZFUnI3MzJHcmZlZWl1UFBmWVlWMTU1SlRhYkRZL0h3NldYWHNyU3BVdHh1OTJjY2NZWmtZYVZmZnIwaVZ2V29VMmJOaFFWRlFIaDJRN3gxQVkrRnk1Y3lJZ1JJN2pubm52bzJiTW4vZnIxaTJ3ellNQUFmdjc1NTZoZzNPYk5tM240NFljcEtDaGd5cFFwRGI1VzhjeWJONC94NDhjRFJEV2FlL0xKSitOdS84UVRUN0I4K2ZJR0h3ZFl1SEFodDk5K081OTk5bGxrWFdKaUlsZGNjY1VCMTN4dDdEcmNtTnJyNmY2cWY3T3lxV3BueE95di8vem5Qd2UwMzl5NWN3OW92N3F6YVE2VjJ1dDNiWWJ2b1NyUFU5dTg3WksyYVZITjI3NHRyV0JaV1JWZWFkNG1oQkJDaUdZa1FWOGhXcUdzckt5b3FlNWZmdmtsWThhTW9YdjM3bXphdENtUzlkVzNiMStBeUhUYmp6NzZxTUZqMW1aaW5YSEdHUURrNStkejBra25ZUmdHSzFhczRJVVhYdGpuQjlIQmd3Y3pmLzU4QUw3NTVoc1dMVnJFRlZkY3dmTGx5L2Y1bkVwS1N2YTVEVUJtWm1Za2UreEFuSDMyMlVDNGpJRlNpb0tDQXJadDJ4YVZpWFRkZGRjMXVILzlKbmVIMjRFR0tSb0s3T3hMM2FEVS9xaWZ5ZFZVKzdvWjBKREdwb2J2RDQvSFEyNXVMdXZXcldQTGxpM04xc2h0Yi9PMk5udWJ0eFdWNGZuZlNxeUtwZ2V1UmVPbVRwMGFGV3lGNkV6RCt0UHgwOVBURzcxeE1HYk1HTWFNR2NORkYxMFVDVEwyNnRVTENOY3RyYzM2RFFhRDJHdzJrcEtTSXZ0V1ZsWXlZY0tFU0tETzYvV1NtSmhJaHc0ZFVFcmg4L2x3dTkzY2Z2dnRGQllXa3BpWWlOUHBKQlFLY2YvOTk5T2xTeGZHakJuRG9FR0RnSEJXOHVtbm54NFZQSzExK3VtbnMySERoc2ozdzRZTmkycEkrZlBQUDBlKy91Q0REN2oxMWx1WlBIa3lmLzd6bjFteFlnV1RKazBpR0F6U3UzZnZTTlp2WFMrLy9ES2ZmdnJwZnQ4bytlR0hIeUpady9IR3ZiOTY5T2pCamgwN1ltckZWMVZWOGRaYmIzSENDU2RFcmErZGVYQTBOSEFVKys5SVhMOXJtN2QxU1hCaDFtbmVOcXV3aEJLNUdTZUVFRUtJWmlaQlh5RmFHVjNYNmQ2OU81OTg4a2xrWFczUTkvenp6MmZUcGszczJyV0xYYnQyUlRxb1gzNzU1YXhldlhxL2FsZWVlZWFaTEZ1MmpPN2R1Mk96MmVMV3A2eTFmdjE2bEZLc1c3ZU9LVk9tOE9HSEh6SnIxaXdlZmZSUnJyamlDbnIwNkxIUDg5V3Q2OXFZbkp5Y2c2ckIrZFJUVC9IYWE2K3hkdTFhTm0vZUhEZUw3NjIzM21wdy95TWQ5QldIWGxWVkZWdTJiR0g5K3ZYazVlWHRjeHI0WWRkWTg3WUNhZDUyS1AzcFQzL2lMMy81Q3dDVEowOW13SUFCWEhEQkJaSEhheHRlMXVyVXFWTWtXN2Vwemo3N2JMWnQyOGJLbFN1ajFsOTIyV1dSQnBHMWZENWZWRkM1N2l5RytrMjZhbzBkTzVheFk4ZVNsSlJFMTY1ZGVmbmxsMGxOVGFWWHIxNmtwcWF5WU1HQ3FPM1QwdExvMzc5L1ZIWnNYbDVlZzlmUllEQ0lVb3FTa2hMKyt0ZS9BdkNyWC8wS244L0h1ZWVlRzdjY3k3ZmZma3QrZmo1ZHVuU0pXbDliK3FMKytsMjdkalhwaGsrOGtqR0dZY1NzcncwMk4xYXZ1Rlp0VUI2SUJPRVA5S2FWT1BLTzVQVzdzZVp0RzZ1OUJDWEpWd2doaEJETlRJSytRclF5UFh2MnhPVnlzV0xGaXNpNkw3LzhFZ2czUjNubGxWY0FHRHAwS0JzMmJLQlBuejUwNzk2ZEJ4NTRJT1pZVHFjekVteTk5OTU3NmRXckZ3TUdEQURDWGRsUFAvMzBTR09VK28yN2FsbVdGVlYzOXNZYmI0elpwaWtmeEpzaU5UV1ZybDI3TW12V3JBTStSbTNkWTNIc3FaMjZYcmVoME5HZzhlWnRFb3c2bEFvS0NpZ29LQUQyQmhUejh2SWlBY2o2UWQ5VFR6MlZrcElTK3ZUcEV4UEVqY2ZsY25IeHhSY3paY29VSmsyYUZDbVpzSFhyVmlCYzA3ZHVmZXFNakl4SVFIVHIxcTEwNnRTSlo1NTVocDQ5ZTNMQkJSZlFvMGNQSEE0SHExYXRBc0xsZktaTW1jS1RUejVKZFhVMXMyZlB4akFNcnJycUtrNDc3VFRLeThzanN5MXEzWExMTGJoY0x0NS8vLzNJdW9hdXllUEdqZU81NTU2anNMQ1E3T3hzbm5ycUtmN3hqMy93aTEvOGdqLy8rYzhBVVkyODZtcXNIRkQ5eDBhT0hObWtrZ0x4Z3JFVEpreGd3b1FKVWV2cWxxTnh1VnhrWkdTd2ZmdDJldlRvd2RxMWE2UEt2dFM5Q2RtOWUzY3N5MkxYcmwzN0hJdG9YczF4L1c2b2VkdGNhZDRtaEJCQ2lLT0VCSDJGYUdVdXVlUVNnS2hzcm0zYnRqRm8wQ0NXTEZrU1dWZGI0dUdhYTY0Qnd0Mno2NXN6WjA2a3lkcWYvL3huVnE5ZVRXNXVMbDI2ZEtGang0N2s1K2V6ZlBueUJ1czBlanllSm1Wck5hV1c3S09QUHNwOTk5M1g2RGEvL2UxdjBYVTlFdVErR0E2SGc1NDllOUszYjEvNjl1MGJ0d2F1YUYyYVVtYmtpSlBtYmMybWQrL2VkT3pZa1E4Ly9KRExMcnNzcHJSSjE2NWQ2ZDY5T3gwNmRHREZpaFZOdW81ZGYvMzF1TjF1WG56eFJTWk5taFR6K09MRmkrblFvVVBrKzcvODVTK1J6R05OMDlpK2ZUdHV0NXNkTzNhd2ZmdDJYbnp4UmJwMzcwNmZQbjBJQkFJNEhBNEtDd3NqZ2EvOC9IeSsvdnByYnJ2dE5uSnljbmp2dmZlaVNyc2NmL3p4M0gvLy9Yejk5ZGVSb1BXOGVmT1lQSGt5TzNmdUJNSk5Fb1BCSUJNblR1U1dXMjVoM2JwMW5IZmVlVHp5eUNOTW5EaVJpUk1uWWxrV00yYk1hUFM1RHg0OE9HYmQyTEZqK2ZXdmZ4M3oyUDQweC96MDAwK1pPWE5tM01kR2pod1orWjFZNi8vKzcvK1lNbVZLZ3czcjZqci8vUE1wTGk1dVVzTk0wYnlPOVBWYm1yY0pJWVFRb2lXUW9LOFFyWWl1Njl4d3d3M2s1K2V6YU5HaXFNZmlOVWJSZFoxUm8wYXhkT25TcUpxTnRWNTQ0UVhlZmZkZGxpeFp3c3FWSy9INy9WeDc3YldjZSs2NTVPZm5OenFXMU5SVW5FNG5lWGw1Qi9la21xaHYzNzQ4OHNnanJGdTNqazgvL2ZTQWp0R2hRd2RlZU9FRmV2YnNTYmR1M1NJZjlMZHYzODd6eno4ZjJhNXVKcDRRaDQwMGIyczJKNTU0SXAwNmRXTGh3b1VNR1RLRW1UTm5NbUxFQ0g3ODhVZGVlZVVWTE10aTdOaXhBSHorK2VkY2Z2bmxBTXllUFpzcnI3eXl3WElBcDUxMkdpKzk5RkxjNnkyRU0wdHJnOGNlajRmeDQ4Y3pkZXJVcUczYXRtMGJLYjF3MjIyM3NYYnRXbTY5OVZhZWVlWVo3SFo3VEQzcmwxNTZpZW5UcHdPeERTTnpjM05adlhvMTk5eHpENFpoRUFxRkdERmlCT25wNmVUbTVwS1ZsY1g4K2ZONTZLR0grT01mLzBoNWVUbFBQdmtrcGFXbDNIenp6V3pldkptcnI3NmFOOTU0ZzAyYk5qWDZtbjcxMVZjeDZ5NjY2S0lHSDJ1cUgzNzRJZVkxcXRXalI0K1lvRys3ZHUyaWF0N0QzcnJOeTVZdG8zLy8vbVJuWjVPWW1NakVpUk5KVGs1bTVjcVZqQjQ5bXFWTGw1S2RuWDNBWXhXdGd6UnZFMElJSVVSTElaRUxJVnFSY2VQR2NjSUpKM0QvL2ZmVHZuMTd0bTNiMXFUOU9uWHFGRlAzN2c5LytBUFBQUE5NazgvdGREcWptdlRVWmhEdkt4QUFISFROdlVzdXVZUzMzMzRiWGRlNTl0cHJDUWFEQjNTY2twSVNCZzRjeUpJbFMzajk5ZGRadW5RcHk1Y3ZqNm1kZWFCTjBJVFlINXJMaWF2L3FkSzhyUm1NSGowYWdFbVRKbkhjY2NmeDl0dHZNMlhLRks2Ly9ucSsrdW9yT25mdXpNU0pFMW05ZWpYejVzMkxCSDIzYnQzSzFxMWJHVHQyTEo5ODhrbk16YkZKa3laUlhsNGUrYjUrR1lYNjJjVEJZRENtK1ZtYk5tMVl2SGd4cG1teWJkczJ4bzBieDZKRml5TDFjVDBlVHlTQUMwUktQeFFWRmNWY2ovMStQME9HRE9HbW0yN2lndzgrNExUVFR1UHFxNi9tNmFlZkppa3BpWktTRW9xS2lwZzJiUnBYWDMwMTk5NTdMNXFtY2ZiWlovUDExMTh6Wjg0Y0xNdmloUmRlT0tEWCtVQ2xwS1FjY0xQR25qMTdrcG1aR2FscEQzRFNTU2NCNGRjdUZBcmg4WGo0NElNUE1BeURFMDg4a1FjZmZKQnZ2dm1HUng5OWxNbVRKeCtTNXlCYUxtbmVKb1FRUW9pV1FvSytRclFpbDE5K09UdDI3T0RaWjU5RjA3UzRkWHFiS2w1bWNHTm16WnJGNE1HRDhYZzg2THFPMisxR0tkV2tqdXUxSDdnYmM5dHR0M0h6elRmSHJPL1Jvd2NmZmZRUmxaV1ZYSFRSUlN4YnRteS94bDJYMStzbEt5dHJuMEhvNjY2N3JzSEhwSkdiT0NRTUE3TkxCeHlubmlETjI0NndsSlFVYnI3NVp0YXVYY3VLRlN0WXNXSUZwbW55MWx0dnNXVEpFbDU3N1RXbVQ1K095K1ZpNHNTSm5IcnFxVEhIZU9LSkoralhyeCsvKzkzdmNMbGNrV3Z4Z0FFRCtPQ0REeUxiWFhMSkpXelpzbVcvYW9tM2FkT0czLy8rOS96Kzk3K1ArL2hycjczR3BFbVRPT1dVVTNDNzNVeWJObzNxNm1yYXRHbkRDeSs4RUZOWDNlUHhNSEhpUkRadTNNaU9IVHVpSHZQNy9WeDExVldzV3JXS1J4NTVoRTgvL1pTMmJkdXljT0ZDeG84Zmo5L3Y1MjkvK3h2NStmbTgvZmJiVFg0T0I2Ti8vLzVNbno2ZHM4OCsrNEQySHp4NE1JWmg4UEhISDNQTExiY0E0WHF3QUltSmlZd2JONDRISG5pQWhJUUVoZzBiUmw1ZUhqZmVlQ05mZnZrbHI3enlDb01IRCthYWE2Nkp5UllXeHdhYnB0RXoyUzNOMjRRUVFnalJJa2pRVjRoV1pOU29VZlRvMFNQUzdmM1JSeDg5NU9jb0x5OW4vZnIxTWV2LzlyZS84ZTIzMzBhKzkzZzh6SnMzaisrLy83N0JZLzNyWC8vaW0yKytpWHpnYnN6Zi8vNTNQdnJvbzVqMTY5YXRZOVNvVVN4WnNvVGMzTnhHai9IU1N5OHhlL2JzUnJkcExPQTdaY29VdnZycXEwYVBVVnhjek9iTm14czloeEQ3b2ljbjRCcllCeU10ZVcvenRtM1N2TzFJZVBqaGgwbFBUNCtxSVQ1OStuU0N3U0R6NXMzajdiZmZadURBZ1R6NDRJTXNYTGlRWHIxNkFlR2F1MG9wbkU0bnljbko1T1hsWVJnRzA2ZjhCTDZJQUFBZ0FFbEVRVlJQWitEQWdRQzgrdXFyNU9YbFJXNU9iZG15aFhYcjF2SGxsMTlTVkZUVXBQSEZDeklEOU92WGoyblRwakZtekJqbXo1OVBRa0lDSDMzMEVYMzY5T0hLSzY5a3lKQWgzSHJycmV6YXRZcy8vZWxQa2YxdXVPRUd1blhyeHEyMzNncnN2UWJXbHJjcEtpcml2UFBPSXk4dkQ2L1h5Mm1ublFiQWloVXJXTEprQ1pkZGRobXZ2UElLMzMzM1hhVHN4S0htY3JtQWNJM2V1KysrbS9YcjEwY3lvRE16TXpubGxGUGk3cGVabVJuMS9RVVhYRUJPVGc0MzNYUVRmL3JUbi9qNDQ0K2pIci9zc3N0NDZhV1htRGR2SG1QSGpvMXFNUGZXVzIreGV2VnEzbjc3YlRJek15WG9lNHpLc0p0Y25wVkJ1NmptYlI1cDNpYUVFRUtJbzVLR3RJRVJRZ2doamg1Mkc4NEJwNUo0eVRrWWFja0FXR1dWVkh3d0Q5L3lOZUNYNmNPSHkrREJnNWs3ZHk0Ly8vd3p2WHIxaWlybGtwQ1F3SXdaTXhnK2ZEZ3Z2L3d5NDhlUEI4S1ovMisrK1NhMzNub3JTNWN1WmNpUUlUejIyR05jZGRWVkRCbzBpTnR2djUwNWMrYnc2cXV2TW0zYU5IUmQ1OE1QUDJUVnFsVnMzNzRkbjg5SE1CZ2tFQWdRQ29Vd1RSTzczYzRGRjF6QWxpMWJLQ2twd1c2Mzg5bG5uMFhWQXU3VXFSTVhYbmdoRlJVVkdJYkJwRW1UNk51M0wrM2J0eWNqSTRPWk0yZlNxMWN2Smt5WXdELys4UTlNMCtTLy8vMHZ3NFlOWTlxMGFZd2ZQeDdETU5pNGNTTnIxcXpobkhQT0FjS2xlV2JNbU1Iamp6L09yRm16b202RXRXM2Jsa2NmZlpUMDlIUnljbklJaFVKa1pXV3hkdTFhcGt5WndoMTMzQkhaVmluRnd3OC96RU1QUGNTMTExNGI5L1crNXBwckdENThlTnpaRXhzM2JtVHg0c1VBL09ZM3YySGF0R2tvcFhqNjZhZTU5OTU3OGZsOFRTNE5wR2thRG9lRDc3Ly9uczZkTzVPVmxSVjVqUVlNR01EcTFhdVpPM2N1dWJtNXRHblRoaDkrK0NIeWY2L3JldVQveE9Gd2tKaVlpTlBwNUpWWFhtSDM3dDFOT3I5b0hWeTZ4dkNzZEc3S3lhS3R3NDRHRlBrQ1BMYzVuemxGNVhnc21ZRWhoQkJDaUtPUGtrVVdXV1NSUlJaWmpvSkYwNVRSb1oxS3UvTzNxdDJMRDZoMnJ6eW8yajUvcjBvZWM3blMwNU9iZjN5dGZMbnp6anRWTUJoVTU1eHpUc3hqNzcvL3ZsSktxY2NmZjF4cG1oWlpuNWFXcHRhdFc2ZnFtajkvdm5JNEhPcVBmL3lqK3VxcnI1VEw1VktBNnRtenAzcmpqVGZVMXExYlZTQVFVRTFWVTFPajB0UFRvOGJUdFd2WHFHMDhIby82L2U5L3I4NDg4MHpsOC9tVXorZFRvMGVQanRySDZYU3FXYk5tcVdBd3FIcjM3cTBBTlhMa1NIWEtLYWRFdG5HNVhPckxMNzlzY0N6NStmbnF3Z3N2akRydUthZWNFdldhQUVvcHBSNTY2S0hJMS92cm4vLzhaK1JZRjE1NG9Tb3VMbFlYWDN4eHpEbmVldXN0ZGRaWlo4VmQzbnJyTGFXVVVvRFNORTB0VzdaTVBmbmtrNUg5TlUxVFYxNTVwWHIzM1hmVnBrMmJWSFYxZFpQR2xwZVhGL044WlduZGl3N3ErQVNuZXZPMDQ5V3ljL3VvVmVlZHBoYWYzVnRON3RGWlpUbHN6VDQrV1dTUlJSWlpaSkZGbG5pTFpQb0tJWVFRUndrdHdVWENzRUc0enU2TDduYUJVZ1FMaTZtWS9pbUJqWGxTeS9jSU9QZmNjMW13WUVITStqNTkrdENqUnc5bXpKZ1I4NWl1NjNUdTNCblROS211cnFhZ29BQUlseVV3VFpQS3lzcTQ1ekpORTRmREVWbDBYVWNwRmJQNC9mNllocEthcHRHaFF3ZHNOaHVhcGxGWVdFaE5UUTBBZDk5OU41OTk5aG1yVjYrT085YWhRNGN5Wjg2Y1JsK0hyS3dzRWhNVG85WjVQQjRLQ2dxd21wRFJxT3BrK2g0S0tTa3BVVTN3QUtaT25jb25uM3pDekprejQrNHpjdVJJTHIzMFVzYU1HUVBBd0lFRFdiOStQU1VsSlEyZXgrRndrSkNRZ01QaHdEQU1kRjBISUJRS0VRcUZDQVFDZUR5ZXlHc3RqZzJwcHNHWXptMFprWjFKaXMzRUFyWldlL2wvUDI5alpYa1ZBZmswSllRUVFvaWprQVI5aFJCQ2lLT0JZV0RyMFpYa2F5N0NiSnNPbW9aVjQ2Rm0vaEpxdnZ3T1ZTVzFmSVVRNGtpemFScjlVaE81Ky9pT2RIWTcwWUNLWUpDM3R4VXpQWDhYWlZMTFZ3Z2hoQkJIS2IyNUJ5Q0VFRUtJMk9adGhDd0MyM2ZpK1g0TnF0cmIzTU1UUW9oalVvYmQ1UExzRE5vNTdlaWFSbEFwMWxkNStLS29sSElKK0FvaGhCRGlLQ1pCWHlHRUVLSzUyVzNZZXgyUHZYc25OTHNOcFJSV1pUV2UvNjNFS2ltREpqYXNFa0lJY2VpNGRJMnpNNUxwazVLQVkwLzVsZDMrSUI4WGxMRERHNURwa2tJSUlZUTRxa25RVndnaGhHaE9tb2JSSmgxWC8xTXhrc00xVkpVL2dHL3RKZ0xydDRBLzBNd0RGRUtJWTQ4T2RIUTV1S3hkT2hsMkd4cmdDVmtzMmwzQmQyVlZlSnBRMjFvSUlZUVFvamxKMEZjSUlZUm9ScHJiaWF0L0w4ejJiY0RRUVNsQ0pXVjRGcTNDS3E5cTd1RUpJY1F4S2RrMHVMUmRHbDNjVGt4Tnd3SUt2SDQrTGl5bFJHN0dDU0dFRUtJRmtLQ3ZFRUlJMFZ3TUE3TkxCeHg5ZXFDN25BQllIaS9lWlQ4UnpOOEpJY2trRTBLSUk4Mm1hZlJNY2pNa001Vmttd2xBVlRESUY3dksrTG5LUTBEcU9nZ2hoQkNpQlpDZ3J4QkNDTkZNcEhtYkVFSWNmYVI1bXhCQ0NDRmFBd242Q2lHRUVNMUJtcmNKSWNSUlI1cTNDU0dFRUtLMWtLQ3ZFRUlJY2FScEdrWm1LczUrdmFSNW14QkNIQ1Ywb0wzVHpxVnQwNlI1bXhCQ0NDRmFQQW42Q2lHRUVFZVk1bmJpN05jTFcvYmU1bTNCMGdwcDNpYUVFTTBveVRTNHBGMDYzUkpja2VadE8zMCtaaFdXU1BNMklZUVFRclE0RXZRVlFnZ2hqaVJEeCt5Y2piTlBEL1FFRndESzQ4TzNYSnEzQ1NGRWN6RTFPRG5SeFpETUZKTE0ydVp0SWVic0ttTkRsVmVhdHdraGhCQ2l4WkdncnhCQ0NIRUU2WWtKdUFlZWhwR2VpcVpwa2VadFhtbmVKb1FRelNiZFpuSjVkanJaVGdlNkJrR2wrTG1xaGkrS3lxaVE1bTFDQ0NHRWFJRWs2Q3VFRUVJY0tYdWF0OW1PNzRUbXNLRUFxNm9HejZLVmhJcExwWG1iRUVJMEE1ZXVjWFo2TW4xVGszQWE0WTlIWllFZ0h4ZVVzczNqUitaZkNDR0VFS0lsa3FDdkVFSUljU1RVTm04YmNHcDA4N2IxVy9DdjJ3SStxUmNwaEJCSFdtM3p0dUZaNlpIbWJWN0xZc251U3BhVVZVcnpOaUdFRUVLMFdCTDBGVUlJSVk2QTZPWnRScmg1Mis0S1BQOWJLYzNiaEJDaW1kUTJiK3RlcDNsYm9kZkh4NFVsRlB1RHpUMDhJWVFRUW9nREprRmZJWVFRNG5CcnFIbmJzcDhJYml1RWtOU0xGRUtJSTYyeDVtM3JxendFcE9TT0VFSUlJVm93Q2ZvS0lZUVFoMW5qemRzOHpUMDhJWVE0SmpYV3ZLMDhJRGZqaEJCQ0NOR3lTZEJYQ0NHRU9KeWtlWnNRUWh4MXBIbWJFRUlJSVZvN0Nmb0tJWVFRaDRzMGJ4TkNpS09PTkc4VFFnZ2h4TEZBZ3I1Q0NDSEVZYUs1SGRLOFRRZ2hqakxTdkUwSUlZUVF4d0lKK2dvaGhCQ0hnNkZqZHBMbWJVSUljVFF4TmVpUjZHS3dORzhUUWdnaFJDc25RVjhoaEJEaU1OQVRFM0FON0lPUm5ySzNlVnYrTG1uZUpvUVF6U2pOWm5KNVZqcnRuZlpJODdhTlZSNXAzaWFFRUVLSVZzZHM3Z0VJSVk1aG1nWTJBODFtUTB0MFkyWmxvcWNrWWlRbm9DZTYwUk1UME5PUzBaSVRNQkxjNkc0bm1pNzNxc1NCVTViQzh2aXdxcXRSRmRXRWRsZGlWVlZqVlZVVHF0aXpibWNKb1lvcWxEOEF3U0JZQjVEMVpiZGhQN2tiOXVOejBCejJjUE8yNmhvOGkxY1JLdDR0emR2RVVVOEg3THFHVTlkSnRSbDBkYnZJdEp1azIwM1NiQ2JwZGh0dEhUYlNiU2JwTnBNRTA4VFF0ZVlldG1paExLV29Eb2JZSFFoU0dnaXd5eGVneEJka2R6RElibitRWW4rUTNCb3ZKWUVBM3BEQ2Ixa2NTSGpXcVd1Y21aYkU2YWxKT0EwRGdMSkFpRm1GcFd5WDVtMUNDQ0dFYUdVazZDdUVPTEowSFd3bW10MkdrWnFFMmJVOTl1TnlNTnUzUlU5d29Sa0c2QnJvT3BxaGg3ZlhkVFJkQ3dlSmhUZ1lHdWd1TzVyRGhKUWt6QTV0d2JKUWxnci9HN0pRWGgvQi9KMEVObS9IdjNrN29aS3ljQUE0RUlSUUUwSUNtb2FSa1lMcnpENFlLYlhOMjRMNGZzN0Z2M1l6K1B5SCtVa0tjV0FNd0tGck9BMmRkbllicDZRazBDYzVnZU1UWGFTWUpxYXVZV2dhdWdZR0dxYW1ZV2hnYURvUzd4VUhRd1BjaG9IRDBHbGp0M0djV3hGQ0VWSVFVb3JRbnFEd2htb3ZxOHVyV1YxUlRZSFBqeWRrNFF0Wk5LVUtydzYwZDlqNVpWWkdWUE8yNVdXVkxONWRTWTAwYnhOQ0NDRkVLeU5CWHlIRWtXRVlhRzRIUnJzTWJOMDZoWmYyYmNMWnV3NDdtbW1Dcm9XbndRdHhtR2hhK09hQnB1dnhmd01xaFZJS0l5TVZlNDl1dUQxZWdvVWwrRGR2STdCcEc4SEM0bkJwaG1ERE9XYWF5NEh6akZQQ0FlVkk4N1p5UE4rdXdDcXZQSHhQVG9nRFpOTWd5VFRKY1Rub25lTG0xSlJFam5NN1NUSU5YSWFCUXc4SGRlWDZMQTRYcmZZR0FscmM0bk5LS1pRRDJyc2M5RTlMb2lvWVltdU5qMVhsMWF5cXFHSnpqWmVLUUFoL0k3TW9FZzJkWVcxVE9UN1JoVTBQTjIvYjZmWHhZVUVKUmY3QTRYdHlRZ2doaEJETlJJSytRb2pEUzlmUkVwelljanJnUEtNbnRtNmQwQlAyQkhwdHBnUVJ4TkZGQzk5NDBCeDJjTmhSaVc3MHRHUnMzVHFpQnAyR2Y5dE9mTit0SnJCcEcxWlZUV3ptcjZGamRtcUhzKzlKZTV1M2VYMzRWcXdsbUZmUWFMQllpQ1BOMENERk5EZzV5YzFGYmRNNE5TV0JGTlBFWmVqWWRSMWRycy9pS0tGcEdocmdNc0kzSXRKc0p1MGNkazVOVHVES1lBYnJxbXI0ZEdjcEs4dXJLUThHQ2RTTC9ab2FuSkRvNHZ3MnFTU2I0YklPMWNFUTg0c3FXRnRWSTgzYmhCQkNDTkVxU2RCWENIRjRhQnFheTRIUnZpM08vcjF3OU9pR2taSVlEdlpLSUVHMEVKcW1vZGxzWUxPaEVsdzRVNUt3ZDg3QzkzTXV2aVdyQ2VRVm9tcThzR2RhY0xoNVcxK01qRlEwVFVPRkxBSTdpdkF1L1JGVkpjM2J4TkZCQjVKTWcrNEpEaTV1bTg2WjZjbGsybTA0RFFuMGlwWkIwelFjaG9iRDBFbXhHV1E2VEU1S2NyTzhySkpQZCs1bVRWVU5sY0VRd1QyeDNEU2J5WWpzRERxNEhPaWFSa2dwTmxkNytXelhic3FrZVpzUVFnZ2hXaWtKK2dvaERqMm5IYU5OT3E1ZjlNTFI2M2owOUdSMGh5TmNsN2NCU2ltd0ZDb1VDZ2ZRTEN2OHZXV0ZtMTRkU0RNdElScWlhZUZ5SXJxKzUyczkvTDFwaExQVDR3UytORTFEczl2UU1sSnhKYnB4ZE8rRTc0ZU5lSmIvUkRCL0Z3UkQ0ZVp0SjBRM2IvTXVYa1dvU0pxM2llWVhycHVxMDlsbDUrSzI2WnlWa1VTV3c0SGJOQm9OOXFvOU5WV0RhbStOVlVzcExQWjhmY1NlZ1dqdGRFRFhOSXc5LytwN3lqN1l0SEE5NllhdXpVN0RvTDFUSjYxTkdyMVRFdm1tcElJdmlrclpXTzBqWUZseG03ZDlYRmpLTm85UGZuNkZFRUlJMFdwSjBGY0ljZWhvb0tVazRlelhDK2NaUFRIYnBLRzduSkU2cXZVcHBTQmtvUUlCbEQ5QWFIY0Z3WUppUXBWVnFLb2FyS3BxckNvUFZtVU5xcXBHQXIvaTBOQkFTM0NoSlNWZ0pMclJreExRRWx6b1NRbVkyVzB3MDVQRDVSMU1FODAwWW9JTW1xYWhPUjFvRGp2T00zdGpPN0VMM21WckNXekp4VFV3dG5tYjc2ZE4wcnhOTkRzZHlMU2JYTnd1bll2YXB0TFI1U0RSQ0FkNzR3WFMxSjRncjg5U2VFTVdPMzErTmxkN0tmRUhLQXNHMmUwUFVoWUlzVHNRcEN3UUpJUmNuOFhCMFlGa00xeTZJZDFta21xM2tXb2FaTmh0ZEV0dzBzNWh4MlhxT0hRZFc1eWZXMDNUY0pzR0hRMmR5N0xTT1QwMWdYbEY1YXdxcitUeWVzM2JscFZWc21oM0JSNXAzaWFFRUVLSVZrd0QrU3RkQ0hFSTZEcDZtelRjUS9yaDdOMGpIUGlLa3pFWnp1aTFVUDRBbHRkSGFGY3BnYzNiOFcvSko3aGpGOHJqaTJUNnF0RGVqRi9rZzVrNGxHcXpldzA5bk8xYis3WERodEUyQTN2M2NMTkJNeXNEM2VWQXM5dkRqemZ3OHh5cXJzRXFyOFpJVDBGM08wRXBBcnRLcVh6bk13THJ0MG90WDlHc1RLQ1R5ODQxSGRzd0pET1ZUTHN0YnRaa2JVYXZKMlJSRTdMWTV2R3lxcnlHMVJYVmJLcnhVaDBNN2NuMjNadnhHMUlLK2VrV2g0cE91TmEwdVNlejE5QTBURTNEWmVqa3VPejBUa21nZDBvaVhWeE9Fa3dEbDZGak52S3pYTzRQVU93UGtPMEtOeWEwZ0cwMUh2NzZjejdmbFZWSkxWOGhoQkJDdEdvUzlCVkNIRHliaWRrcGk0UUxCbUkvTVFmZDdZNHA1UkFwMytEekVTemFqVy8xZXZ3LzV4SXEybzN5K2xDK0lBU0R6ZlFFaEtqRE1ORHN0bkNaa3JSazdDZms0T2gxQW1aMkpyckxHZWRtaHNKQ29WbUFyb0VDNWZGU3ZlQjdhdVl1UWxYV05OY3pFUUtucm5GQ2dwUHJPN2Zqak5Ra1VteG1UQ2tIdGFkRVEzVXd4RGFQbDRVbEZTd3ZxMktieDBkMXlNSVRzdkJMY0V3ME01c0dMa1BIYlJoa09XeWNscExJdVprcGRIVTdTVEpOREkyWWE3T3lGQXFGcHVrQVZBVkR6TXd2NXMzdE95bVZXcjVDQ0NHRWFPV2t2SU1RNHVDNEhOaFA2SUw3L0RPeDVXU2oxMi9VcGhSS0taVFBUNmlrSE8vcTlmaVdyU0ZVVW9ieStTRWtHYnppS0JNS29Ud2g4SGdKbGxjU0xDakN0M29EamxOUHdIbjZLUmh0VXRFZGpuQU5ZRTFEQVpyU1FWUGhPNmtLUXBYVitINzZXWnEzaVdhVmFPajhJaldSNnpxMTVhUWtOMjRqdWx5SlVnb0YxSVJDRkhyOWZGbGN6cHhkdTluaDgxTVRzaUpOc0lRNEdnUVVCSUlXRlVHTElsK0FUZFZlRmhhWGMyNW1Dc1BhcHRIUnRhYytOWHVDdjBwRDF4VGhLM000eTZYVUgrVGJrbkxLSmVBcmhCQkNpR09BQVR6VTNJTVFRclJNV29JTDF4azlTYnhvRUxaT1dlaDJXMnhBSVJERTJsMkJkOWthcW1kL2kyLzFCcXlTTWdnRXBiR1ZPUG9wSUJoQ1ZkWVF6Qy9DdnpFUDVRK2dKU2FnTzJ4ZzZGRDdJMS8zWm9kbEVhcW93ZHBaRXI2NUljUVJsbUxxWE5RdWpkOTJic2VKaVc2Y2NRSytmc3RpcDlmSEY3dktlU052Snd0S3l0bmhDK0MxcERtYk9Mb3B3SzhVWmNFUUc2czlMQyt2eGhPeVNMTVpPQTBqWFBLQjJ1bU0rcDdMdEViUXN0Z2RDTExWNDhNak41MkZFRUlJMGNwSjBGY0ljV0JjRGx4bjlNUjkvcG1ZN1RMUTR3UVVyQm92L2cxYnFQcGtBZDd2ZnlLMHF4VDhFZ0FUTFZRd2lLcW9Kcml0a01EV0hXZ09lN2gydGMyTS90blhRRE50Mk5xa2g1dGg3U3dCZjZBWkJ5Nk9OVW1HenJCMnFWelhxUjA1YmlkbXZaSWtsbEpVQlVNczNWM0pLMXNMK2J5b2pEeVBqeHBMU2MwdjBlTDRsYUxVSDJSZGxZYzFsVFc0VFoxTW13MkhwcUZwZSs3TDdmbnhkeG82blJPY1dFcXhwY2FMUnhyRUNpR0VFS0lWazZDdkVHTC8yVXpzUGJxUmVORWd6SFlaYUlheE44dHhUemtIcTdJYTc3S2ZxSjc5RGNIY0F2RDRKTE5YdEE3K0FGWlpCWUc4UWxCZ1pLU2lPUndvRFJRYXVnYWFycUU3SFppWnFZVEtLZ2tWNzVabWJ1S0ljR2dhL2RPUytHM24ySUN2VWdxbG9EUVFZTTZ1M2J5ZXQ0czFWVFZVaFN6SjdCVXRtZ0s4bG1LWFA4QzZTZzhXME1GbHg2MGI0WGl2MmhNQTFuVGNwa0Y3cDUwaVg1QjhyMC9xVlFzaGhCQ2kxWktncnhCaS8rZzZadWRzRWk0OUYzdW5yS2lBYjdoWm0wV290SnlhQmQvaldiZ01xMmczV0JKT0VLMk1VaWlQaDFCQkVWYTFCeU1qRGQzdFJOUEMwNGkxUFZPTE5aY0RvMDBxb2NKaVFyc3I1YjBnRGl0VGc1TVNYWXpya3MySmllNllnRzlJS1FxOGZ0N2RVY3pNZ21LMmVmeEkrMHpSbWxoQVJUREVwbW92RmNFUTJTNGJLYVl0M0x4UVU1RnJjNEpwME5GcFowdU5qMTIrQUhKTFRnZ2hoQkN0a1FSOWhSQk5wMm5vN2RMREFkL2pPNlBWcWVHcmxFS0ZRZ1IyRkZFeit4dTh5MzVDbFZjaWM0VkZhNlo4ZmtLN1Nna1ZsV0ptcEdJa0o2QVpld0p0ZXhiZDdVSlBUU0c0WXhkV1piVmt2SXZEUWdjNnUreU03WkpOMzlURXFCcStTaW1DU3JHcDJzUHJlVHY1b3FpTUluOVFMcytpMWFxeExQSThYclo3L0dTNzdLVGJUVXd0ZkczV05BMGRTTEtadEhQYTJWamxwZFFma1BlREVFSUlJVm9kQ2ZvS0lacE1TMGtpNFlJemNmWStFZDNsM0ZzalVpa0lXUVIyRkZFOTZ5dDhQMjJDR20vekRsYUlJeVVRSkZSYVRyQ2dHS05kSmtaS0V1aGFKTGlBcm1Na3VkRVNuQVMzN1VSNVBNMDlZdEhLYUVDbTNXUjA1N2FjbTVGS2ttbkdaUGh1cXZidzRwWUMvbGRhU2JtVUdoSEhBSitsS1BUNTJWVHRvYXZiUmFiZHhORDJYcHNORGRKdE5wSnRCaHVxUEZUSSswSUlJWVFRcll3RWZZVVFUZU8wNHhwMEd1NHorMkFrSmFMcDBVM2JRcVhsMUh6K0xmNmZOb0xYMTR3REZhSVpXQlpXWlRXaGlpcHNuYkl3RWwxb3VnNkVTejFnR2hncFNTZ2d1RzJuTkhZVGgxU0NvWE5GZGpxL3pNb2czYjVuS3ZzZUN0amg5VE1sYnlmL0s2MmtLaVFsUnNTeEk2aGd0ejlJaVQvQWlZa3VVbTFtNVAyaGFSbzJYYU9Od3diQSttb1BYbW5zSm9RUVFvaFdSSUsrUW9oOTB6V01yRFlrWEh3V3RyYnBhSVllZWFpMmFWdk5nbVY0di84SlZTMVpqT0lZWlZsWUZWVVFDR0IyYklmbTNKc05yMmthbXMzRVNFN0VuN3NEYTNlRmxIa1FoNFFPZEU5d2NtTk9PenE3bkJqNjN1dXpwUlNsL2lBekM0cjRZbGU1WlBpS1kxSUlLUFVIOEZtS0V4TGRKSnBHMUxYWm9ldGsyazErcXFoaGx6OGdUUTJGRUVJSTBXcEkwRmNJc1UrYXk0bjd2Ri9nT0tsYmJCM2ZHaS9lNVd2d0xGZ2FydUVyeExFc0dDSzB1d0xOWnNQTXlrUno3SDIvYUFCMkcyZ2FnUzM1NFBNMzYxQkY2NUJzNmx6ZHZnMzkwNU54R2RHTjI2cUNJZWJzMnMyN080b3A4a3ZMTm5IczhpdkZMcDhmcDY3UjFlMk1lcThBMlBjMFBmeWhvcG9heVlZWFFnZ2hSQ3VoNzNzVEljUXhUZGN4MnJmRmNjcng2QzVIVkIxZkZRamkyNWhMelpmZllaVldTTk0ySVFCVldZM24yeFg0MW14RStmeW8yb3hlVFVPejIzQ2MxQTFiVGphWVJ2TU9WTFI0aGdiZEUxeWNsWkVjbGIyb2xNSnZXU3d2cTJSR2ZqR0ZYbWxTSlVSSklNUUhoYVY4VzFwQlRjaUtYSnMxVGNOcDZBeElTNkpub2h0N25XQ3dFRUlJSVVSTEprRmZJVVNqTkxjVFo3OWVHT25KVVZreFNpbXM4a3BxRm54UGFGZXBURlVYb3BZQ3E3U2NtZ1hmRXl6YURYVnFSR3FhaHA2VWdLdi9xZWhKaWMwNFNORWFwSmdHRjdkTkk4dGhqL3FEVGdGRlBqOHpkeFNUNi9ISmRIVWhDTDh2Q3J4K1p1WVhzOTNqeGFyemQ0dXVhYVRiYlZ5YWxVNkczV3krUVFvaGhCQkNIRUlTOUJWQ05Nd3dNTHQwQ0pkMWNEaWdibGtIWHdEZkR6OFR6Q3NFcVJNcFJEVExJbFJRakhmNUdxd2F6OTVzWDBDem1kaU82NHp0K003aGNnOUNIQUNicG5GeWtwc0I2Y200NjJYNTFvUkNMQ3lwWUUybGg0RGNrQk1pSWdSc3J2RXl0NmlNaW1BbzZ0cnMwRFg2cENUU055VVJweTdadmtJSUlZUm8rU1RvSzRSb2tPWjI0RHFqSjBaS0VscmREMENXSWxoY2h1ZTdIMUZWTmMwM1FDR09Zc3JyeGJkOERhR2R4VkNuUnFTbWFSaUpibHkvT0FVOTBkMk1JeFF0V2FKcGNGSGJOTnJZYmVoMVptRlloTE1aWis4cW95d2dkWHlGcUs4NlpERzNxSXd0TlI2Q0tub21ScHJONU9KMjZhVGJKTnRYQ0NHRUVDMmZCSDJGRVBIcE9rYTdER3pkTzZJNTltWWpLcVZRWGgvZWxXdkR3U3hMSmc0TEVaZUNVR2s1bnFVL1lWWFhSR1dVWVJxWW5iTXhPMlZKYlYreDN3eWdpOHZPcWNrSk9JMjlmOHJWTm0rYlYxVEcxaG92TWdkRGlGamhHeU1CdnRoelk2VHV0ZG1tYTV5WTZPTEVSSmZVOWhWQ0NDRkVpeWRCWHlGRVhKck54TmF0RTdyYkZWWExGOHNpc0xNRTM0cTFxQnB2OHcxUWlKYkFGOEQzd3diODJ3dFJkY3FnYUpxRzduUmc3OTRKeldGdnhnR0tsc2hoNlBST1NTVEZaa1psK1lhVUlyZk8xSFVoUkh3ZXkySmhTVGticW1vSTFLdTdubWdhOUU1SnhHWEl4eVFoaEJCQ3RHenkxNHdRSWo2N0RWdWNnSlR5Qi9EL3NBR3J0RnlhdHduUkJGWkZOZjRWNjFBZWI5UjdwdmJHaXVaME5PUG9SRXZrMUhWNnB5VEVCS1U4b1hBZ3E4RG5sK1p0UWpSQ0FjWCtJUE9LeXFtc1Y5dlhybXYwVGs0Z1VZSytRZ2doaEdqaDVLOFpJVVFzVFVOUFRjS1czUWF0VGwwN3BSU1cxNGQvdzFhVTE5K01Beno2RlJZV1VsaFlpTnZkOUpxdDU1eHpEaWtwS1lkeFZBMDc2Nnl6MkxwMUs2Kzk5dG9oT1o3ZGJ1ZTQ0NDQ3Sk1kcThRSkIvSnUyeDVaNE1IVE1ObWtZbWFrZ3dRWFJSRHJRem03UzNlM0Vya2VYZHFnT2hWaFdWb1VuSkNGZklmYkZieWxXVjFSVEhneFE5eGEycVdsMGREbm82TEpqU29VSElZUVFRclJnMHFWQUNCSExabUxyMmdIZDdZd3U3UkN5Q0JXV0VDb3RiNVcxZkh2MzdzMDc3N3l6WC92MDZORWo3dnAyN2RvQm9PdE5DK2I5OFk5LzVJa25ubUR0MnJVTUhUcVVnb0tDL1JwSFhaOSsraW5kdW5XTCs5Z1ZWMXpCdW5Ycll0WS84Y1FUNU9Ua01IVG9VRnd1Rng2UHA4bm5jenFkZE9uU2hlT09PNDVUVHoyVi92MzdjOTU1NTVHYm04dXBwNTRLRVBlY2RUWDBPcllLU21GVlZCTE1MOExJU0VPemgzOG1ORTFEYzlxeEhkZVpZRjVoT0JOWWlIMnc2eHFuSkNlUVpFYVhkZ2dxUlo3SHh3NnZuNkJNd2hCaW55eWd5QjlnWTdXWDlrNEhUaU5jWDEzVE5OeW1UcCtVUk5aVWVhZ010cjYvZDRRUVFnaHhiSkNncnhBaWhtWXpzUi9YT2JhMFF5Q0lmMnQrcTgzeWRibGNuSGppaWMxeTdsZGZmWlVMTHJpQUN5KzhrRTgrK1lSQmd3YnRWK0Mxcm03ZHVqWDRQSnhPWjh5NnE2NjZpZ0VEQnVEMWV1bmF0U3YzM25zdkR6end3RDdQTTIvZVBQcjE2MGRpWW1MY3g5UFMwa2hPVHFhaW9xTFpYdGVqaGZJSDhXL2FodjNFTG1EZjJ4aFJNMDNzWFR2aWRhNlVvSzlvRXFldTB5YzFFWmNaZlVQSlp5bCtLSytoUnJKOGdYRGdUa2tKSXJFUDNwQmlaWGsxdjBoTmlnUjlBUnk2enFuSkNYeFVXQ3BCWHlHRUVFSzBXREtmVkFnUlEwdDBZN1J2RzFQYVFmbjlCRFp0Ui9sYVo5QjM4ZUxGNGV6TEppeUhXa1ZGQlpkZmZqbmZmUE1OcDUxMkdrOC8vZlJCSDdOMnJMcXVVMVJVaE4vdlovUG16VkhicEtlbjgreXp6eElNQmhreVpBaDVlWG5jZWVlZDlPelpjNS9INzlDaEE0bUppWHp4eFJkTW16YU5KNTk4a29rVEp6SnMyREE2ZE9oQXAwNmRxS2lvaUd5L2Z2MzZtTmR4L2ZyMUIvMDhXNFJBa01DVzdTaXZMem9RWlJxWUhkcGlwRGRQV1EvUjhxVGFESTVQY09Lb1Y5ckJHd3F4cWx4S093QTg4c2dqdlBmZWU0ZnNlQjkvL0RFZmZQQUJBd1lNaUhsczZ0U3BUSjA2OWJDWDVwRVNQSWVIMzdMNG9hS2FxbnAxZlcyYVJ2Y0VGMWtPV3lON0N5R0VFRUljM1NUVFZ3Z1J3OHpPeEVod1FkM2dwcVVJN3E0Z1dGQUUwaFgrc1BCNnZZd2NPWktWSzFjeWJ0dzQzbjMzWGViUG4zL1F4ejM5OU5OcDA2WU5uMy8rZVZRUUZ1QzExMTZqUTRjTy9QM3ZmMmZSb2tYY2Nzc3QvUGUvLytXamp6NmlYNzkrbEphVzd2UDR3NFlOYS9UeDJ1eGluODkzNEUraXBiTXNRaVZsQklwM282Y2xvNW5oWDcrYXBxSFpiUmp0TWdoczJ0Yk1neFF0UVZlM2l4VFRqTHBySDFLdzB4ZGdzOGVMWDdKYk9mbmtrN255eWlzWk9IQWcvL3ZmL3c3cVdKMDdkMmI0OE9Gb21zWkREejBVOC9qMTExOFB3RDMzM0VONWVYbVRqaWtsZUk0ZUlXQ0gxODkycjQ5MlRqdjJQWC8zYUpxR3k5RHA0bkt5c3FLbWVRY3BoQkJDQ0hHQUpPZ3JoSWhocENXam1VWlVScXNLaFFnVkZNT3hITGc3QWdvTEMvbjk3My9QZi83ekg1NS8vbmw2OSs1Tk1CZzhxR1BXQm1VLy9QRERxUFczM25vckkwYU00TWNmZjR5VWMvamtrMDk0NmFXWEdEOStQUC81ejMrNCtPS0xEenBZbXh0amFJSUFBQ0FBU1VSQlZKMmREY0NPSFRzTzZqZ3RuajlJS0w4SXVuUUFjKyt2WDAzWE1WS1RtbkZnb2lWcDU3QmgwL1dvNjNOUUtUYlhlS21XYWVnQVBQcm9vMXgxMVZXTUdUUG1vSU8rbzBhTlF0TTBGaTFheEtwVnF3N0orS1FFejlIRkc3TFlWTzJsVjNKQ1ZITkVROU5vNjVSTVh5R0VFRUswWEJMMEZVTEUwQk1Ub0g0RE1zdkNxcXhHeWRUaHcyNzU4dVZBT0Z0dDdOaXh2UGppaXdkMXZHSERocUdVNHFPUFBvcXNHelZxRk04ODh3eVZsWlZjZGRWVjFOVHN6V1M2N2JiYk9QbmtreGs4ZURCejVzemhpaXV1YUZMR2IwUE9PZWNjZ0dPbmxFTURsR1ZoVlZUR3ZvZDBEVDA1ZmxCR2lQclNIU1pHdlFveklhVW85UVVJdGVJczM4ek1UTDc1NXBzbWJ4OEtoVGovL1BQM21jRmE2NXBycm9rSjZocUd3ZTkrOXp1QUE3NE8vL09mLzJUNTh1Vng5OWZxWkpYdTNMbVRsSlNVZlpiZ21URmpCbmZlZVNjelpzemdwNTkrYXZUY2RVdndGQlVWVVZCUVFHNXVMaHMyYk9ESEgzK011UkczZnYzNm1JemVkZXZXdGZxQWNBZ285Z2NJV3RIdkgxM1R5TEJKMEZjSUlZUVFMWmNFZllVUU1mVGt4RGhCWDRWVlZRMVc2dy82ZnZYVlYyUmxaVFhiK1MrOTlOTEkxdzg4OEFCdnZQSEdBVGQxUzB0TFkrREFnU3hldkppQ2dnSWdITnlZT25VcWdVQ0FxNisrbWcwYk5rVHRFd2dFR0RGaUJMTm56K2JzczgvbWYvLzdINk5IaithNzc3NkxlNDZHbWlYMTZ0V0xOV3ZXTUg3OGVBQ21UNThlczAxdHNMbGp4NDVzMzc3OWdKNWppNkVzck1xYTJQZVFya3ZRVnpSWnBzM0VxRmRYM0ZLSzNjRWd3VlljOURWTmM3K0RqMTI3ZG0zeXRpNlhLMmJkMVZkZlRiZHUzY2pMeTJQR2pCbjdkVzZBKysrL254dHZ2SkViYjd5UmRldldOVml1UjByd05DOUxLWGI3ZzlRdlhHVm9rR0dYajBwQ0NDR0VhTG5rTHhraFJBdzlKUW5OaUpQcFcxWFQ2ak45VTFOVE9mZmNjNXQxREpkZGRoa0FKU1VsWkdWbE1YYnNXSjU5OXRrRE90YXdZY013RElQMzMzOGZYZGVaUEhreTk5NTdMNkZRaUZHalJqRjc5dXk0KzVXV2xqSjA2RkJtelpyRnVlZWV5K0xGaS9uWHYvN0Y3MzczTzBLaDZJL0dyNy8rZXR4amxKV1Y4YmUvL1kzKy9mc3plL1pzbGl4WkVyUE5paFVyT08yMDAxaTFhaFZidDI3RmJyZno5Tk5QTTJYS2xBTjZ2a2MxUzJGVlZrTzk5NUNtNnhncEV2UVZUWk5wdDhjRWZVT0tjTkNxOWNaOEtTd3MzR2NUVGFVVXVibTVkT25TSmJKdTY5YXQ1T1RrSEZBRHpydnV1Z3VBSjU5OGNyL0w3SXdjT1pKSEhua0VnR2VmZmJiUit1eFNncWQ1aFJUc0RzVGVOTkUxalF4cDVDYUVFRUtJRmt5Q3ZrS0lHSHBLYkhrSFpTbXNLZzlZclRpcUFKR21OdlBuejJmbzBLRU5icmR5NWNyRGN2NzI3ZHN6ZE9oUUFvRUF2L3JWcjVnelp3NTMzWFVYTDcvODhnRjlzSzhOSm56MzNYZjA3dDJiUC83eGo5VFUxREJxMUNnV0xGaEFabVlteGNYRk1mdWxwcVppbWlZWFhuZ2hqejMyR0hmY2NRZDVlWGt4QVY4Z012MjV2dWVlZTQ2SkV5ZXllZk5tUm84ZUhYZWJQLy81eitUazVEQm8wQ0Q2OXUyTFpWbms1ZVh0OS9Oc0VXcHZuTVJrK21wb0V2UVZUWlJ1TjJMS08xZ295Z01oUXJUdTYzTjkxMTU3TGJObXpXcHlBelVJMTlQdDFxMGJjK2ZPYlhTN0s2KzhrajU5K2dEdzFsdHY3ZGU0K3ZYcng3Lys5UzgwVGVPTEw3N2dqanZ1YUhSN0tjSFR2Q0tadnZYK3ZqR0FUTW4wRlVJSUlVUUxwdTk3RXlIRXNjWklUa1NyWDk1QmhXdjZ0dmJ5RHIxNzl3YmdoeDkrYUhTN1BuMzZSQUlDaDlMMTExK1BZUmpNblRzM3NyUnYzNTRiYnJqaGdJNDNZOFlNbEZJOC92ampyRnExaXZIanh6TjQ4R0ErL1BCRGxpNWRTbEZSVWR6OUZpOWVURkZSRVg2L256dnZ2Sk1CQXdidzhNTVA3OWU1SDMzMFVWNTY2U1ZPUC8zMEJzK1RuNS9QK2VlZmo5dnR4akNNeUhOdmxTeUZWVlVUayttTHBxRW5TZEJYTkUyYnVKbStpdEpBSUNabzFacE5tRENCZi8vNzN5eGN1QkRUYkZwZ3JuMzc5aXhidG96UFB2dU1VYU5HTmJpZHcrSGd5U2Vmakh3ZkNBU2FQSzdCZ3djemQrNWNYQzRYaXhZdFlzU0lFWEZ2bHRVNm1CSThTNWN1alpUZzZkZXZYNFBuVUVyRlhVNDU1UlIwWFc5eUNaN1dLa1E0MDdmKy81S3VhV1RZN2MweEpDR0VFRUtJUTBKdVh3c2hZaGpKQ2FEWFR5VlRxR3BQcXcvNjFtYjY3aXZvZXpqWWJEYkdqUnNIRUNsdjhKZS8vSVh6enorZnUrKyttOWRmZngyLzM3OWZ4L3o4ODgrWk9uVXF2LzN0YjdudXV1c091R3hDUS9WOEc3TnIxeTZHREJuQzRzV0xtN1Q5Z3c4K3lEdnZ2TFBmNTJsUi9BR29uNDJwYWVneWhWZzBVYnJkRmx2VEYvWmsraDRiZnZXclgvSHNzODhTQ29WNDZLR0htbHg2WWNlT0hkeDExMTI4OHNvci9QdmYveVlwS1ltWFgzNDVacnZiYjcrZGJ0MjY3ZmU0cnJ6eVNxWlBuNDdENFdERmloVmNjc2tsVkZkWE43cVBsT0E1T3Znc2hWV3Z2SU1HdU9xWHVoSkNDQ0dFYUVFazZDdUVpQkdxOG1Ja3U2Tlg2aHFheXhFT0JyZmliTEttWnZvZURxTkhqeVluSjRmOC9QeEliY2Q1OCtieDNYZmYwYTlmUHlaTW1NRGYvLzczL1Q3dUF3ODh3TFhYWHNzOTk5ekR2LzcxcjBNOTdBWWJ1V1ZuWis5WDQ2VzB0TFJETmFTamwya1FEaVhVb2NBS0hDdmhPbkd3S29KQjBtd21lcDNBcnc0a21UbzY0UUJ3YS9hYjMveUdxVk9ub21rYU45eHdBeDk4OE1GKzdmL2FhNjhSQ0FSNC9mWFhlZW1sbDNBNEhGRTEwN3QzNzg1OTk5MjMzK1A2M2U5K3gwTVBQWVJoR0N4Y3VKQmYvdktYVFNvN0lTVjRqZzZtcHRXL01xTUF2eVhYWmlHRUVFSzBYQkwwRlVMRVVPV1ZxRVFubW1Ic1hhbnA2RWw3YXYyMjBnOUJobUZ3eWltbkFNVE5lSXJuM0hQUFplSENoUWQ5YnFmVEdRazBQUDMwMDFHWmEvZmZmejlmZlBFRjk5OS9QMU9uVHQzdjJvMzUrZmw4L3ZubkRCOCtuSk5QUHBrMWE5WWM5SGpyYWlpTHJLYW1CazNUK1BUVFQ3bjQ0b3ZwMjdjdksxYXNpTm9tSlNXRmJkdTJrWlNVZE5qcUpCODFkQTA5d1IyYlJhOHNWR1hqMllCQzFDcnlCMGcyemFnLzRBeE5JODFtdzlTOCtCdTRDZE1hVEpvMEtYTGphOEtFQ1FkOEU2czJhUHo2NjYvenpEUFBZRmtXenovL1BJWmg4T2FiYjVLUWtNQzc3NzdMMVZkZjNlUmpUcDQ4R1lBUFB2aUEzL3ptTjNpOTNpYnROMlBHREs2Ly9ub2VmL3h4emo3N2JNYVBIOCtQUC83SWQ5OTl4OGFORytuZXZYdmNKblNMRnkvbXhCTlBSTk0wN3J6elRtYk9uTW4zMzMvZjVQRkN1QVNQYVpyY2UrKzlsSldWeGQybXRnU1BwbWxvbW9iVkNtZjc2RUNxellqTm9GZUtVbi9yL0h0SENDR0VFTWNHQ2ZvS0lXSUVLNm93c2pLZ3pveHpUZGZRazl4N0dyeTF6ZzlCSFRwMGFISUdVL2Z1M1RGTk0yNEcxb0c0NTU1NzZOcTFLenQyN09ERkYxK01lbXpPbkRuTW56K2ZJVU9HOE5SVFQvSGIzLzUydjQrL1lzVUtoZzhmemtrbm5SUUorcWFtcGxKWldYblFZMjhvaTZ6V3pKa3p1ZmppaTVrd1lRSTMzbmhqMUdNVEprd2dLU21KQlFzV05Ma01SSXVsNmVoSmJyVDYwNFV0aFZWUjFUeGpFaTFPc1M5SWprdmhxTE5PUnlQTlpvWWJ2TFhTbU8vcHA1L09VMDg5QmNENDhlTjU1WlZYWXJaWnYzNDkrZm41VWV0V3IxNGQ5enI5eGh0dmtKU1V4TFBQUHN1RER6N0l0R25UdVBubW14azRjQ0RGeGNWTW1EQmhuMEhmRTA0NElmSzFaVms4L1BERFRKNDh1Y0haRC9GSUNaN21aMmdhNlRZYlpweXlLU1grcHRkekZrSUlJWVE0MmtqUVZ3Z1JRMVZXeDVadzBEWDB4SERBcXBYR0ZNakx5Nk5Iang1TjJyYWlvb0trcENSS1Nrb08rcndubjN3eWQ5OTlOd0QzM1hjZkhvOG5acHMvL09FUExGKytuREZqeGpCOStuUysrT0tML1RwSGJSWlhjbkl5QUxxdWs1YVdka1NtNmI3enpqczgrZVNUL1ByWHYrYXV1KzZLdkdZZE8zYmtubnZ1UVNrVmVmNnRtcUdoSnllQ2JrU3RWcFpGYVBmQkI5L0ZzYUhFSHlCVUw2aW9hNUJtTi9ka0tyYk9LL1N5WmNzWU0yWU1kcnU5d2RrRjhhN2Z2L3psTHhzODVuUFBQWWRoR015ZlA1L1MwbExhdDI4UHdFMDMzZFJnODBrQXU5M08zWGZmSFZVRzR2Lys3Ly8ydTlSRUxTbkIwN3dNRGRJajc1KzlRa3F4UzRLK1FnZ2hoR2pCSk9ncmhJZ1JxcWhFMVMvaG9PdDdwcVpMVTVPa3BDU1NrcEpRU2gxMDBOZnRkak56NWt5Y1RpZGZmdmtsVTZkT2pidmQ2dFdyZWVHRkY3anR0dHQ0ODgwMzZkT25ENFdGaFUwK1Q5KytmUUhZdlhzM0FHM2F0RUhYOVVNU3RHNkkyKzNHNC9GUVUxUERzODgreThNUFA4enp6ei9QYjM3ekczUmQ1ODAzM3lReE1aRlhYMzIxeWVVMFdyVGFFaW54TW4wUFFjYTFPRGFVQklJeERhY01UU1BGakoyZTN0cjgrOS8vQnVDZi8veG56S3lCL1ZWYk11SHBwNStPckh2MjJXZngrLzJSbXVyeFhITEpKVHp4eEJPY2ZQTEpVZXNYTFZwMHdHT1JFanpOUzljMDB1MG1acjIzVDBoQnNVK0N2a0lJSVlSb3VTVG9LNFNJWVpWWFFhaGUzVDVOMjF2VDl4aVhrNU1EaEFPb1RlMGFINCt1NjB5ZE9wV1RUejZac3JLeWZaWkp1TysrK3hnK2ZEamR1M2RuNXN5WlhIREJCWTNXamZ6NzMvOU9seTVkU0U5UDU1eHp6c0hqOGZETk45OEFNR2pRSUNBOEhmcGdEUjA2bEp5Y0hMcDA2VUtYTGwzbzFxMGIzYnAxSXpzN094TDRmZUtKSjdqaGhodjQ5YTkvemFlZmZrci8vdjBaUEhnd2E5ZXU1UTkvK01OQmo2RWwwUFJ3MEZlci94NnlMS3lLbXVZWmxHaHhpbjErZ2pFVE1UUXk3TEhUMDF1cmdvS0N5TFVyT3p1YjVPUmtLaXNyMmJGalI2UDc1ZVRrNEhRNkc2eEwrL1BQUDNQSEhYZkVmZXk4ODg3anNjY2VZK0RBZ1FEazV1Ynloei84Z2ZmZmYvOGduc2xlVW9LbitSaEFoczBXdDZidjdzQ0IvNDRYUWdnaGhHaHVFdlFWUXNTd3lpckRRVitsWU0rSElNMDBNTE16MFJ3MjFER2VsTmk5ZTNjZ0hIZzRHQysrK0NJalI0NUVLY1dZTVdQWXZIbHpvOXRYVjFjemV2Um9GaXhZd0Zsbm5jVzBhZFA0MWE5K1JTQVFQeE9wcEtRa0VsQXRMeS9ubGx0dWlkUzJIRHAwS0FCZmZ2bmxmby83OGNjZlo5eTRjWkdwdm5QbnpvM1pwclMwbE9YTGwwZUM0aDZQaCt1dXU0NzU4K2N6WmNvVWJEWWJ4Y1hGWEhIRkZkVFVIQ01CVDV1QjBTNERiTkhsSFZBS3Evd1lmMU9KSnR2bEN4QlUvNys5ZXcrdXNyNzNQZjUrYnV1ZWxSc0pJWVJiUU5HTkFvb2RyWGJiRVFWdnRSNXNuZlpRMjdPbnh4NnQ0MlhPVkoxV2g1WmVISXVPbmFHZGp0WmE2MlczdGQyZTJVb3JsZHF5cTdzcWJiVUdzYTJpZ0Z3RVFrZ2dLMWxaYXozWDg4ZUNrRUNRcTRhc2ZGNHpESm1zUzU0d3ozcFk2L044bjg4dkpJcWkvbWxWeDRBcDZRUkp5NFJSTUppNGFORWlGaTFhQkpRWDAxeTVjaVZoR0RKdjNqdzJiOTQ4NUdNV0xsellQeWw4MDAwM0hmUzVEMWFGc0hEaFFzNDk5MXg2ZW5yNDN2ZSt4ejMzM0hQWXg2N3g0OGNmMERXOFAxWHdESitZYVRJcG5TQzIzd201SUlybzBLU3ZpSWlJakdBYTJST1JBd1E3dWdpTHBjRWZmazBUcTY0YXU3RWViT3ZnRHg0RjlsN1dlNmdQOFFmak9BNC8vZWxQdWU2NjZ3RDQydGUreHROUFAzMVlqMzNwcFplNDlkWmJBYmpxcXF0WXRtd1pWVlZWUTk1MzZkS2xuSDc2Nlp4NjZxazBOamJ5ODUvL0hJQkVJc0dDQlF1QW93dDl0MjdkU2phYkpRaktGU0QzMzM4L3Q5NTZLd3NXTEdEbXpKbGtzMW5xNit1Wk0yZk9vRUM2cmEyTjFhdFg0empsRlFJZmZQQkIxcTVkZThRL2YwUXlEY3phTEhaVFBZYTk3M3hyRkVXRXJvZS8vZmdzQ0NpVmIxUEJKUjhFZzVwN0xjT2dLUjVqVWpLR00wcW1mZmQ2L3ZubnVmdnV1Nm11cnVhWHYvd2w4WGo4Z1B0OCt0T2Y1ckhISHNNMFRSWXRXblRBWXBtSDR5dGYrUXJmK3RhM2FHMXRaZkhpeFVkMHN1clJSeC9sblhmZTRlS0xMejdvZllhcmdzY3dqUDRLbm1ReXlROSs4QU9BUVJVOFAvN3hqeXUyZ3NjRW11SU9rNU54WXVhKzEwNFVSWlRDa0ExOUI3K2FSa1JFUk9SRXAwbGZFVGxBME4yRHY2VWRxNzRHSXg0RHl2MkhSanlHMDlxQ3QrRTlJajg0eExOVXJ2UFBQeDhvWHdwOHBQYUdyM3NuYmUrOTkxNldMRmx5Uk0reGRPbFNwazJieG8wMzNzZ2xsMXhDVzFzYjExNTc3UUVCYm05dkwyKzg4Y1lCai8veWw3L011SEhqZVA3NTUxbTNidDBSL3c0UFBmUVFEejc0SUt0WHIyYjY5T25jY01NTmgzek12SG56ZU9DQkIyaHRiZTFmQk8rT08rNWcxcXhaM0hubm5heGV2ZnFJdDJORXNXMmN5ZU14azRuKzZVd0FncENndlpPZ2EvZndiWnVNS0R0ZGo3VzlSWm9UY1pKVytRU2NZUmdrYlpQVHMybGU3eW5namJMajg2SkZpempsbEZQNDFLYyt4UzkrOFFzKys5blA0cm91aG1GdzIyMjNjZGRkZDJFWUJyZmNjZ3ZmLy83M2orcG45UFQwOEkxdmZPT29IdHZRME1EVXFWTVBXQWhORlR6REwyWWFuSlpOVWVWWWc0N05maFN4c2EvRXRxSTdqRnNuSWlJaWNtdzA2U3NpQjRoY0QzZkRGcUw5VnEwMkhCdW50UVVqRVJ1bUxmdHdPSTdEM0xsek9mMzAwMmx1YnFhdXJvNTBPazF6Y3pOMzNua25sMXh5Q1VEL2gvUEROWGZ1WE5hc1dkTWYrSDc5NjEvbjl0dHZQNnB0dlBubW0vblJqMzRFUUd0ckt5dFhyanhrYnlPVSt5Ky8rdFd2QXZDZDczem5xSDUyb1ZDZ1ZDb2QxbjFuejU3TlUwODl4ZTkrOXp0YVcxdFp0V29WTTJiTTRKT2YvQ1FkSFIxY2Z2bmx2UGJhYS96Kzk3L25DMS80QW1QR2pEbXFiVHJSR1k1TmJPcUUvcE1vZTBXZWg3dCtNMUhoOFA0OVJRcEJ5T3ZkZVFyNzlhN0hUWk9aMVJuU283QjNQWW9pRmk1Y3lMSmx5MWl3WUFFclZxeGcxcXhaUFB2c3N5eFpzb1JjTHNkbGwxMTIxSUh2c1pveVpRcFE3Z0VlcUxPemt3VUxGdkR4ajMrY1hDN0h0ZGRlZTl3cWVMcTZ1cGcrZlRwUXJ1RDV5VTkrd3FKRmkvajg1ei9QZWVlZFJ6d2VIN0tDeC9kOUhuNzRZVzY4OGNaUlVjR1RNRTFtVldmSzFTZ0RsTUtRdGx5ZTN2M1hOeEFSRVJFWlFUVHBLeUlIOG55ODlWdUlDaVdpVEdyZjlJdGxZWTlyd0txckxuZVFoa04zSDQ1MG51ZnhzNS85akthbXBvUGU1L1hYWHovaUJYdzJidHlJYVpvVUNnV3V2LzU2SG52c3NhUGV4aWlLdVA3NjYxbS9majEzM1hVWEw3NzRJbzg4OHNqN1BpYVZTckZzMlRJYUd4dFpzV0xGa0YyOHg4dmxsMS9PelRmZnpQejU4NEZ5b0xCNDhXTHV1KzgrZ2lCZ3k1WXRUSjgrbmNXTEYzUGRkZGR4NFlVWGN1R0ZGL2FITjA4ODhjUUh0bTBmT2dPTVRBcG5RaE9HTTdqYUlTcDVlT3NPUE1FaWNqQnVHUEo2TGsvZUQ2aDE3QUc5dmdhdHFRUmpFdzRkcnNmb212VUYxM1c1NnFxcnVPKysrN2psbGx0b2Eyc0Q0TmUvL2pYWFhYZmRNWGV3SDh6ZWJtWGJIdm90OWNTSkUvc3JlTjU4ODgxQnR5MWR1cFNubjM0YTMvZFp2MzQ5cmx1ZUtqMmVGVHlXWlhILy9mZXpidDI2L2ovdnZ2dnVrQXZFN2EzZ21UTm5EbEQ1RlR3R1VPTllURThuaVE4NFdSSkZFWVVnWkUxMzd3RW5WMFJFUkVSR2t0RTNEaUlpaHhaR0JKM2RlTnM3QjlVNEdJYUJtWWpqdEk3SGlGWDJ0TzhMTDd3dzVBSnBPM2Z1NU5GSEgrWFNTeS90LzRCK3VOYXRXOGRuUHZNWnpqbm5uR01LZkFlNjU1NTdPUHZzczduNjZxdjdKN1lPWnRLa1NUUTJOckpod3dZV0xseDRYSDcrd2N5WU1ZUDU4K2ZqdWk0UFB2Z2cwNlpONDU1Nzd1bnZBWVp5ZCtVdHQ5ekM1TW1UK2ZhM3Y4MkdEUnQ0OWRWWCtkV3ZmdldCYnR1SHpyYUpUVzNCSEhnQ0JTQU1DYnE2OGR0M3dpaTdIRitPWGdCc0s3bHNLSlJ3QjV4NE13eURqRzB4SzVzK1lHcHhOSmd3WVFLMzNYWWJsMTEyMmFEdjE5ZlhjL0hGRjVQSlpENlFuN3QxNjFhZzNCdThQOHV5K2p2WTMzNzc3ZjYrM3IzMlZ2QzgrZWFiZy80L09SNFZQT2wwbW5mZWVRZUFHMjY0Z2Z2dXU0K25ubnFLTld2V0RCbjR6cHMzajdhMk51Yk1tVU11bHlPS0l1NjQ0dzUrODV2Zk1HdldyQ1BlaHBFZ2Jock15cWFwaWRrTWJNSU9vb2h0UlpjTmZTVzhneXpzSnlJaUlqSVNHSURlellqSUFZeEVqT1RjYzhoY2RBNW1KdFgvL2NnUGNOL1pSUGZQZmtQWS9zRXRNSE9pc0N5TFdDeUdiZHNFUVRBaUxuT2RQMzgrMld5V0o1OTg4b0RiR2hzYnFhK3Y1NS8vL09mN1BzZU1HVE5JSnBPODhzb3JCNzNQbDc3MEplcnI2L251ZDc5N3dHMldaWEhUVFRmeHhCTlBzSDM3OXNQZTltdzJTeTZYTyt6N2p3Um1UUlZWbjcyTStHblRNR05PLy9mRFlvbkNpNi9SKzh3TFJMMG4vbjRsSjQ2MFpmSzVsa1krUDZHUjZnSFQ0MTRZMHRiZHk3ZmYyc3pHUXFtaTMrQWxrOG4rM3RrcnJyaUNNODQ0QTREZHUzZnp3QU1QOE5SVFQzSDk5ZGR6elRYWFlOczJydXZ5OHNzdjg5eHp6L0hxcTYreVpzMmFReTdHdVhjeDA2cXFLbnA3ZTRlOHp3OS8rTVArWHZQMjl2WkI5NnV2cjZlbXBnYUEyMisvblh2dnZSY29UL3hPbno1OThFbWdQY2FORzBkYld4dU5qWTNNbXpmdm9GZGt2Tjl6SE1sOVpzK2V6ZUxGaTdueXlpc0JXTFZxRlZkZmZUV3paOC9tNFljZnBxR2hnU2lLV0xseUpZODk5aGpMbHkvdnI2QVk2Y2JHYkw1NjBrVE9xOCtTR0hDaXBNOFArTTl0Ty9uUnU5dlpyUk55SWlJaU1vSXA5QldSb1ZrbXpyUkpWSC9oQ3F3eHRmMGZHcU1vSXV6dEk3L2lSUXIvL2FxNlNFWGVUOHdtOFpIVHlGeHhBVlp0ZHZEcktKY245NnRuS2JXOUNkNzdUMm1MREdRYmNHWjFoc1hUSnpJK0dSKzBYKzMyZkg2NnFaMy90M1VuUFJWMGFmcmt5Wk81NktLTG1EMTdObWVlZVNaejVzd2h0dWVLa3pBTStlTWYvOGpqanovT2swOCtPU2g0blR4NU1sLzg0aGU1NXBwcitydDE5OXE5ZXpkYnRteGg2OWF0TEYyNmxPWExsdys2L1hCQzM2cXFLdTYrKzI2dXZQSkt4bzhmUHloZzlUeVBUWnMyOGRCREQ3Rmt5WkwrNXp0WUdKdEtwWGorK2VjNTY2eXpXTEZpUlg5Ly9GQ09OZlE5VkFVUFFHMXRiWDhGVHp3ZTcvODNxWVFLbm9ScGNFbERMVGRNR2NmWVJHelFhNmpUOWJqbjdTMzhzYk9iWW9YV1dJbUlpTWpvb05CWFJBN0txTTZRL1orWEVUL3RwRUVUaWxFUTRHMXVKL2Z2eS9BM3Q0TXVmeFFaa3RsUVM5WG5Qa0g4cEVtWUEvdDgvUUIzM1dhNkgvODE0WTdLbjVpWDQ2OGhadk8xa3lmd3Nib3NDY3ZxLzc0ZlJyemQyOGZpTnpmeFZyNUFwY1MrVTZaTTRiWFhYcU82dWhxQVhDN0hILzd3QjU1NTVobWVlZWFaUTE1UllCZ0daNTExRmhkZGRCRno1ODdsbkhQTzZhOThXTHQyTGJObno2WlFLQXg2ektwVnF3QzQ0SUlMRHJqdFdCd3NqRDMxMUZONTl0bG5DWUtBczg0Nmk2NnVyaU4ranNPOXorMjMzODZTSlV0d1haZEhIbm1FYjM3em0vMVZGZnRyYW1yaWhodHU0SnBycnFHenM1T3p6ejZiTUJ5NWU1WUJ0Q1JpTERwNUltZldaSWdObVBMMXdwRFYzWG0rK2RZbU5sWDR0THlJaUloVVBvVytJbkp3dGtWczVzbGtQejBmcTc1bThKUmlvVWpoajM4bC85ekxSUG5qOTJGWXBGSVlpUmpKZjUxRGF2NjVXTm5NNE5kUFQ1N2VwLytMd2wvV1FPbkl1cUZGQUdLR3dmbjFXYjR5cllYbS9TWVZlLzJBSjk3cjRQSE5PeXJxOHZSUGZPSVRUSmt5aFQvOTZVK3NYcjM2bUlKSHd6Q1lNbVVLcDUxMkd1dlhyK2VOTjk0NGpsdjYvbFRCTTd6U2xzbW5tK3Y1dHdsanFZczVnMTQ3WGE3UER6ZHNaWG43THZwR2NMQXRJaUlpQWdwOVJlUVFqR3lHcWsvTkkzSEdxWmlKZll1M1JXR0l0MzBuUFQ5ZmpyZHVFMVRRWmNRaXg4dzBzTWFQSmJ2d2NtS1RtakhzZlpPWWtlZFQrc2Q2Y3IvNkxXSEhydmQ1RXBIM055Wm04MzlibTdtd3NaYlVnR25mSUlyWWtDOXc5OXJOdkpicnc5ZlZHQ0lBV01ESm1TUjNualNCZjhtbXNNMTlVNzV1R0xLcUs4ZVN0N2V3cGVqcUE1S0lpSWlNZUtOdmVXY1JPU0pSdmtEeHo2OFQ1SHI2K3dnQk1BenMraHBTNTgvQnFxdUJnMTloS2pMcUdGVVprdWVkZ2QwMEJnWmNPaHhGRVdHK2o4SXJhd2k3aCs0SUZUbGMzWjdQOHZZdWRwWTh3Z0hIWnhOb1RzVDVWSE1EelhGSGgyY1J5bTlUNm1JMi8yTmNQWlBUQ2F3QnRSZDcrN0IvMjc2TER0ZFQ0Q3NpSWlJVndRSVdEL2RHaU1nSkxJb0lDeVhNbWl4TzB4aXdMUXpES0Y4T2FabVkyUXlSQWNIV0RpSmRwaTZDa1U2U09IYzJxWS9Pd3FwS1k1aDdnb1VvSXZJODNMK3ZvL0RpYTBTOWZjTzdvVExpaFVBK0NHaU1PMHhKSjRqdE9UWWJob0Z0R0l5Sk80VEErbnhSbDZyTHFGZHRXMXpaVk04VlRYWFV4aHpNQWJVT3BURGtwYzRjLzdtOXM2SXFVVVJFUkdSMFUrZ3JJb2ZtQjRTRkVzNjBpVmlaVkgrSVpSZ0dodU5nMVZjVDVnc0VPN3JBODRkNVkwV0dVY3doZnRvMDB2TStpbDFmZzJIdU4rVzd1NGUrMzcyRS8xNDdLSVNUNDhDTElucjlrRE95YVdvZHV6L0lNZ3lEdUdreVBobWoyd3ZZVkNoU0NqVy9LS05UMGpUNVdGMldMMHhvWkZ3eVBuaktGOWhSS3ZIbzVoMnN6UmNKOURJUkVSR1JDcUhRVjBRT0xZcUlpaVdNZUJ5bnVRRWp2bS9SSU1Nd01PSXh6REcxQkIxZEJGM2RDck5rZExJdDdOWVdNcGVmanpPdUFXTkF4Mm9VUlVTRkVzVy8vWVBDSzI5QVgzRVlOMVFxeWQ1cDM3UmxNeldkSUdtWmc0N1BLY3VpT2VHd3BlQ3l2ZVRpSzlDU1VjWXhER1ptMDN4cGNoTlQwOGxCUGI1N0Z6NzgvWTV1bnUzWVJjN1greGNSRVJHcEhBcDlSZVR3K0Q1QlZ6ZFdmUTMybUpyK21nY0FERENUQ2F3eE5mamJkaEwyNUJYOHl1aGlXMWpOalZSZGVqNngxaFlNeHg2MEluemtlcmh2YlNTLzRrK0VuZDNEdkxGU2Fkd3dZbHZKWlZ3aVJuTWlSc3cwOWdXL1FKVnQwNXlNc1M1ZlpKZm5hNUpSUmczSE1EZ3BuZURheVUzTXJFNFRNODFCeCtaaUdQTEtyaDUrdW1rSFc3VjRtNGlJaUZRWWhiNGljdGlpWW9tZ1l4ZlcyREZZdFZuWTgrSEpNQXd3RGN5cU5OYllNWVM1WG9KY0w2Z1hUMGFEdUlQVDJrTG0wdk9KblR4cDBDUjhGRVZFUVlDM2VUdTl6N3hBc0VXMUR2TEI2UE1EdGhSZHBxUVNOTVlkckFIOXZxWlJYc0JxU2lwQlY4bWowL1Z3SThWYlV0bVNabm5DOTlySlRjeXBxU0psRFE1OHZTamlyWjRDRDI3Y3psdjVBbnJISWlJaUlwVkdvYStJSEw0SXdyNEN3ZTRlbkFsTldKbDArUU5VZi9CcllsVlhZVTlvSXZJOGdsMDVjTDNoM21xUkQ0eVJUaEtmTWExYzZkRGFNaWp3QlNDTUNEcTZ5Qy8vYjd5MzN3VmZuZGZ5d1lpQW5PZXpvK1J4Y2laRmJjekdoUDdnMXpJTXhzUnNUczRrS1lVUk8wb2VCWjJBa0Fwa1VGNjA3V04xV2Y3UDVDWm1adE9EQWwrQU1JSk5mU1Yrc25FN3IzVDNVdEk1RUJFUkVhbEFDbjFGNU1pRUVXRlBucWl2Z05NeUZpT2RITlFmaVdsZ1paTGwyMklPd2M3ZFJNVVN1bVpTS29wcFlGUlhrVGgzZG5uUnRuRU5neW9kWU0vQ2JkMjk1RmYrbWRMcXQ2QllHc1lObHRFZ0FMcGNueDdmNStSTWtxeHREVnJZelRJTWFoeWJrek1wRXBiSmUwV1h2Qi9vOEN3Vnd3VEd4R3l1Yktybjh4UEdNaldkR0ZUcEFCQkdFVHRkajE5czZXQmxaemU5Z1U1K2lJaUlTR1ZTNkNzaVJ5NElDTHA3d1FCNzdCaU1SQXdEK2lkK0RkUEVTQ1N3eDQ3QnFzc1NkUGNTRmwwSU5PVW9GU0FSdzJwcUlEWDNiRklmbllWZFg0TnBXUWNHdnJsZUNxdFdVM3lwamFnblA0d2JMS09KRjBWMGxEeE13MkJ5S2tIS3NqQmdRTldEUWNhMm1KSkswRGRGdGdBQUNVQkpSRUZVMEJTUDBlRjY5QVVCZmhncC9KVVJ5d0RTbHNuVWRJS0Y0eHU1b3FtTzVtUWNlNGpBdDh2MStYVjdGOHUyZDlIbDZYMkppSWlJVkM2RnZpSnlkRndQdjJNWFJoUmgxZGRnSk9QN2FoN1lFekRFSGV5R09weXBFekdTY2NKOGdjanoxUFVySTFQTXdheXZKbkhPTE5MenppVis2cFJ5eGNsK0s4RVRSZ1RkUFJSZlhrM2ZDNjhTN3U0WnhvMlcwYWdVUm13dWxBZ2phRTQ0cEcycnYrcUJQWDhuTFpPV1pKeloxV21xTEp2ZG5rOHBEUEhWOVNzalRNSTBhSTdIdUtLcGpuK2JPSmFQMUZaUkd5djNXdThWUlJGaEJKMnV4N0x0WGZ6SHRnN2FTNTVPZElpSWlFaEZVK2dySWtldjVPSnY3eVRjbmNOcXFNTk1KZm9YZDRNOUFZTmxZV1ZTT0MxTk9GTW5ZRHAydVI3Q0Q4cWxlaUluTWdOdzdIS1Z3eG1ua0w3MFgwbk1QZ1dub1E0ajVtQ1lnME9GS0FnSU9ycm9XL2xuaWkrM0VlN3FBWVZvTWd3S1FjaUd2aElkcms5TElrNlZZMk1aZzROZnA3L3VJY2taTlduaXBrbVg2K09GSVdHa1ZoNDVjUm1Vdzk2R21NUGNNZFg4NzBsTlhEQ21tdkhKT0VuTDdLODFnWDJMdG0zcUsvR0xMUjBzMjk2bHdGZEVSRVJHQlFPOXB4ZVJZNVdJRVd0dElUWHZQR0t0NHpFUzhjR0xXYkZuQWpJSUNmTUZ2UGZhS2JhOWlmZk9Kc0x1SGlMWEI4OEhMU29rSndMREtBZTlNUWN6azhKdWJTRng1cWs0RThaaFpWSmdXMFB1MzVIcjRXMXBwKys1bDNIZjJrQ1VMd3pUTHlDeVQ5bzBtVm1kNW45TkhNdk1iSXEwTmZUKzYwY1IzWjdQMi9rQy85WFJ6ZCs2ZTlucGVoU0RpRklZb3VzelpMaVpRTXcwU0pnbXRZN056R3lhaXhxcU9hVXFSYTNqNEpqR2tQdDJNUXhaMjF2azhVM3QvR1YzRDkzcXNSWVJFWkZSUXFHdmlCd2ZqbzNkM0VqcXdyT0p6NWlHdVhlQnQ2SENYejhnTEJRSjh3WDhiUjE0NnpianJ0OU1zSE0zdUQ1UkdFSVVsaWVCdzFBVHdmTEIyTFB3SUtaWm5sQTN5Mkd2Vlp2Rm1kS0NNN1VGcDZVSk01UENTQ1lPV0tnTmdDZ3FCNzZGRXU3Ym0raDk3aVg4alZ2QjlZYm5keElaUXN3d09DbWQ1SE1UR2ppM05rdE56Tzd2K1Iwb2lpSzhNS0xIRCtqMlBkYm5pNnp1N21OMUxzOTd4UkxGSUNUWWM1bDhRTGtmVldHd0hHOG1ZQmtHRnVWRHRHVVl4RXlUcHJqRDZka1VNNnN6VEU4bnFJazVaRzNyZ0lYYVlNK0pPS0RYRDNodGR3K1BidDdCMzN2NktPajloSWlJaUl3aUNuMUY1UGd4VGN6NkdwSWZPNFBFbWFkaTFXVExsOER2SDVUQnZyRE1ENGhLTGxHeGhOK3hDMzlyQjJHdWg3QW5UOWpUUjlpYkord3RnT3VqdzVVY040Nk5tVTVpWmxLWTJUUm1Kb09aVFdPTnJjZHVHb09aakdQRVkvdUMzaUgyNFNpS2lEeVBNSmVuOVBwYStsNTRoYUM5Q3dMRllITGlzWUR4aVJnTHh0VnhZVU1OWStOeDR2dGRCci9YM3NETURVTUtRVWl2SDdLbFdHUmR2c2hPMTJPWDY5UGwrdXp5ZkxwOW4yS2dSZURrK0lpYlVHM2IxRGcyOVRHSHVwaE5uV016T1oxZ2NpcE9sV1dSdEN6aXBvbGhISGppQXNyN2J5a00yZWw2dkxBengzOXMzY21tUWhGUE82bUlpSWlNTWdwOVJlVDRNc0JJcDdCYnhwTDR5T25FLzZVVnN5bzk5SlRrQUhzRFlIeWZLQWdoRE10LzcvbGF2YWh5WEEyWThqV3M4cVF2bG9WaFc0ZTlyNGI1UHR5MUd5bis5UTI4ZDk4anl1VzFuOG9KelFCcUhJdVRVa2t1YTZyam5Ob3E2bUwybmdEdC9mZDVMNHB3d3hBL2pQQWpDS0tvLzQrS2VlUjRNUUhUTUxBTm96enRhNEJ0R01STVk4aUozb0gyVHFydjlueGUzZDNEc3p0MnNhYW5qeTdYMXo0cUlpSWlvNUpDWHhINVlGZ21SaWFGTTZtWjVOa3pjYVpOTEY4bVAwUWZxc2hJTUtpWCt0MnRGUDY2cHR4TDNaTXZkMUtMakJDMkFiV096WXlxRkplUHJXTjJkWVpheHg2eUUxWGtSTGUza3pybitmeTlwNC9mdHUvaWI5MjlkSG8rcnVvY1JFUkVaQlJUNkNzaUh5emJ3c3htaUUyYlNQd2pwK05NYk1KTXhERWN1eHdNSzJDUUUxZ1VsWHVsSTg4bktybjQyenNwL21VTnBUZlhFKzd1QlUvZHZUSnl4UXlEdXBqTm1kVVpMaHRieC9STWtyUnRFamROYkVNQnNKeTRvajFUNW00WTBSY0V2TnRYWW5uN0x2NjhLMGVINjFGVTJDc2lJaUtpMEZkRVBpU09nNWxOWTdlTXhaazZnVmpyQk95R1dveDREQnhiRThCeXdvaWlxRnd0NG5sRUpRKy9xeHR2d3hhOGRWdndOMjBqNk82QmtqdmNteWx5M0NSTWcvcVl3OG5wQkxPcTA4ek1wcG1RVEpDeXlnR3dKb0RsUkxCM29yY1VoQlRDa0cxRmx6VzVQSzkzNS9sSFR4OGRyazhoRFBYQlJrUkVSR1FQaGI0aTh1R3lyZklDV1lrWVZrTWRzYWtUY0thMFlJOXZ3SWpGTUV5ejNMVnFsUDgyQm42dDBFR09nL0wwYmdSUlNCUkc1UjdlTUlRd0l0b3oxUnUwZCtLdDM0eTdiZ3QrKzA2aVFvbW81S3JHUVNwYXpEQklXaVpweTZRbEdXZDJkWnBaMlRSVDAwbVNleFo5c3d3d01UQU5BOU1vTHhCbmFpcFlqb01vaWdqM2RFUUhFWHUranZxL0xvVWhHL3RLdE9YeXJPbnVaVU5maVI0L29CQ0dsRFRaS3lJaUluSUFoYjRpTW53c0V5UG1RQ0tPVlZlTlBiWU9NNXZCeWxaaFZxY3gwMm1NcWhSbUpvV1Z6WlFYM0JJNVJsRVlFdVR5aEwxOVJEMTloTDE1d2x3dlFhNlhNSmNuMk5GSjBOVmREbnBkRC94Z3VEZFo1RU5uRzVBMFRkS1dSVlBDWVhJeVFYM01vVDV1VXgrenFYVnNhaDJIT3NlbU5tWmptem8reTdFSm9vaGRyaytYNTdQTDg5amwrWFM2UHAwbGowN1hZMU9oeExhaVMyOFFVZ2hDUEMyY0tTSWlJdksrRlBxS2lJaUlpSWlJaUlpSVZCQ05aWWlJaUlpSWlJaUlpSWhVRUlXK0lpSWlJaUlpSWlJaUloVkVvYStJaUlpSWlJaUlpSWhJQlZIb0t5SWlJaUlpSWlJaUlsSkJGUHFLaUlpSWlJaUlpSWlJVkJDRnZpSWlJaUlpSWlJaUlpSVZSS0d2aUlpSWlJaUlpSWlJU0FWUjZDc2lJaUlpSWlJaUlpSlNRUlQ2aW9pSWlJaUlpSWlJaUZRUWhiNGlJaUlpSWlJaUlpSWlGVVNocjRpSWlJaUlpSWlJaUVnRlVlZ3JJaUlpSWlJaUlpSWlVa0VVK29xSWlJaUlpSWlJaUloVUVJVytJaUlpSWlJaUlpSWlJaFZFb2ErSWlJaUlpSWlJaUloSUJWSG9LeUlpSWlJaUlpSWlJbEpCRlBxS2lJaUlpSWlJaUlpSVZCQ0Z2aUlpSWlJaUlpSWlJaUlWUktHdmlJaUlpSWlJaUlpSVNBVlI2Q3NpSWlJaUlpSWlJaUpTUVJUNmlvaUlpSWlJaUlpSWlGUVFoYjRpSWlJaUlpSWlJaUlpRlVTaHI0aUlpSWlJaUlpSWlFZ0ZVZWdySWlJaUlpSWlJaUlpVWtFVStvcUlpSWlJaUlpSWlJaFVFSVcrSWlJaUlpSWlJaUlpSWhWRW9hK0lpSWlJaUlpSWlJaElCVkhvS3lJaUlpSWlJaUlpSWxKQkZQcUtpSWlJaUlpSWlJaUlWQkNGdmlJaUlpSWlJaUlpSWlJVjVQOERocHdJUGUwNklva0FBQUFBU1VWT1JLNUNZSUk9IiwKCSJUaGVtZSIgOiAiIiwKCSJUeXBlIiA6ICJmbG93IiwKCSJWZXJzaW9uIiA6ICIiCn0K"/>
    </extobj>
    <extobj name="ECB019B1-382A-4266-B25C-5B523AA43C14-9">
      <extobjdata type="ECB019B1-382A-4266-B25C-5B523AA43C14" data="ewoJIkZpbGVJZCIgOiAiMjEzNDQzMTg5MzQ0IiwKCSJHcm91cElkIiA6ICIxODcyMTk5MzciLAoJIkltYWdlIiA6ICJpVkJPUncwS0dnb0FBQUFOU1VoRVVnQUFDSDhBQUFTRENBWUFBQURxWVFFbkFBQUFDWEJJV1hNQUFBc1RBQUFMRXdFQW1wd1lBQUFnQUVsRVFWUjRuT3pkZDNSVVZkZkg4VjhLSkpBRUVoQWxkQW05V0VHbEMwcFRJVFJCUUZTd0lVaVhLaGhGcVNKU1ZZb0lBbEpDa3lKSVY4b2pUVUNLU0pOZUZBaUVCQkpJY3Q0L1dMbHZibVltbVZBZC9YN1cydXVaZTlvOVUrQ1J5YzdaWHBLTUFBQUFBQUFBQUFBQUFBQUE0Skc4Ny9VR0FBQUFBQUFBQUFBQUFBQUFjUE5JL2dBQUFBQUFBQUFBQUFBQUFQQmdKSDhBQUFBQUFBQUFBQUFBQUFCNE1KSS9BQUFBQUFBQUFBQUFBQUFBUEJqSkh3QUFBQUFBQUFBQUFBQUFBQjZNNUE4QUFBQUFBQUFBQUFBQUFBQVBSdklIQUFBQUFBQUFBQUFBQUFDQUJ5UDVBd0FBQUFBQUFBQUFBQUFBd0lPUi9BRUFBQUFBQUFBQUFBQUFBT0RCU1A0QUFBQUFBQUFBQUFBQUFBRHdZQ1IvQUFBQUFBQUFBQUFBQUFBQWVEQ1NQd0FBQUFBQUFBQUFBQUFBQUR3WXlSOEFBQUFBQUFBQUFBQUFBQUFlak9RUEFBQUFBQUFBQUFBQUFBQUFEMGJ5QndBQUFBQUFBQUFBQUFBQWdBY2orUU1BQUFBQUFBQUFBQUFBQU1DRGtmd0JBQUFBQUFBQUFBQUFBQURnd1VqK0FBQUFBQUFBQUFBQUFBQUE4R0FrZndBQUFBQUFBQUFBQUFBQUFIZ3drajhBQUFBQUFBQUFBQUFBQUFBOEdNa2ZBQUFBQUFBQUFBQUFBQUFBSG96a0R3QUFBQUFBQUFBQUFBQUFBQTlHOGdjQUFBQUFBQUFBQUFBQUFJQUhJL2tEQUFBQUFBQUFBQUFBQUFEQWc1SDhBUUFBQUFBQUFBQUFBQUFBNE1GSS9nQUFBQUFBQUFBQUFBQUFBUEJnSkg4QUFBQUFBQUFBQUFBQUFBQjRNSkkvQUFBQUFBQUFBQUFBQUFBQVBCakpId0FBQUFBQUFBQUFBQUFBQUI2TTVBOEFBQUFBQUFBQUFBQUFBQUFQUnZJSEFBQUFBQUFBQUFBQUFBQ0FCeVA1QXdBQUFBQUFBQUFBQUFBQXdJT1IvQUVBQUFBQUFBQUFBQUFBQU9EQlNQNEFBQUFBQUFBQUFBQUFBQUR3WUNSL0FBQUFBQUFBQUFBQUFBQUFlRENTUHdBQUFBQUFBQUFBQUFBQUFEd1l5UjhBQUFBQUFBQUFBQUFBQUFBZWpPUVBBQUFBQUFBQUFBQUFBQUFBRDBieUJ3QUFBQUFBQUFBQUFBQUFnQWNqK1FNQUFBQUFBQUFBQUFBQUFNQ0RrZndCQUFBQUFBQUFBQUFBQUFEZ3dVaitBQUFBQUFBQUFBQUFBQUFBOEdBa2Z3QUFBQUFBQUFBQUFBQUFBSGd3a2o4QUFBQUFBQUFBQUFBQUFBQThHTWtmQUFBQUFBQUFBQUFBQUFBQUhvemtEd0FBQUFBQUFBQUFBQUFBQUE5RzhnY0FBQUFBQUFBQUFBQUFBSUFISS9rREFBQUFBQUFBQUFBQUFBREFnNUg4QVFBQUFBQUFBQUFBQUFBQTRNRkkvZ0FBQUFBQUFBQUFBQUFBQVBCZ0pIOEFBQUFBQUFBQUFBQUFBQUI0TUpJL0FBQUFBQUFBQUFBQUFBQUFQQmpKSHdBQUFBQUFBQUFBQUFBQUFCNk01QThBQUFBQUFBQUFBQUFBQUFBUFJ2SUhBQUFBQUFBQUFBQUFBQUNBQnlQNUF3QUFBQUFBQUFBQUFBQUF3SU9SL0FFQUFBQUFBQUFBQUFBQUFPREJTUDRBQUFBQUFBQUFBQUFBQUFEd1lDUi9BQUFBQUFBQUFBQUFBQUFBZURDU1B3QUFBQUFBQUFBQUFBQUFBRHdZeVI4QUFBQUFBQUFBQUFBQUFBQWVqT1FQQUFBQUFBQUFBQUFBQUFBQUQwYnlCd0FBQUFBQUFBQUFBQUFBZ0FjaitRTUFBQUFBQUFBQUFBQUFBTUNEa2Z3QkFBQUFBQUFBQUFBQUFBRGd3VWorQUFBQUFBQUFBQUFBQUFBQThHQWtmd0FBQUFBQUFBQUFBQUFBQUhnd2tqOEFBUDhwMmJObmw1ZVgxNzNlQnU2eUxGbXkzT3N0QUFBQUFBQUFBQUFBM0RFa2Z3QUFQRnBzYkt3VjllclZTM2Y4dkhuemRQTGtTUzFjdUZBZE9uUzRDenY4ZHdrTURMU0ZqNDlQbXYzZTN2ZitQelZxMUtpaFAvNzRReSs4OEVLRzVvV0dodXJubjMvVzc3Ly9ic1VYWDN4eGgzWUpBQUFBQUFBQUFBQnc4M3p2OVFZQUFMaGJRa05EOWVTVFQ4ckx5MHZQUFBPTVRwNDhlZHZXTGx1MnJITG56bjFMYTZ4WXNjSjYzTEJod3d6TlBYdjJyRFp1M0hoTDkzZjNQaWsxYU5EQXR1L1UvZFdyVjlmbXpadlRYVGNpSXVLVzlqVisvSGlkUG4zYW9iMTI3ZHI2N3J2djVPL3ZyeGt6WnFoUG56NGFQWHAwdXV1RmhvWnE2ZEtsS2xxMHFOVjI3Tmd4ZmZEQkI3ZTB6NVIrLy8xM3Q4WXRYTGhRUFh2MlZIUjB0RU95amJ2M0tWZXVYSWJuQVFBQUFBQUFBQUFBejBIeUJ3REFJOFRHeHFZN1p1Yk1tVTdiOCtUSm8wdVhMcWxWcTFhMmtpOXIxcXhSenB3NW5jNkpqNDlYenB3NXRYZnYzblR2Mjc5L2Y1VXFWVXBObWpSSmQyeGFBZ0lDck1mVHBrM0wwTnlWSzFjcVBEemNyZGNwcmZ2ZUt6MTY5TGlsK1lzV0xYSkkvdWpjdWJQNjkrOXZKVXg0ZTN1clY2OWUxdWt2cnBRclYwNHpaODVVYUdpb3JiMUFnUUk2ZXZTb1cvdVpNbVdLMnJWcmwrYVlBZ1VLdUxWV3JseTUzQnJuU2x4YzNDM05Cd0FBQUFBQUFBQUEvM3drZndBQS9oTjhmSHpVcGswYlc5czMzM3pqY3Z5Y09YTnU2eWtQdUh0Q1FrSTBjdVJJTlc3YzJOWWVIUjJ0K3ZYcnUwejg4UEx5MGh0dnZLRWhRNGJJejgvdmJtejFyaUQ1QXdBQUFBQUFBQUNBZnorU1B3QUFIdUhBZ1FOTzIxT1c1VGgxNnBUVGt5OFNFeFBWb2tVTDVjK2YvNDd0RC84TTllclYwOGlSSS9YQUF3L1kycU9pb3RTd1lVTnQyN2JONmJ4Q2hRcnB5eSsvVk5XcVZXM3RWNjVjU2JjOFVLNWN1UlFjSEd4cnkyakN4YSsvL3FvNWMrWlkxd01IRG5RWTg4d3p6OGpMeTB0UFBQR0VoZ3daWXJYMzZORkRXN1pzc1kxZHVYS2xkZUpKZkh4OGh2WUNBQUFBQUFBQUFBQThEOGtmQUFDUDhPaWpqOW9TUFpKdDM3N2RlanhzMkRDdFdiUEdZY3oxNjlmVnExZXZETi96eXBVcldyWnNtWFZkcDA0ZDYzRlVWSlEyYmRva1NUcDA2SkJLbFNwbG01dXlsRXJLaEpSMTY5Wlo2MHlmUGwwTkdqUndldTlTcFVyWlNzNTg5ZFZYR2pWcWxIV2R1aTlsTWtDeTQ4ZVBhOGFNR1E3dHpaczNUemNSSmxldVhIcnl5U2UxZVBIaU5NZmRESDkvZjRma2lPVFhhOWV1WFNwY3VMQkRlN0tVcitYaHc0ZFZ0bXhaU1ZLWk1tVzBZTUVDMWF4WjArRitKMDZjVUhoNHVQYnQyK2ZRbHkxYk5yMzMzbnRxMzc2OS9QMzlyWFpqakdiUG5xMitmZnZxMUtsVFRwK0huNStmdW5idHF2ZmVlODlxaTR1TDA3Qmh3elI4K0hDWHo5K1ozMy8vWFNOSGpyU3VuU1YvSkNkNHBQN01SRVpHNnErLy9yS3VmWDE5cmNRUGllUVBBQUFBQUFBQUFBRCtDMGorQUFCNEJEOC9QMXVpaHpPdWZ1QStZTUFBRlNwVXlMcE9Ta3JTWTQ4OVpwMG1FaHdjckVPSERsay8vQzlXckpoMTJrUEswaUVwRXc5Mjc5NXQ2NnRYcjE3R25sQTZqaDQ5YXJ1T2pvNTJhRXZabC9LSC84bU9IRG1pano3NnlLRzlRb1VLTHBNL0NoWXNxRTZkT3VtVlYxNlJNVVpGaWhUUnBVdVhidUlaT1BmVVUwOXB6cHc1bWpwMXFpWk9uS2hEaHc3ZDhwcVZLMWZXMHFWTDVlM3Q3ZEMzYytkT3ZmamlpMDVQNzhpVUtaT1dMbDJxUng1NXhLRXZOalpXanozMm1INzQ0UWVYOXcwT0RsYXVYTGxzYlZldlhsV3paczNVckZremgvSE83cE5SdVhMbHNwVXZPbnIwcU1ON255TkhEdHMxWlY4QUFBQUFBQUFBQVBqM0kva0RBUEN2MTYxYk45dTF0N2UzdW5UcG9uYnQya21TbWpadGFpVis3TnUzTDkweUgrNXdWbjVHa3FwVXFlS3k3NS9nd3c4L1ZOT21UYTNyVnExYWFjeVlNYmR0L2RkZWUwMGhJU0hxMkxHak9uVG9vTysrKzA1dnZmWFdMYTI1ZnYxNmZmMzExM3J6elRkdDdUTm56dFM3Nzc2cnExZXZPcDEzL2ZwMU5XN2NXQXNXTExCT0VFa1dHQmpvOUtTWjlJU0VoQ2drSkNURDg5d1JHQmlvbVRObktpZ295R3FiTm0yYUtsYXNxRXVYTGlrcUtrcng4ZkZxMGFLRmJkN3RUTjRCQUFBQUFBQUFBQUQvVEk2L0lnc0FnQWNvVUtDQVEwbVFsMTU2U1FFQkFTcFdySml0UFdVNWoyVE5temRYMmJKbGxTbFRKcjN6emp0Vys3eDU4KzdNaG05Ump4NDlGQnNiYThXZDhzMDMzOWl1MzN6elRYbDVlZDJXdFFNREE5V29VU1ByMnN2TFN3Y1BIcnd0YTNmcjFrMGJOMjZVZE9QMGpjNmRPK3YxMTErM0VqL0N3c0pzU1MzSnpwdzVvMXExYXQyV1BkeEpaY3FVMGViTm0vWFVVMDlaYlhGeGNmcjY2Ni9WcDA4ZmJkNjhXUWNPSE5DeFk4YzBZTUFBMjl4ZmYvMzFibThYQUFBQUFBQUFBQURjWlNSL0FBQThVbGhZbUVPU1I1NDhlVlNzV0RFVkxselkxdDY2ZFd1ZFBYdFdPM2JzMEprelp5UkptVE5uMXVUSms5VzVjMmRybmNURVJFMmZQdjN1UElGL3FKOS8vdGtxaHlOSlJZb1VVWTBhTlc3TDJpKy8vTEl0WVNjNWVlRjJTRXhNVkpzMmJiUjI3VnBWckZoUkV5Wk1zUHBDUTBPMWFORWlUWm8weVRydEphWG82R2piOWNxVkt4VVFFT0EwWG5ubEZZZTUyYk5uZHpwMjVjcVZidSsvWmN1V2FTYjMvUEhISDdiM1JaSjY5ZXFsczJmUGF2MzY5UzdYUFhEZ2dHYk1tT0gyUGdBQUFBQUFBQUFBZ0djaStRTUE0SkhXckZtajdkdTMyOXFHRHgrdTdkdTNhOW15WmJiMjJiTm42OUZISDFYVHBrM1Z0MjlmcTcxRWlSTDY4TU1QcmV0NTgrYnB5SkVqdDJWL0R6endnQlVwYmR5NDBXcGZ0R2pSYmJuWDdmYnR0OS9hcm0rMUxJdDA0NVNQdDk5KzI5WTJjK1pNblQ5Ly9wYlhUbmI4K0hFOS8venoycjkvdjlVV0docXFKVXVXcUdEQmd2THk4dEtubjM2cTNyMTczL1E5R2pac2FMdGV0V3FWRWhJU2JubzlkMTIvZmwwdFdyVFE3dDI3SlVrVEowNjBFbHkyYk5taTY5ZXYyOFllTzNaTVgzenhoYXBWcTZhWW1KZzd2ajhBQUFBQUFBQUFBSEJ2K2Q3ckRRQUFjRGRjdW5SSmx5NWQwb3daTS9UQ0N5K29RWU1HdHY2NHVEaGJJa2l5U1pNbU9WMnZSSWtTVnQvdzRjTWQrbDM5d0QweE1kSHFTMHhNZEh2L0V5ZE8xTml4WTYzcjFJa3Z0OU9NR1RQMDRZY2Z5c2ZIUjVKVXQyNWQ1Y21UUjZkT25icnBOYXRYcis1d1Vrdks1M01uRkM1Y1dJc1dMVktoUW9Wczdaa3paMDV6WG9VS0ZiUmp4dzZYYTZaVXRXcFZsMlB6NU1uai9tYmRFQnNicTJiTm1xbEdqUnEyeitXcVZhc1VIQng4Vys4RkFBQUFBQUFBQUFBOEM4a2ZBQUNQRUJjWFo1VU1lZm5sbC9YNTU1OHJhOWFzdGpFdFdyUlF6Wm8xdFdQSERzMllNY05wK1l6Q2hRczdQYW5CMTlkWDNidDMxOUNoUTNYMDZGR3J2Vm16Wms3M2t5dFhMcXZ2YnBUVnVIRGhndTFFaXp2cDlPblRXcmx5cFdyWHJpMUo4dkh4VWF0V3JUUmt5SkNiWHJOVHAwNjI2N1ZyMTJydjNyMlNwRUdEQnFsang0NU81emw3RDVNVkxselkxcCt5cEV5bFNwVTBmZnAwNWNxVnl6Wm4xS2hSK3Vpamo5TGNhMEJBZ0lvV0xacm1tR1E1YytaVXpwdzUzUnFibHZYcjEydml4SW5XOWVUSmt4M0dwSHlkUm84ZTdmYmFLVjhYQUFBQUFBQUFkd1FIQit2U3BVc3l4dHpycmVBbWVIdDd5OXZiKzY2Y1dIc3ZlWGw1eWRmWDEzWXFyaXUrdnI0eXhtVG9GL0k4Z2IrL3Y2cFdyYW9WSzFidzV4VUF5UjhBQU04UkVoS2lJVU9HcUdYTGxwS2twS1FrZVh2L2Z3V3pybDI3cWx5NWNwS2svdjM3VzZkbFJFZEhxMWF0V21yU3BJbkN3OE90RXkxUzh2WDExV3V2dmFhWFgzNVptemR2MXNxVks1MmU2T0V1VjBrTFZhcFVTVE9oNFhZcVZLaVFJaUlpbkxhblo5cTBhVmJ5aHlTMWF0VktRNGNPdmFsOWxDbFRSczgrKzZ5dGJkU29VVGUxbGp2YXRXdW5RWU1HeWRmWC9wODVJMGVPVko4K2ZlN1lmVy9GMGFOSEZSa1phVjA3Uy80QUFBQUFBQUM0V1NsL0tOeXdZVU10V0xBZ3pmRkxsaXhScVZLbHRIbnpaaTFidGt5ZmYvNzVuZDZpUi9MMjl0YUREejZvUTRjT1pYaXVsNWVYdnZ6eVMrdjYrdlhyNnRDaGc3eTl2Vlc2ZEdudDJyWEw2YnhjdVhKcDl1elo2dCsvdjlhc1dlTjBUTWVPSGZYNTU1L3I4dVhMdW5qeG9tYk1tS0dlUFh0bWVJOXBXYmx5cGZYNGp6LytVUHYyN1RNMGYrdldyYmJyQmcwYTZNU0pFMjdQejVNbmo3Nzk5bHZGeGNXcFVhTkd1bmJ0V3ByaisvVHBvNVl0VytyRER6L1VyRm16bEpTVTVOWjlVbjVQdDMvL2ZnMGNPTkRXZjZzbjhsNjhlREhEYzNMa3lLSHc4SERWcjE5Zk5XdldWRUJBZ0pvMGFhSzVjK2ZlMGw0QWVENlNQd0FBLzNqQndjSHExS21UMnJWcnA4REFRS3U5UzVjdUdqbHlwSFdkTDE4KzYzSDI3Tm5WclZzM3ZmNzY2N3A4K2JMeTU4L3ZzTzdKa3llMVpNa1N0V25UeGtvVThQWDFWY1dLRlhYaXhBbTNNc2J2bGg0OWVxaEhqeDRabXBNL2YvNE16MG4yd3c4L0tEbzZXdG15WlpNa1BmamdnNnBXcmRwTnJkVzFhMWZiOWE1ZHUvVGpqei9lMUZwcHlaTW5qNzc0NGd2VnJGblRvYTlmdjM1cEp2T2tQaDJqY09IQ2V2SEZGOVc2ZFd1bm41MmVQWHRxekpneFR0Znk4L05UMjdadDFhdFhMd1VHQnFwMjdkcmF1SEZqQnA4TkFBQUFBQURBdlpFblR4NVZxRkJCWGw1ZXFsV3JWb1orSUorZWh4OStXS0dob2JlMHhySmx5eVRkK0Q2blNwVXF0Mk5iYnZ2cHA1OTA5ZXBWU1RkT25oMHpab3h5NTg2dDBxVkw2OEtGQ3hsYXl4aWpOOTk4MC9ybHRvU0VCTDMvL3Z2NjdydnZWS05HRGRXc1dWTWJObXl3emZIMTlWVmtaS1NxVmF1bWF0V3FhZXpZc2VyWnM2ZXVYTGxpamZIeDhWR0hEaDBrU1VGQlFRb0tDdEtxVmF0czM2dTY0L3IxNjRxUGozZlovOHd6ejFpUGJ5WUI0dkhISDdkZCsvdjd1ejAzUER4Y1gzLzl0WFVpNzd4NTg5Sk1BQ2xkdXJUZWYvOTlaYzZjV2Q5OTk1MzY5T21qaUlnSXpaOC9QOTNUTWw1OTlWWHI4WVlOR3h5U1A2S2lvdHpldHpOZVhsNFpubE9vVUNHSGN1WDkrdlhUdkhuek9QMERnQXhCRUFSQi9KT2pUSmt5SmlvcXlzVEd4bHJSdlh0M0k4bldWcTllUFZPeFlrVXphOVlzcTIzUW9FR21hdFdxNXRLbFMxYmI1Y3VYelpneFkweHdjTEMxL3VyVnE2MytjK2ZPbWREUVVJZDlwTHpYc21YTGJIMVRwa3l4OWQ5TXBIVy90Q0lpSWlMRGM5SzZiM0o4OGNVWHRuR1RKMDkybUZ1elpzMDA5OXlpUlFzVEhSMXRhMnZTcElsdFRzMmFOVTFFUklTSmlJZ3d2Lzc2cTIzc0YxOThZZlZGUkVUWStrNmVQR2tpSWlKTS8vNzl6Y0dEQjgycFU2Y2M3aDhWRldWYXRteVo3bWZzL3Z2dk4vWHIxemVEQnc4Mlc3ZHVkZm82WGI1ODJmYTRlZlBtdGpXOHZMeE00OGFOelo0OWUyeno5dXpaWXdJREE5TjhmOGVQSCsreWI5S2tTVWFTR1RSb2tLMDlNRERRYWFRZWQ2Ly8vQklFUVJBRVFSQUVRUkFFY2ZmaVZpUi9WL2IrKysvYjJsdTBhR0h1dSs4K3B4RVVGR1FLRlNyazF2cDkrL1kxTTJmT3ZLVTlHbU9zNTFxaVJJbGJYaXVqQ2hVcVpDU1pidDI2bWFTa0pLdDl4b3daTi9WK3hjWEZXV3NrSlNXWlZhdFdXZGNYTGx3d3BVcVZzbzBmTldxVXc1NzI3ZHRuSG52c01Xdk1PKys4YzF1ZTY3UnAwNncxUTBORHpTdXZ2R0lhTldyazlMTzJkZXRXSTkzNGZxeFRwMDRtVDU0OHRuMS8vUEhIcG5yMTZtbCtWb3NVS2VMV2ErYnY3Mi8yN2R2bk1IL1dyRm5HMjl2YllieXZyNi9adkhtencvai8vZTkveHQvZlAwTi9wdGF2WDM5Yi84d1pZOXg2enM1aTNicDFEbXZWcjEvL252OGRSQkRFdlExTy9nQUEvT1B0M3IxYlE0WU1VYjkrL1hUdDJqVjE2dFJKMzM3N3JTVFpUbk00Y09DQTl1M2JwNDBiTjZwOCtmTHEzYnUzaGc4ZnJyLy8vbHZkdTNmWDhPSER0WGp4WW4zODhjZmFzMmVQYmYwYU5Xcm9xYWVlMHR0dnY2MURodzdwOU9uVEdkcmpzR0hETkczYU5LZDlLWS9SM0xObmo5NS8vLzBNclgydnpKZ3h3NWJaWHI5Ky9ReXYwYjE3ZDF1Wm5ZTUhEMnJldkhtMk1TdFdyTkNLRlNza1NVOCsrYVNLRnk5dTlYMysrZWM2Y09DQWRaM3lKSk1MRnk3b280OCtVcUZDaGRTcVZTdGx6NTdkdHU2Wk0yZlVva1VMYmRxMHllbmUvUHo4TkhYcVZEMysrT1BLblR1MzB6RkpTVWxhc1dLRnhvNGRLeTh2TDMzLy9mZVNiaHpwK2VXWFgrcmd3WVBhdW5XcndzUEQxYXRYTDVVdFc5WmhqYng1OCtyNTU1L1hyRm16bk43alpzWEV4RGh0LzdmWGNnVUFBQUFBQUhlT2o0K1AzbnJyTFZ2YjlPblRYWTZmTld1V2V2WHFkYWUzOVk4emQrNWNSVVJFS0Nnb1NKTDAwa3N2YWViTW1kWjNSKzY2ZnYyNi9QejhKTjA0QWVLRER6NVFsU3BWbENsVEpvV0VoR2p4NHNWNjhza245ZmZmZjB1NlVTb2xKaWJHZG9wSDhlTEY5ZFZYWCttSko1N1FmZmZkcDQ4Kyt1ZzJQY3NiYXRTb29WV3JWa21TRGgwNjVQRGRYa3FQUC82NFJvd1lvYzgrKzB6anhvMVQrL2J0OWZISEg2dHYzNzdxMWF1WE9uWHFwQysrK09LVzloTVhGNmZubm50T216ZHZ0azcra0tTbVRadHEyN1p0RHFXcisvZnZyL0xseTl2YTl1L2ZyM3IxNmlrdUx1Nlc5bkk3bFN4WlVvTUdEWEo3L0gzMzNlZlFObWJNR0xWcDA4YnROVjU4OGNWLzFPblhBRzRkeVI4QUFJOHdmUGh3MWE1ZFc5bXlaZFBUVHordHA1OSsybUZNNmhJbkZ5OWUxSkFoUTZ6cmpSczM2c3FWSytyV3JadkwreGhqOU1rbm4yUjRmN3QyN1hKWmh6T2xDeGN1V0lrT0dURnAwaVJiRGRBdFc3WTRIWmU2Zk1tdDJMQmhnMDZmUG0wZHhabjhEOUdNS0Zhc21PMTYrUERoYWRiVFRKMkVjZjc4K1hUdmNlVElFZFdyVjA4clZxeXd5dFJzMkxCQnI3NzZxcFhFRXhRVXBGYXRXdW1ycjc2eTdoOGZINitqUjQvcStlZWZ0NjFuak5HMmJkczBkKzVjelo0OVcxRlJVWHJqalRmVXZYdDMyN2hNbVRKcCt2VHB1blRwa2txVkt1V3dyOWpZV0UyZVBGbWpSbzFLOTNqVWxpMWJxbVhMbHVrKzE1UmNIZFdaWE1JSUFBQUFBQUQ4OS96eHh4OU8yMVArc3MzSmt5ZWQvbEpKWW1LaVhubmxGUlVvVU9DTzdlL2Y0c2lSSStyY3ViTysvdnBycTIzMDZORmF1WEtsWW1OajNWNG5kWm1TTFZ1MnFFZVBIdnI4ODg4bFNUbHo1bFRac21XMWV2VnFTZEszMzM2clgzNzVSYk5uejliRER6OHM2VWJaa1pkZWVrbVNOSDc4ZU9YS2xldVdubHZxdlczWXNFR1hMMTlXVUZDUXdzTENWS0ZDQmYzdmYvOXpPaWM4UEZ6U2pTU2ljK2ZPcVhIanh1cmJ0NitrRzk5WmpSMDdWbUZoWVhydnZmZHVhVytIRHg5V3MyYk45T09QUDhySHgwZUppWWthT25Tbzlib2xxMWF0bW5yMjdHbHJPMzM2dEdyWHJxMXo1ODdkMGg2YzJiWnRtOTU0NDQwMHgweWNPTkdoNUkxMDQ3MU9mdjF1VnY3OCtaMldzSGJGeDhlSDVBL2dYNGFmRGdBQVBNSzFhOWYwd1FjZmFObXlaU3BSb3NRZHZWZEdzcU9UMWF4WjA2MXhPWExrY0RuMjU1OS9kbGxIODl5NWM5cTdkNi9iKzJuUW9JR3laTW1pMmJObkt6RXgwV3JQbENtVDNuenpUUzFZc0VDblRwMUtjNDJrcENUTm1UTkhIVHAwMElFREJ6UjI3RmlOR0RIQzdUMUlVdGV1WFZXcFVpVTFhTkJBWjg2YzBYZmZmWmZtK0pUSkgxZXZYblc3VnVydTNidjE2cXV2YXRhc1dSbzZkS2lHRGgxcVBlL0F3RURObno5ZkZTcFVVTTJhTmZYcXE2OHFPanBha2pSMDZGQzkrdXFydW5MbGluNysrV2V0WHIxYVM1Y3UxZG16WnhVV0ZxWjMzMzFYclZxMXNqTHBmL2poQjRXRWhLaENoUXFTYnB6cWtUZHZYb2Y5Yk5xMFNVMmFOTWx3cmRlTU9IdjI3QjFiR3dBQUFBQUFlS2FTSlV2YUVqMlMvZjc3NzlialFZTUdXU2M1cEhUdDJqWDE2OWN2dy9lOGN1V0tsaXhaWWwybi9FV2JDeGN1V0lrQ0J3NGNVSmt5Wld4enZieThyTWMzS21EYzhOTlBQMW0vL0RWbnpodzFidHpZNGI3Nzl1Mnp6VTlMNWNxVnRXN2RPbHZiRzIrOFlVdmV5S2hKa3lhcGFkT21xbDI3dHFRYlAzai82S09QTXBUWWtEcjV3OWZYVnlOR2pOQ3p6ejZyZ2dVTHFuSGp4dHEvZjc5dHpQNzkrMVdwVWlWTm5UcFY0ZUhoYXQ2OHVRNGZQcXdlUFhxb1ljT0cxcmlZbUJpMWJObFNWNjVja1NUMTdkdFgxYXBWcy9yYnRHbWo0OGVQVzljOWUvYlVzODgrYTEyUEd6ZE8wbzFmb0ZxOGVMR2FOMjh1NmNZcEo2NlNQeG8wYUdBOS92YmJiM1gwNkZGTm1UTEZkcnB3MTY1ZG5YNmY1a3FKRWlWc24xOW5mSHg4MUx0M2IvWHUzVHZkOVVKRFEvWG5uMzg2N1V2K1BMazY0YmxZc1dLYU5tMmFFaE1UYmM4cFdiWnMyZlRVVTArbGVmL2tYMTREZ0R2bG50ZWVJUWlDSUFoM29rcVZLaVkyTnZhT2g2djdweHl6Yk5reWwzMDNHM256NW5XNVprUkVoTXUrRlN0V21Ja1RKNXFLRlNzYVNjYkh4OGZzM3IzYnhNYkdtdDkrKzgyRWg0Y2JTZWE1NTU0enUzYnRNckd4c1diU3BFbHV2ZWJGaWhVemRldldOVjVlWGs2Zlo4MmFOZE44SFo1NDRna2p5UlFxVk1oVXFWSWx6WHNWS0ZEQU5uZkhqaDFwdmdlN2R1MXk2SC9nZ1FkczF3RUJBV2Jac21VTzY2WjhyVU5EUTYzblY3Um9VZE9sU3hlemV2VnFFeE1UWTgwNWZQaXdhZHk0c2NtY09iUDU4c3N2bmI1L1VWRlIxdU9MRnkrYU1tWEtwUGw4M2YxY0pMOVhnd1lOdXEyZlo0SWdDSUlnQ0lJZ0NJSWcvbjNoNys5dmJsWkVSSVR0T2pFeDBSUXJWc3hhT3lRa3hGeTlldFhxejVjdm45TTlwTFIyN1ZwYjM4eVpNMjM5N3N5Yk0yZU95em51eHNTSkUyMXJuRDE3MXZqNys5L3k2MTJrU0JIck5mbmxsMS9NazA4K2FRNGVQSGhUcjM5YW5OM2J5OHZMVksxYTFiUnMyZEpVcWxUSi9QYmJiN1k1YmR1MnRjWUdCUVdaOCtmUDIvcXJWcTFxOWVmSms4ZjIzczZZTWNOMnJ4ZGZmTkhxTzM3OHVQSHk4ckt0dFhYclZsT21UQm5yZXNPR0RiYjVRNGNPdFkxZnRXcVZ3M01zVXFTSTArZFpva1NKakw5Z044blpaOUdaaElRRXQ4ZTZlOC9LbFN2Zjhsb1pkVHYrREJBRThjOEtUdjRBQUhpTWRldldXV1ZOV3Jac3FTeFpzbGg5RXlkT2RCaWY4b2pGQ3hjdVpPaklPM2VGaElRb1g3NTh0MzNkMUI1NTVCRjk4TUVIQ2dzTFU1RWlSV3g5RlN0V1ZNV0tGVFYrL0hoSk4rcGJQdmpnZzVLa3NMQXc2elNORWlWS3FIRGh3cEtrWnMyYWFkeTRjZHEwYVZPYTk5Mi9mNy9EYnhmY2pDTkhqdWpJa1NOcGprbWRGWjllUnI4ektVL0R5SnMzcnlJakk2MGpNSk1kUEhqUUdwYy9mMzVWcTFaTmxTdFhWcVZLbGF6WEo5bWxTNWMwWXNRSWpSMDdWZzgrK0tCKy92bG5sUzFiMXVHKzMzenpqVDcrK0dOdDM3NWQyYk5uVjZaTW1UUmh3Z1RWcUZGRFY2OWVkYnJYMTE1N3phM25kUFRvVWJmR0FRQUFBQUFBM0lwZXZYclpycjI5dmRXalJ3K3JqRVh6NXMzbDcrOHZTZHE3ZDIrNlpXN2RZVktjOXBGU3RXclZYUGFsVnJac1dXWFBudDFsdjQrUGoxVVdKZG5xMWF0VnJsdzV0L2Q1NmRJbHB5V2ZEeDQ4cUo0OWUrcml4WXVhT25XcTIzdStIVXFXTEtuKy9mdXJXclZxbWpWcmxoNTk5Rkc5ODg0N0dqQmdnRmFzV0tHdnZ2cktHanQ0OEdEbHlKSERObi8rL1BtcVc3ZXVObS9lckd2WHJ1bWpqejVTcTFhdEZCWVc1bkNDeHRLbFN4VWZIeTgvUHovbHk1ZlBhZG1TbDE5KzJYcWMra1NWNUhMZDNidDMxNW8xYTFTdlhyME1sY2Y1TDFpL2ZuMmFKOW1VS1ZOR0F3Y09WSnMyYmRJdFdWTzRjR0c5Ly83NzZ0R2poMXRsdFFIOGU1RDhBUUR3U0tuL3dlSXMrU01sZjM5L2gvcU9xVzNmdmwzTGx5OTM2LzVoWVdGYXRteVpLbFNva082OU02cE1tVEthT25XcXJhMVdyVnFxVmF0V212UCsrdXN2K2Z2N0t5SWl3bW83Zi82OHZ2MzJXMG5TbDE5K3FYYnQyaWswTkZTU05HellNRld0V3ZXdS9xTTBMUlVyVnJSZE8vc0h0YnNlZSt3eFJVWkcyc3JJU0RmK0VkV3FWU3NsSkNSSWt1clhyNitoUTRjNnpEOTE2cFFtVEppZzhlUEhLeWtwU2QyNmRWT1hMbDJVT1hObVNUZU81RXgrTE4zNGZKMDllL2NCUVlFQUFDQUFTVVJCVkZhZmZmYVordmZ2TDBsNjZLR0hOR0hDQkxWcTFjcnBheHdaR2FrY09YS29iOSsrR2pkdW5OT2F2TjdlM2dvSkNaRWtoNk1ySDNyb0lTVW1KbXJQbmoxV201ZVhsNnBYcjY3V3JWdHI4dVRKVG85d0JRQUFBQUFBL3gyNWN1WFN1WFBuYk45Tk5HellVQXNXTEZDK2ZQbHNaVCtTRXp0U2F0V3FsVWFQSHEyOWUvZXFRNGNPVm50a1pPU2QzWGdHakI0OTJsYk94QjB2dmZTU1EwSklXbEtXb1VsdDFLaFJHYnIzcmNxUkk0ZjY5ZXVuOXUzYksxT21USktrSmsyYXFFK2ZQaG96Wm93V0xGaWdTNWN1U2JxUitESm8wQ0MxYTlmTzZUby8vZlNUK3ZYcnAxR2pSbW53NE1FYVBIaXc4dWZQYi90Y1NEZEt5S3hhdFVybHk1Zlhqei8rNkZDdVJycFJRdnJLbFN0S1NrclM3Tm16SGZwNzlPaWg0OGVQNjV0dnZyRkswYmpqOHVYTCt2Nzc3MjF0UVVGQnFsR2pocTF0OGVMRnR2TFhLUVVIQnp0OFJ0SWFmN08yYnQycTFxMWJwem5tbTIrK3lWRGlrWFRqZTlQRml4Y3JKQ1JFNjlldlY2MWF0WFRzMkRHblkvUG16YXVWSzFmcXdRY2ZWSjA2ZGZUS0s2L3dIU0h3SDNQUGp4OGhDSUlnaUl6RzhlUEgweTF0a2RIeUdLTkdqWEpZSTJ2V3JLWktsU3FtYTlldUx1Y05IRGpRWk0rZTNXV2tITHR5NVVxWDQ1SkxqNFNHaHQ1VWVZL2c0R0RUbzBjUFcxdlBuajF0ejZkdDI3YTIvbGF0V21Yb2RiL1pzaS9waGIrL3Y4TjdXcjE2OVRUdjc2enNpN2UzdCtuY3ViTzVjT0dDdzE3V3JWdG5nb0tDYk9QOS9Qek0vdjM3VFd4c3JMbDgrYkpac21TSmVmSEZGNDJ2cjYvSm1qV3I2ZHExcXpseDRvUnRuZW5UcDV0R2pSbzVMVkdUSlVzV3MzZnZYbHZmeUpFampiZTN0OVBuM2I5L2YydmN3b1VMVFlVS0ZVeldyRmxOMjdadHpYZmZmV2RPbkRoaHRtelpZbzBQRGc0Mlk4YU1NUWNPSERDeHNiRzJJMURMbHk5djl1elpZNjIzWmNzVzQrUGpjOC8vckJJRVFSQUVRUkFFUVJBRWNmY2lkZG1YcDU1NnlxRnNSdnYyN1UySkVpVk10V3JWYk8wdFdyUXdwMCtmTnR1MmJUT25UcDJ5MnZmczJXUDY5T2xqWFNja0pKZ0hIM3pRNVI1U1NxL3N5ODFJZmIrMWE5ZmU4cHJwU2ZrODNuampEYk5qeHc2SCtPR0hINno5SERseXhLMUlLVEV4MGVVNDZjYjNXTys5OTU2SmlvcHl1c2VVMzIzNitQaVk4UEJ3czJQSERvZHhQLzMwazBQYjBhTkhUZS9ldlUxWVdKakw5elZIamh6Vzk1ZXAzK2V0VzdjYVNTWjc5dXdPMytubHlwVXIzYytKTWE3THZqaUxsQ1Zta2dVR0Jyb2NYNjVjdVF5TmQ3WFA5ZXZYcDltL1ljTUdjOTk5OTZVWkd6WnNzTTFKNy80dFc3YTBsZVF4NWticG5aSWxTenFNdmUrKys4emV2WHR0WTVPU2tzemd3WU5OcGt5Wjd2bmZUd1JCM0pXNDV4c2dDSUlnaUF6SDNVaitpSWlJTUpjdVhVcDMzcUJCZzlMY2E4cXh5NVl0Yyt2NW5UbHp4dVg5amgwN1pyc2VNMmFNeVpZdG15bFNwSWc1Zi82ODFYN3k1RW1ueVE3SmlRT3hzYkhtd0lFREprdVdMRmEvcjY5dm1wRjZMN1ZyMTA2enYwS0ZDbW11bDV5YzBMSmxTOXU4OCtmUG02eFpzNmI1V3FaTy9paGN1TEJac1dLRjA5ZnNoeDkrY1BrUHVxWk5tNXFPSFR1YTBOQlFJOGtVTFZyVURCdzQwQnc5ZXRTMlJsUlVsT25jdWJPUlpDcFZxbVRyTzNQbWpMVmU5ZXJWSGU0L1pjb1UyK3NzM2ZnSDg5bXpaMjNqNnRTcFkzeDhmTXpodzRkdDdVODk5WlNSYnRSeTNiNTl1NjJ2Y3VYS1JwSUpEQXcwZi83NXA2M3Y5ZGRmditkL1ZnbUNJQWlDSUFpQ0lBaUN1SHVST3Zrakk2UWJ2M2lTTDE4KzA2cFZLNWZqWnN5WWtlWWVVa292K1NNd01OQ0tsTmF0VzJlMXo1OC8zMkdmS2VOdUozLzA3ZHZYNlpqa0pJMk1SRUpDZ2pVL0tpb3F6YkZ2dnZtbXkvM05uei9mMUsxYjE3UnExY3A4L2ZYWDV2VHAwMDdIVFpreXhVZ3lFeVpNY0xuV2tTTkh6THg1ODh6UW9VTk44ZUxGVFpZc1dVeWRPblVjSXFYOSsvYzc5RXN5UllvVU1hZFBuellUSjA0MG1UTm5kdms1TWViZmtmeHhNMXpkMThmSHh3d2VQTmpwbkYyN2Rwa0NCUW80ek1tZVBidFp0R2lSMHpsYnRtd3hoUXNYdnVkL1J4RUVjV2VEc2k4QWdQK0VDeGN1S0gvKy9CbWFjKzdjT2ZuNnB2MS9sVWxKU1NwUm9vUWFObXpvMXBxNWN1VktkK3o4K2ZQMXh4OS82SkZISHRIKy9mdTFlL2R1N2RxMVM3dDI3ZEx1M2J0MSt2UnBXMDNNdi8vK1d6RXhNWXFNakxRZHp6bHExQ2hkdm56WnRuWjhmTHhHamh5cElVT0dTSkx5NU1tamQ5OTlWNTkrK3Fra1dVZEN1bXZldkhscDlxOWN1VExOL3Vqb2FCVXRXdFNocHV6eTVjdmRQdjR4ZS9iczZ0R2poOTU1NXgzNStmazU5QzlZc0VCdDJyUlJmSHk4MC9telo4OVcvdno1OWR4eno2bFpzMmFxVkttU3c1aTFhOWVxYytmT09uRGdnQ1E1SFpOc3pabzFtamh4b2xVUFY3cHg5R2Jac21YVnBrMGI3ZGl4UTVMVXJWczNCUVlHV21NMmJkcWtaY3VXU1pKbXpacWxqaDA3V24xdDJyVFJMNy84SW1PTXZ2cnFLdzBmUHR6cWUvZmRkN1YrL1hyRnhNVG8wMDgvdGQ1TFNlcmJ0NjltekppUm9hTTBBUUFBQUFEQWY5ZkZpeGQxOGVKRlRaMDZWZUhoNFdyY3VMR3RQeTR1VG4zNjlIR1lOMjNhTktmcmxTeFowdXB6Vm5vM0ppYkc2YnpFeEVTckw2T2xPWkpMb1VqUzlldlhyY2NMRnk1MGVENXo1ODVWL2ZyMTA1MTdwOFRFeENoNzl1eVNwSUNBZ0RUSGZ2ZmRkeG95WkloVklsaVNEaDQ4cUhmZWVVZC8vLzIzdG0zYkpoOGZINmR6alRFYVBueTRWVkw0cmJmZTBva1RKOVN2WHorSE9RVUxGbFRCZ2dWMS92eDU5ZS9mWHc4ODhJQ1dMbDJhNXQ2S0ZpM3FNQ1pmdm54YXNXS0ZjdWZPcmRkZmYxMGxTcFJRZ3dZTmRPN2N1VFRYZ3BRN2QyN05uRG5UYVRtakZTdFdxRW1USm9xT2puYm91M1Rwa3VyWHI2K0lpQWg5OE1FSDh2THlzdnJLbFN1blgzLzlWVzNhdEVuM08xMEFudTJlWjZBUUJFRVFSSHF4YTljdVcxeStmTm5oRklqVWtiTC84dVhMVHNlNGlxRkRoNW9LRlNvNFBVVmk1ODZkWnZqdzRlYjU1NTgzeFlzWHovQUpJK21GSkpNM2IxNkhiUGlVa1hKOFJFU0U2ZDI3dDYzdDhPSERKaUFnd09uY2dJQUEyOGtwWjg2Y01UbHo1blJZOTI3RTZkT256YWhSb3h6YVgzamhoWFNmOTY1ZHUwelpzbVVkeXJJa1IweE1qT25mdjcvTGtpdEJRVUZtMEtCQlp0dTJiV251Y2NlT0hhWnIxNjdtcmJmZU1tKysrYVlaTldxVXVYanhvbTNNMEtGRGJXdjcrZm1adFd2WDJzYWNQSG5TVktoUXdVZ3l4WW9WYzFpaldyVnExdnlISG5ySTF2ZlhYMzlaNzJkZ1lLRHR4SkRvNkdoVHNHQkJJOGxrenB6WjdOdTN6emEzWThlTzkvelBMMEVRQkVFUUJFRVFCRUVRZHo5ZWUrMDFFeHNiNjNBQ1FLTkdqY3o0OGVOTjI3WnRYWDUvRkJZVzVyUkV5L1hyMTgyRUNSTk1vVUtGYk9QZFVhZE9IWWMxWGEyUjhxU05PWFBtdUp3ak9aNzg0V3JOQlFzV09NeGRzR0JCaHZkek8wLytPSGJzbUcyTjFDZkhwbzVCZ3dZWlk0eTVkdTJhR1RCZ2dQSDM5N2Y2eG93WjQzUmY2OWF0TXpWcTFIQzYza01QUFdTKy8vNTdrNWlZNkREdi9mZmZONUpNb1VLRm5LNmJuZ1lOR3BocjE2N1oydmJ0MjJkOWo1V2FKNTM4a2ZLMDVWdVYrbjdQUGZlY09YUG1qTk94RXlaTWNLdDhpNCtQajNuaGhSZk14WXNYbmE0ellzU0lOTDk3SmdqQ28rT2ViNEFnQ0lJZzBvMjduWlF3WmNvVUV4QVFZS0tqbzAxVVZKUlp0R2lSYWRldW5jTS9iUFBtelh0SGtqOHk4bnFNR0RIQ29keEg2OWF0MDV6ZnQyOWYyL2llUFh2ZWs5ZjU5T25UcGxHalJyYnlPci85OXB2TGhJM1V5UjllWGw1bTRjS0ZEdXVlUEhuUzFLMWJOOTNYY2YzNjlVNzM5ZXV2djVyWFhudk5USm8wS2QzbkVCa1phZno4L0J6V3pwMDd0NVdFZE9qUUlWc2R6aDkrK01HMnhyeDU4eHptNzl5NTB6Ym1wWmRlc3ZyR2pCbGo2L3ZrazArc3ZqWnQydGo2amh3NTRyU0VEa0VRQkVFUUJFRVFCRUVRLzg3SWtTT0htVHg1c3ZXRDN0US8yTiswYVpQMU9Db3F5Z3dhTk1qa3pwM2JaTW1TeFRScTFNak1uajNiVm83RW1ldlhyNXQxNjlhWnZuMzdta3laTXJuMVEyNW55UjgzSS9YemRUZjVJeUVod2NURXhOZ2k5Zk4wTlRkMStScG5ZMUltZjdoajJyUnBadGV1WGJhMjVMTEVyaUpQbmp4bXc0WU5wbXpac2c1OUlTRWg1dSsvL3piWHJsMHpHemR1TkFNSERqVGx5cFZ6NnpOVG9FQUIwNlZMRjdONDhXSno5dXhaYy9ueVpSTWNIR3lrbTAvK2tHUnExNjV0TGwrKzdQQTZPU3RQNUFuSkgyZlBualZidDI0MVc3ZHV0ZTNsVmlMbHZiNzQ0Z3VucjJWaVlxTHAyYk9uS1ZteXBQbmxsMThjdnFOT0dkV3JWemM3ZCs0MGp6MzJtQ2xhdEtqWnYzKy8welVYTFZwMHovK3VJZ2ppOWdkbFh3QUFjQ0UyTmxiaDRlSGFzbVdMeXlNby93bWlvcUpVdG14WnZmZmVlK3JVcVpOMjdkcWxLVk9tcERsbi9Qang2dHExcTQ0ZE82WkJnd1lwTWpMeUx1M1cwYng1OCtUcjY2dEpreWJKeTh0TEVSRVJTa3BLY211dU1VYXZ2LzY2dG16Wm9seTVja202VVhhbGZmdjJPbnIwYUxyelAvbmtFODJkTzFlU2xKQ1FvRldyVm1uQ2hBbGF0bXlaakRHNmVQR2ltalZyNW5SdWJHeXNCZ3dZb05HalJ6dmQ3NWt6WjFTN2RtMU5talJKSFRwMHNFckdsQ2xUUms4OTlaUTE3dHExYStyUm80ZkQvUG56NTZ0NzkrNlNicFFYS2wrK3ZHYk9uQ2xKbWp4NXNscTNicTJyVjYvcTU1OS8xbSsvL1diTm16cDFxcnAzNzY0Q0JRcElra0pDUWxTalJnMHRYcnc0M2RjREFBQUFBQUI0cnBDUUVIWHIxazBkTzNaVVVGQ1ExZDYrZlh0OStlV1gxblhLMHNqQndjSHExYXVYM243N2JWMitmTm42UGlHbEV5ZE9hT0hDaFhycnJiZXNFc20rdnI2cVhMbXlqaDgvZmxmS285d09QajQrNlpaV3Vkc3VYcnhvdXc0SkNkSHAwNmRkamo5MTZwUlZqdmhHZm9WekZTcFVVSVVLRmF3eUx4a1JHaHFxNk9ob3E0endxVk9uVkw1OGVkdVlJVU9HcUVhTkd0YjE3Ny8vcmxkZWVjVmhyUjkvL0ZIUFBQT01WcXhZb1d6WnNpa2hJVUdkTzNkV1hGeWNXM3Rac0dDQjAvYVVuKzlrTTJiTWNGa2lLRGc0Mk8zeGpSczMxdU9QUDY1eTVjcXBYTGx5dHI3Nzc3OWY5OTkvdjdadjM2N1NwVXM3dkM0M0kva2VreWRQMXJGanh4ejZ6NTA3cHhZdFdpaHYzcnphc21XTEFnSUNOSGJzV0QzLy9QTU9ZMzE5ZlRWNjlHaVZMbDFhbXpadDBzQ0JBMVd0V2pWRlJrYmF5bGpIeE1Ub3d3OC92T1c5QS9obnV1Y1pLQVJCRUFSQlpDdysvdmhqSzU1NTVobXJ2V2pSb3JZVEp0S0tKNTU0d3ZqNCtOeno1NUljblRwMU1qTm56a3h6elBUcDA2MzQ3TFBQclBaNjllcVpZOGVPbVJZdFdtVDR2cE1uVHpidnZ2dXV1Zi8rK3gzNmdvT0RIVW9NL2YzMzMrYlRUejgxRHp6d3dFMC8xL3o1ODVzSkV5YVl5NWN2bTQ4Ly90anBtR0xGaXBtUFB2ckkxS3BWeTNhVVpITFVxRkhENVZHZ3I3Lyt1dG15Wll2cDJMR2p5WlVyMXoxL2J3bUNJQWlDSUFpQ0lBaUN1UFB4MEVNUG1majRlTnR2OS9mcDA4ZEk5dE1MR2pSb1lDcFhybXdyZWZMWlo1K1o2dFdybSt2WHI5dE9HeGcvZnJ3SkNRbXgxdCs0Y2FQVmYrWEtGWk1uVHg2SGZhU1Urc1NNZTNueVIwYlhUdWxPbmZ5eGNPRkNXMXZWcWxYZGZyL3ZsTnk1YzZkNTN5ZWZmTklrSlNYWjVtemR1dFhsU2I2U1RNV0tGYzNGaXhkTjA2Wk5YZTdmMmNrZjkwSytmUG5TSGJOanh3N3ozbnZ2M2RiN0pqL25sS2YyL1BMTEx5Wi8vdnltZnYzNkR1UGJ0bTNyOEhwMTZkTEZZVnlUSmsyTXY3Ky9tVDE3dGpIbVJzbWdtalZyM3ZPL3J3aUN1R054enpkQUVBUkJFQVJoSk5ucWxHWTBYTldvL1NkSG1USmwzRDVpTWlQaDVlVjF6NThiUVJBRVFSQUVRUkFFUVJCM1AvcjE2MmVNTVNZK1B0NjBhZFBHYWg4OGVMQVZwVXFWc3RxZmZQSkpzMlRKRXV1WFl0cTFhMmVTa3BMTS9QbnpuWllXa1c3OElILzY5T25tbzQ4K2N0cWZVdXFraVljZmZ0alVxVlBIYWFUMDIyKy91UnlYK243dUpuOHNXTERBWVc3S0JKaTA1bVkwK1dQSGpoMVdwQlFmSDIrMUR4Z3d3RXlhTk1uVy8rS0xMN3I5WHQ4cGFTVi9lSHQ3bXkxYnRqak0yYmx6cDVrN2Q2N0x6NFFra3pObnpqVDNuNXo4NGVQalk1Vll2aGVjbGFSSmJmMzY5WGNzK2NQZjM5L3MyTEhEakI0OTJtVE9uTmw2VFRadjNtd2JmL1hxVlZ0Wm40b1ZLNXFyVjYvYXhxeGF0Y3JxOS9MeU1rT0hEcjJwWDU0akNNSnpnckl2QUFEZ0g4UGRJeCtkaVkyTnZZMDd1VHQyNzk1OVI5WTFhUno3Q1FBQUFBQUEvcjJHREJtaTU1NTdUdG15WlZPTkdqVnNwVG1TOWVuVHgzWWRGUldsNGNPSFc5ZnIxNjlYYkd5c2V2YnM2ZkkreGhoRlJFUmtlSDg3ZCs3VXpwMDcweDEzNGNJRkxWdTJMTVByLzFNODhzZ2oxdU9VMzlNY1AzN2MxamQ0OEdEYnZMeDU4OTcwUFVlTUdIRlQzNCs5Ly83N2JvOTk0NDAzSEVxaFNOSkREejJraHg1NlNJMGFOWktYbDVjKytPQURoekh4OGZFcVdyU29Ra05ERlJvYTZ0RC8vZmZmSzBlT0hMci8vdnZWdFd0WGpSdzVNbU5QNURhSmk0dFRiR3lzMHhKQkJ3OGUxRXN2dmFSZmYvMVYzYnAxdTJQM3IxaXhvbFYyUjVJU0V4UFZ1blZyL2ZycnI4cWNPYk1reWQvZlg5OS8vNzBxVnF5b3pKa3phK0hDaGZMMzk3ZXQwN1p0Vyt2YUdPTzA5RFNBZnhlU1B3QUFBQUFBQUFBQUFQNEZybDI3cHQ2OWUydk5talVxVmFyVUhiM1h5eSsvbk9FNWRlclVjV3Rjamh3NVhJNWRzMmFONHVQak0zenZmNkl6Wjg3WXJnc1VLSERUYXcwWk1zUmh2VTgvL2RTV2FERnAwaVN0WHIzYU5zYmQ1STlTcFVyWmtvUmM2ZGV2bndJREE2MGtqOURRVU9YSmswZUJnWUhwcnAvc3Z2dnVreVI1ZVhrNUhkdWxTeGZiWG80Y09hSUhIM3pRNWRybHlwWFRsaTFiYkcxQlFVR0tpWWx4T3Y3dnYvL1doUXNYdEhMbFNyVnUzZHBxUDN2MnJMWnQyeVpKR2pac21JWU5HMllsdkd6YXRFa25UcHl3eHE1ZHUxYlZxbFd6cmwwOUYyZFNKbjRrMjdObmozcjM3cTNQUHZ2TWFzdVRKNDlXcjE0dFk0eHk1c3hwRzkrN2QyOGRPSERBN1hzQytIY2crUU1BQUFBQUFBQUFBQUIzM05LbFM5MGFWN1pzV1pkajgrZlBiL3NodTd2Q3c4UC9jYWVsbmp4NTBuWWRGaFoyMjliT21qV3JPbmZ1TEYvZi8vOVI0TGh4NDI1cXJhQ2dJTTJiTjgvcGFSaVNkT0xFQ2ZuNysxdEpHeDA3ZHBTM3QzZUdFaDVTU3AzSWtGcUZDaFZzMTN2MzdyMnArN2hTcVZJbG5UcDFTcEpzeVIvT2RPL2VYVTg5OVpRa2FjbVNKWHJoaFJlY2puTjJZb3AwNCtTZFE0Y091Yld2NGNPSHEzVHAwbXJUcG8zVlZyaHdZWWR4VTZaTTBZZ1JJOXhhRThDL0M4a2ZBQUFBQUFBQUFBQUEveEpyMTY2MWZ1ais2cXV2S2t1V0xGYmZWMTk5NVRBK1pVTEUrZlBuclIvZzMwNDVjdVJRL3Z6NWIvdTYvMFQxNnRWVHJWcTExS0ZEaDNUSEhqdDJ6SFpkb2tRSlNaS2ZuNSsyYjkrdWFkT21LVEl5OHFaT2NHalNwSWt0OFNNbUpzYmg5QXQzZmZQTk55cGV2TGgxZmVqUUlWdWl5dG16WjlXK2ZYdXRXYk5HZm41K2F0MjZ0UVlPSEtoOCtmSzVmWTlUcDA3cDVNbVRPbjM2dExadjMrNXluSStQanlwWHJteHIrLzMzM3pQd2JOemJpenU4dkx4VXVuUnA2L3F2di81eU9kYlZhLy85OTkrclFZTUdidSt0YmR1MkNnc0xzNTBxa3RMLy92Yy92ZjMyMjI2dkIrRGZoZVFQQUFBQUFBQUFBQUNBZjZIUFB2dk1kb3FDcytTUGxMSmt5YUsrZmZ1bU9XYmJ0bTF1bitCUnBFZ1JyVjI3VnBVcVZVcjMzbmRhWW1LaTR1TGliRzMrL3Y3eThmRzVMZXY3K2ZscDBxUkphdDI2dFg3OTlWZTM1aHc4ZU5CMkhSWVdwcXhac3lvME5GUWxTNWJVZ0FFRE5HREFBRFZ2M2x3elo4NTBleSs1Y3VWUy8vNzliVzFIamh4UjhlTEY5ZHR2djJYb0JKUWNPWEk0SkNlOC9mYmJXcmx5cGExdDA2Wk5hdE9tamJKbHk2YXBVNmZxcmJmZVVvNGNPWFQ2OUdtZFBuMWFwMDZkc3YzdnQ5OSthNXRmclZvMWg5ZkRtUVlOR3RoSzJVaEtNMW5rVGlwWHJweUNnb0tzNnlOSGp0elIrL242K3FwbHk1YktreWVQeXpIQndjRnExS2lSWnMrZXJjVEV4RHU2SHdEL1BDUi9BQUFBQUFBQUFBQUFRRm16WnRYSEgzK2M1cGh4NDhZNUpIOWt6WnBWNWN1WHQ4cGZKTXViTjYveTVzMHJTWXFMaTFOSVNJakxkYU9pb3F6SEd6WnNjRmsrNDlLbFMybnV6NVhGaXhjN0pERXNXTEJBNGVIaE43VmVhcmx6NTdaS2hCUXBVc1RwbUtDZ0lQWHMyVk5GaWhSUmtTSkZOSHo0Y0owOWUxWVBQUENBcEJ1bldqenh4QlB5OC9PenpYTlc1aVoxQ1pjclY2NUlra3FYTHExWnMyYXBZTUdDdHY0eVpjcG94NDRkT252MnJKWXZYNjZsUzVmcXh4OS9WTTJhTlczakxseTQ0SEM5WnMwYVBmdnNzNUp1bkFLeWF0VXFwODh2WllKS3pabzFIWkp0VWtxZC9PR3VMbDI2Mks3ajR1SzBhTkdpbTFyclZqVnExTWgyM2JselowMmJOazJIRHgrK3JmY3BYcnk0V3JSb29WZGZmZFhoZlUydFpNbVMrdTY3Ny9UeHh4OXI2dFNwbWpsenB2NzQ0NC9idWg4QS8xd2tmd0FBQUFBQUFBQUFBT0NtZlBMSkorclpzNmV0eElnejN0N2V1bmp4b2x0ckppUWt1RDMyWHNtY09iUEx2bXpac21udTNMbFc0a3V5KysrL1g0TUhEN2F1eDR3Wm8wMmJOcWwrL2ZwV1c0MGFOWFQxNmxYYlBHZGxUZHEyYldzOURnZ0lVSzFhdGRTc1dUTzkrT0tMOHZiMmRybTNCeDU0UUsxYXRWS3JWcTJVbEpTa1gzNzVSWXNYTDliaXhZdTFhOWN1cDNObXo1NnRaNTk5VnZ2MjdWT25UcDFjcnAxU1dva2ZOK3VkZDk1UnBVcVZiRzJMRmkxU2RIVDBiYjlYZWpKbHlxUVdMVnJZMmtKQ1F2VGpqei9xbVdlZWNSaWZYSXJKSFRseTVGRGx5cFgxOU5OUHEwYU5HbnI0NFljenZMK3dzREI5K09HSCt2REREL1g3NzcvcnA1OSswcnAxNjdScDB5YjkrZWVmU2twS3l2Q2FBUDc1U1A0QUFBQUFBQUFBQUFDQXpwOC9yL3Z1dXk5RGMvNysrKzkwRXorU2twSlVzbVJKTlduU3hLMDFjK1hLbGU3WU9YUG1PRzEzVmRJa1BEdzgzWEluR1NtSDR1cDBqMlNwVDRWd0ppRWhRV3ZYcnJVbGY3UnIxMDd4OGZIVzllSERoM1grL0hrRkJBU29RSUVDeXBrenAzTG56cTJ3c0RBVkxWcFVqei8rdU1xVUtlUHlQVGh6NW95Q2dvSVVFQkRnME9mdDdhMktGU3VxWXNXS0dqaHdvSTRlUGFxRkN4ZHE0Y0tGK3Vtbm4zVDkrblZKMHZmZmY2K2hRNGVxWWNPR3VuejVjcnJQNjA0b1c3YXNoZzBiNXRDZStnU1UyNmxreVpJdSs5cTBhYU1DQlFvNHRCY3BVa1E3ZCs1VVFrS0NyVDBzTEV4SlNVbldaOHpMeTB2ZTN0N3k4ZkdSajQrUENoWXNxTzdkdTZ0VXFWTEtuVHUzVy92Nzg4OC8xYmx6WjEyOWVsVmp4NDVWMGFKRlhUNlBraVZMV2dsRDhmSHhPbmp3b05xMWE2ZWZmLzdaclhzQjhBd2tmd0FBQU1CdDN0N2VDZ2tKVWFsU3BWU2tTQkhseUpGRFY2NWMwYUZEaDdSejUwNWR1SERCK21JQUFBQUFBQURjWFFjUEhyUmRweTZ6a3JvL3RaQ1FrSFRIcExSNDhXSkZSa1k2N1R0dzRJQ1dMMSt1NWN1WDY4Q0JBOXE3ZDYvcTFxM3IxcnFsU3BWeXVXNnlqSnlrY0NlODlkWmJEbTEvL3ZtbmxpNWRxbmJ0MnJtOXpvSUZDelI4K0hEck9tZk9uTGIrbjM3NlNkS05zaksvL2ZaYnVvazJLVzNkdWxYMTY5Zlh4WXNYVmJkdVhUVnQybFF2dlBDQzAwUVFTU3BZc0tBNmRPaWdEaDA2cUgvLy9vcUlpSkFrL2ZYWFg2cGF0YXIyN2R2bjlyMXZwL0xseTJ2cDBxWEttaldyclgzV3JGa3VTOURjckV5Wk1pazZPbHIrL3Y0T2Zja25zdVRNbVZNZmZQQ0IxVzZNMGZEaHc5V3RXemRKVW5Cd3NNUGN0UDVjWGI1OFdZVUxGMWFKRWlYY1N2eUlpb3JTcUZHak5HVElFR3RQWmN1V1ZmZnUzZFcxYTljMHl5dEprcCtmbjVLU2tyUmh3NFowN3dYQTh4aUNJQWlDSUFpQ1NDOHlaY3BrU3BVcVpmcjM3MjkrL1BGSHMySERCdlBMTDcrWWpSczNtbFdyVnBrUkkwYVlDaFVxbUt4WnM5N3p2UklFUVJBRVFSQUVRUkRFZnpIdXRwa3paNXFBZ0FDVGtKQmc0dVBqemZMbHkwM0hqaDNOZ3c4K2FOdFh2bno1YnZ1OWs5ZGV1M2J0YlY4N3RiVnIxenE4MXVIaDRiWXhxMWF0TWpseTVERDU4dVV6U1VsSnRyNXIxNjZadlh2M21qbHo1cGhQUHZuRXRHelowcFFyVjg3NCsvc2JTV2I1OHVVdTcxMjNibDNybnVQSGozZHJ2My85OVpmcDJyV3I4ZlgxZGRoM2xpeFp6SXN2dm1qbXpKbGpybHk1NG5SK1ZGU1VDUTRPZHZ1enRuWHIxbHYrckJZcFVzVGwySysrK3NycEhrTkRROTI2VjdseTVSem1Cd1lHdWh5L1ljTUdwNi9MdUhIampDU3pjT0ZDVy92Y3VYT05KTk9tVFJzVEV4UGo4bjF4SlRJeTBrZ3l6Wm8xUzNQYy92Mzd6YnZ2dm1zQ0FnSmM3ajBnSU1DOCsrNjdadi8rL1dtdTlmVFRUOS96djY4SWdyajl3Y2tmQUFBQVNKZVBqNDlLbGl5cHJsMjdxa3laTWdvSUNMRFZqelhHS0dmT25DcFFvSURHamgycjlldlgyNDRvQlFBQUFBQUEvMDZ4c2JHcVU2ZU9mdm5sRjhYRXhOenI3YWg2OWVxM1paMDFhOWFrMmYvOTk5OXIxS2hSNnRpeG82Wk1tYUkzM25oRENRa0p1bkRoZ2o3OTlGUEZ4TVJvejU0OSt2MzMzM1h3NE1FMFQwcDk3NzMzOUwvLy9jL2haSXYxNjlkcjJiSmwxdldBQVFQVXVuVnJwNmQvUkVkSGEvbnk1Wm96WjQ3bXo1K3ZhOWV1T2IzWDFhdFhGUmtacWNqSVNBVUdCcXBodzRacTBhS0ZubjMyV1d2ZElVT0c2T0xGaTJrKy83dXBiZHUyaW95TTFQang0MVc0Y0dGZHVuUkpkZXZXMWVuVHArL0kvYlp1M2FxS0ZTdmEycTVkdTZZSkV5WklrcVpPbmFyS2xTc3JKQ1JFMTY5ZjE0Y2ZmaWhKbWpScGt0YXNXYU51M2JxcFdiTm1icGRRV3I1OHVhUWJKNWwwNzk1ZGp6Lyt1TlczZS9kdUxWaXdRUFBtemRQMjdkdlRYU3MyTmxaanhvelJtREZqOU9pamp5bzhQRnoxNnRYVHd3OC9MQjhmSDBuUzNMbHp0WGJ0V3JmMkJzQ3plT2xHRmdnQUFBRGcwbjMzM2FkdTNicXBWcTFhQ2dnSWNIcTBxakZHMTY1ZDArYk5telZnd0FBZE9YSWtRN1Z5QVFBQUFBQUFNbXIwNk5GNjlORkhyZXZLbFN2ZmxuWFhyMTl2UGQ2K2ZiczZkT2pnTUNaejVzeHEzNzY5Um93WWNjdmZnVHo2NktNYU1HQ0FxbFNwSW1PTUZpMWFwSTRkTytyOCtmTzJjVjkrK2FVcVZxeW9ZOGVPNmNDQkE5cXpaNCsyYnQycVhidDJLU2twNmFidmYvLzk5NnQ1OCtaNjdybm4xTEJoUTEyNWNpWE44WEZ4Y2RiamJkdTJxVktsU2htNlgrclhxMmpSb3VtV0hBb0tDdEt3WWNNMGNlSkViZG15eGUxN2hZU0VxSGJ0MnJhMk9YUG1LQ0Vod2VuNEJnMGFxRWVQSHJwMjdack9uVHVuZmZ2MmFkYXNXZHExYTVjMXBtREJncG85ZTdhV0xWdG1sY2RKTFRRMFZQbnk1Vk5BUUlEOC9mMlZLVk1tK2ZqNHlNdkxTOFlZSlNVbEtTRWhRUnMzYnJTU2JTcFZxcVJxMWFwcHk1WXQycnAxcTZLaW90eCtubW5Ka2lXTEhucm9JVDN5eUNOYXRteVpqaDQ5ZWx2V0JmRFBRdklIQUFBQTB2WE1NOCtvWjgrZXlwOC92KzNFajlTTU1UcC8vcnhHakJpaEpVdVdwUHRGQWVDcE1tWEtwTVRFeEZ2NllnMEFBQUFBQUhpdXpKa3p5eGlUNXFrdUFIQTNVZllGQUFBQTZTcGV2TGlDZ29MU1RQeVFKQzh2TDJYSmtrVWxTcFRReG8wYjVlM3RyU3hac2tpNmNheW9KSzY1OXZoclB6OC81YytmWDhlT3VqRmdLUUFBSUFCSlJFRlVIZE9aTTJlVW1KZ29BQUFBQUFEdzMrS3F0QTRBM0Nza2Z3QUFBQ0JkaFFzWFZxWk1tZHdhNisvdnIwcVZLdW5FaVJPS2k0dFRsU3BWNU9Qam8zWHIxaWt4TVpGcnJqMytPa3VXTERwMzdweFdyMTZ0Q3hjdVdJa2hBQUFBQUFBQUFIQ3ZVUFlGQUFBQTZlclZxNWNhTm15bzRPRGdkTWRldlhwVksxYXMwTml4WTNYeDRrVUZCZ2JLeTh0TE1URXhNc1p3emJYSFgvdjYraXA3OXV4S1NFalE0Y09IU2Y0QUFBQUFBQUFBY00rUi9BRUFBSUIwTldyVVNCMDdkbFR1M0xubDVlWGxjcHd4UnRIUjBSbzNicHhtelpxbG1KaVl1N2hMNE80SkNRbFIwNlpOdFhIalJ1M2J0NC82dmdBQUFBQUFBQUR1cWJTTHRnTUFBQUNTdG0zYnBzT0hENmY3QSs3RXhFU2RPblZLMjdadDR6UUUvS3RkdTNaTmNYRnhldXl4eDVRbFM1Wjd2UjBBQUFBQUFBQUEvM0VrZndBQUFDQmRaODZjMGN5Wk0zWDgrSEZkdjM1ZHh0Z1BqelBHS0NFaFFYLzk5WmZtejUrdnc0Y1BLekV4OFI3dEZyano0dVBqdFh2M2JoVW9VSURrRHdBQUFBREEvN0YzMytGTmxmMGZ4OThucytrdW5aUlJvTXd5UlZBS1Z2YVNzcWVDVEdVanhjcEdRSVlJajdJUmtDWElSaEJrRmtHS0lDZ2JaWmRWTmkwRlN2ZEtmbi8wbDJQVEpHMWF5dkI1N3RkMWVkbWNsVHRwR3BKemY4NzNLd2lDSUFpdm5CS1krS29ISVFpQ0lBaUNJTHplTWpJeWlJcUtJam82R205dmIzbXlXNi9YazVhV1JsSlNFamR2M21UOSt2WHMycldMcDArZnZ1SVJDOEtMcGRmcmVmTGtDWGZ1M0NFbEpZWGs1R1N6VUpRZ0NJSWdDSUlnQ0lJZ0NJSWdDTUxMSWdIaURLVWdDSUlnQ0lKZ0UzdDdlNG9YTDA2ZE9uWHc5L2ZIMmRtWjVPUmtidDY4eWUrLy84NjFhOWVJaTRzVGsrREMvd1E3T3p2cTFxMUw0Y0tGMmJwMXF3ZzlDWUlnQ0lJZ0NJSWdDSUlnQ0lMd3lxaGU5UUFFUVJBRVFSQ0VmNC9FeEVTdVhMbkNuVHQzMEdxMUtKVks5SG85cWFtcEpDUWtpRll2d3IrYUpFazQyam1TYklDMHRHVElTTXR4KzlUVVZDSWpJMm5Zc0NIaDRlSEV4c2FLNEpNZ0NJSWcvSXVwbFdDdmtiRFRTTVRFNlVuWHYrb1JDWUx3T3BJa0NRY0hCMHFXTEVucDBxVXBXYklra2lSeDllcFZybHk1d3ExYnQwaElTSGpWd3hRRVFSQUU0WCtRQ0g4SWdpQUlnaUFJZWFMWDY0bVBqeWMrUHY1VkQwVVFDcFNUVWtsdHIwTDg3VmlhSjdGUnBNVGNJaU1sQWZUcEZyZlg2L1hjdjMrZmlJZ0luSjJkVWFsVXBLWGxIQmdSQkVFUUJPSDFvcERBVGkzaHJGTVFVRVJMblhJNlVsS1RXSGMwaWJ0UERPaEZybE1RaEN3a1NjTFQwNVAzM251UDRPQmd2THk4MEdnMEFLU2twUERnd1FPMmJ0M0t2bjM3ZVBUb2tRaUhDNElnQ0lMd1VpbUJpYTk2RUlMd2I2YlQ2WEJ3Y0NBMU5kWHFOaTR1TGlpVnlqeE5Ccmk0dUtCUUtFaFB0enpaQUZDbFNoVTBHZzNQbmoyejZaaEJRVUdvMVdxZVBIbGk4emorTGFwWHI0NnJxeXVQSGoxNnJ1UFVxMWVQeXBVcmMrWEtsVHp2MjYxYk4wcVVLTUhseTVjdHJ1L2Z2ei8yOXZaRVJrYkt0NTJkbmJseDQ4WnpqZG1vZnYzNmVIdDdjL2Z1M1FJNTNvdFF1blJwZkh4OGlJNk9mdFZEeVpHam8yT3VmMy8vUzVSS0pkMjZkU013TUpDVEowKys2dUhrcUVhTkd2ajcrM1ByMXEwQ1A3YWJteHM2blk3azVPUTg3NnRXcS9ub280OVFxVlN2OWQrb0lQd3YwMGdTZFFvNTBkYlhnL01xZDFKY2lxQnhLWXlrVUtGUFM4R2d6d0NEK2VXLzZlbnBQSHo0RURjM04ySmlZa1Q0UXhBRVFSRCtKZFJLY05ZcEtPNmhwbmxWSndZM2RhZnJPNjVVS3FvbU1TV1dwd2taM0g0TTZhS3duU0FJV1hoNGVQRHh4eC9UcmwwN1NwUW9nWk9URXpxZFRqNUg3T25wU2JseTVkRHBkRVJFUkpDWW1QaXFoeXdJZ2lBSXd2OFFDUkRSVTBGNER2UG56NmRYcjE2VUxsMmErL2Z2bTYyWEpJbjQrSGkyYk5uQ2h4OSthUE54RXhJU1dMbHlKUU1IRHJTNnpiRmp4L0R6ODZOVXFWSTJsUkpNU0VoZ3dZSUZqQmd4QW45L2Z3SUNBbXdlVDFZN2QrNUVyOWZqNE9DQW5aMmR4VzJTazVPUkpJbml4WXZiZE13clY2NVluR2ovNmFlZktGbXlKTldxVmN0eC80U0VCQ0lpSW5MZExqZG56cHloVEpreU9EZzQ1SG5mM01hUS9YZWFrSkRBaGcwYjZOMjd0OFh0N2UzdG1UUnBFbHUzYnVYdzRjTm02MXUyYk1ucDA2ZTVjK2VPVGZmL29oVXZYaHkxV20xeDNiVnIxNERuZTM0TG1pUkpqQmd4Z3BpWUdKWXVYU292Zi92dHQ5bTBhUk9MRmkzaXl5Ky90TGp2K3ZYcjhmSHhvVjY5ZWhiWCsvcjZVckZpeGVjZTR5Ky8vR0xUZG1QSGpzWGIyOXVtYlI4K2ZNalVxVlB6TkE1UFQwK09IejlPb1VLRmFOcTBLVWVQSHMxeGUwZEh4MXgveHc4ZlBqUmIxcnAxYS9yMjdVdUxGaTN5Tkw2c1h0UnJyRUtGQ3Z6KysrOXMyTENCQVFNRzVIbC9mMzkvL3ZycnJ4ei81Z1ZCZUxVOE5TcEdsUzVLZ0tzTHN4S2N1T0RnUi9yL0J6L1NFcCtTRkgyRDFDZDMwS2NsZ2Y2ZkVJZ2tTZmo2K2pKbzBDQysvLzU3cmw2OWlsNHZhc1FMZ2lBSXd1c29lNVdQaHBVY2VhZWNBejZ1S2x4MFNnd1krT3RtREhHSmovbnJ0cDZGdjBKMDNLc2V0U0FJcndzN096dmVlKzg5QmcwYWhLK3ZMd3FGd3VKMmVyMmV1M2Z2OHAvLy9JZURCdy9tNnlJU1FSQUVRUkNFL0JCdFh3VGhPVW1TQkdDMWhGOXU2L09yYk5teVZLeFlrZSsrK3k1ZlBTU0RnNE90VG16bnh0M2RuZVRrWktaTm0wYWZQbjBzYnJOczJUSzJiOS9PMXExYmJUcW1uNStmeGFvZEpVdVdwRXlaTXZrYTU3OWQwYUpGNmRHakIyM2F0S0ZXclZvbXowL3AwcVZadjM1OW5rTkZMMUpZV0pqVnNJK3RFL0V1TGk3TW5EbVRMNy84a212WHJsRzZkR2xHakJoUmtNTUVvRy9mdmlpVlNzYVBIMDlFUklSSitPUGN1WE9rcEtRd2JOZ3dWcTFhSllkcnNxcGF0V3FPd2FZR0RScXdlUEhpNXg2bjhYbnIzYnQzam44SHpaczN0L252SkNJaUlzL2hqK2pvYUlZTUdjTDY5ZXVaUFhzMnRXclZ5dkU5YmVqUW9Zd1pNeWJIWTdxN3U1czloOVdyVjZkZXZYcVVMVnZXWlBtREJ3OXNybkJraTNMbHl0RzZkV3YrODUvLzJQemVmUEhpUlk0ZlAwN1hybDM1K3V1djVVQ1RyZno4L0FDNGRPbVN5Zktnb0NEMjdObGo4M0hlZU9PTmZGVW1FZ1FoWnhwSm9ycUxJd0ZPOWpnckpkNVFKSENERE9Ja0RRcU5EcTFLaThyZWhkUkNSVW1PdWs3YXM0Zm8wNUxCb01kZ01KQ1FrRUJVVkJRbFM1Yms5dTNiSkNVbHZlcUhKQWlDSUFoQ0Ztb2xPR2dWZUx1b3FGM0ducVpWSGFuZ3E4WFZRWW1EVm9GU2tYbnVKaTRwbmRpRWVMUktQZjZlVUx3UVBFbUFkSkhyRkFTQnpQTTB6WnMzeDh2THkycndBMENoVU9EcDZVbXpaczA0ZGVxVUNIOElnaUFJZ3ZEU2lQQ0hJRHdubFNyeno4aGFld2pqK295TTU2OFRHaFFVSlAvY3ZYdDNBUDc2NnkrVDVVWlJVVkZXMjQ5QVpzV1N4WXNYTTJiTUdFSkRRM0YzZDdlNjdjaVJJeGt4WW9TOFRmWXZMTm52LzlDaFF3Q0VoNGZMazd1VEprMmllL2Z1bEN4WjBtU3lkZEtrU2ZUczJUTmZBWlovZzBLRkN2SDQ4V09idGkxY3VMQko5WmdyVjY0d2R1eFlaczJheGVMRmkybmZ2cjI4cm43OStnQnMyYktsWUFmOEhJWU9IV29XOHVqZHV6Y05HalN3YWY4U0pVcXdlZk5teXBjdno3Tm56eGcyYkJoZVhsNTA3ZHExd01mYXQyOWZxK3NTRWhMNDRvc3ZXTHg0TVpNbVRYcXVLZzBmZi93eGYvNzVaNTczbXp4NU1xMWJ0NVp2dDIvZjNtcVZFY2dNZEVEdUladWMvczYrKys2N1hNY1ZIeC9Qa3lkUGNneTJSRVZGc1hidFdyUmFMYUdob1V5Y09KR2JOMjhDOFAzMzM3TjU4MmEyYjk5T1FFQ0EvRjZSM2VuVHAwMXVHNittejJybzBLRVc5M1Z6YzdPNmZ1N2N1Zmo2K3JKdDJ6WjhmSHpZdjMrL1dSdWJHVE5tV0gxc0dSa1pQSDc4bUU4KytZU1VsQlNMMjFnTEs1VXNXUkxBN0gzNTNyMTdMRml3d09wOVFtYllxMm5UcHVqMWVuSENTQkJlRUJlMWtpYWVyaFRTcUZBcm9JYWRnZDFwQ2NRcHRFZ0tKU2lWS0JYMjJMa1ZRZVBvVG1yc1E1SWYzU0QxV1RTRzlCUVNFeE01ZlBnd09wMHV4NVBBZ2lBSWdpQzhYRHExaExPOWdvb1dxbnhvMVpKOHdRNUFhcnFlMnpFSjZEUnBLQUFITzZqbUJ4RVA0ZGxyK0RGY3BWTGg0T0NBVnF2RllEREk0Vk9kVGdjZ2JvdmI0bllCMzVZa2lXTEZpbEdpUkFtcmxXK3pVcXZWbEM1ZFdqNkdJQWlDSUFqQ3l5RENINEx3bkpSS0pXQTkvS0hSYUhKY254ZVdyZzZmUDMrK3hXMk5yUVVhTjI3TVcyKzlKUzkvNjYyM0dEdDJMQUJUcDA2VlF5bWhvYUZXN3pjd01CQXdEMzBZblRwMXl1THl0TFEwWW1KaUFQRHg4ZUhldlh0bTFUMGtTU0k5UGYyLzhnclpyNzc2aWo1OStsQzVjbVVlUEhpUTQ3WnZ2UEVHQnc4ZVpPclVxVXlmUGwxZXZtVEpFdHEyYlV1elpzM28yN2V2UEVIZnRtMWJBS3BVcVdKU0phRlFvVUtNSERuUzdQaS8vLzY3eGRZeEJXbnYzcjFteTR3aGxkdzBidHlZNzcvL0hsZFhWMmJPbk1uNDhlTUJPSExreUhPMzc4aFBPNXkxYTlmeXlTZWYwS2xUSitiTW1jUFpzMmZ6ZGQvMzc5L1BjNFVJeUF4WlpKVzFEWXFsdGlabnpwd3hPNFpLcGNKZ01OZ2NQTE0xWkdNcGJKYlY5ZXZYR1RkdUhJY09IU0kwTkpUOSsvZkw3eEhmZi84OTU4K2ZaOU9tVFZTdlhoM0lmSC81NjYrL0FCZzhlRERUcDA4M2VXeldBaXU1VlM2eXRIN1hybDF5OEtObno1NW13US9JREpyazVxT1BQcks2emxyNG8zVHAwb0I1NVk5cjE2N2xXTjJtV3JWcWJOdTJqWXlNRFByMTY4ZXRXN2R5SFo4Z0NIbVR0ZXFIOXYrREc0V1VFdTRKVDRoUk82TlhaSDdXa3lRSlNhbENVamhnNTFFY2piTVh5VS92a1JKOWc3U0VHSzVjaWFCV3JiZng4ZkVoTWpLeVFENzdDWUlnQ0lLUWR3b0pkQm9KTndjbDc1WjM0TDFxamxRcVpvZGJsaW9mV1VNZmtGbXROVFV0Zy9zeHNXaVVHVWhLMEtxZ1duSDQ1UnpFSmI5ZWZiT1ZTaVZseTVhbGZmdjJsQ2hSZ3ZUMGRBNGRPa1JHUmdaQlFVRW9sVXB4Vzl3V3R3djR0bDZ2cDNIanhuaDVlWm05aDFpaVVDaHdkbmFtVUtGQzRydThJQWlDSUFndmpRaC9DTUp6MG1xMUFLU21wbHBjYjB4M3A2V2w1WGdjZjM5L2VRTFVxRWVQSHZUbzBRUDQ1NHIrZmZ2MjVkcXk0Y0NCQS9MUGpSczNOcG5NckZtekpqVnIxZ1F3T1U1T2svVEZpaFhMOGY1eTQrTGl3cnZ2dnN1T0hUdk0xcm03dS9Qa3laUG5PbjVlekowN044ZjFYbDVlTm0zMzhPRkRwazZkeXM2ZE8wMHFNcFFwVTBhZXJPN2V2VHREaGd4aCtQRGhPWVpyQUVhTkdvVlNxZVRJa1NNbXl3MEdBNE1HRGVMbzBhTnlSWVBpeFl2TEUvRFpKNDNkM2QzbDRFUldYMzc1NVFzUGYrU0hWcXRsNHNTSkRCa3loSVNFQkQ3ODhNUFhvcHFKWHEvbml5KytZT1BHalV5ZVBKbFdyVnFackpja0NiMCs5N3EvbGw3ekwwdHNiR3llUXk5NTNmNVZzaFlLc2hTT0FhaFZxeFo3OSs3RjN0NmVqaDA3OHNzdnYxZzlkbjZlaCtYTGw5TzVjMmVUWmVYS2xaTXJrQmovWmtORFEwMG1oQWNPSEdqMW1FRkJRV3phdEFtZFRrZnYzcjM1OGNjZjh6UW1RUkJzazdYcWgvRWtyazR5VUUyUndHMHlpRGNZVEU3dVpvWkExRWgyS3V5OVNxRjE5U0hseVYwVThmY3BVclFZUGo0K1JFZEhGMmk3S2tFUUJFRVFjbWRzN1ZMTVhVM0RpZzQwck9TQXY3Y1dOd2NsV3JVQ1JRNlR0Umw2QTQvamsxRXJVL24vRGpBb0pIQjNoREkrOFBBWnBMeEd1VTZkVGtmdDJyVjUvUGd4bXpkdkppNHVqdmo0ZUF3R0E0Y09IVUtTSkhGYjNCYTNDL2kySkVuY3VYT0hFaVZLVUxodzRWd0RJQWFEZ1pTVUZMTUxmQVJCRUFSQkVGNGtFZjRRaE9ka1oyY0hXSytLWVp5QXpLMEUrS05IajB3bTdTZE5tc1RKa3lmWnRtMmJ5WFl4TVRFY08zYk01dkdOR0RGQ0RnZ2tKQ1N3WU1FQ2kxZVpOMnJVeU9veHhvNGR5NWd4WTJ5K3ord21USmlBdmIwOXk1Y3ZwMmpSb3FTbXBoSVRFNE8vdno5MTZ0VEpzVDFOUWV2VHAwK0JiQmNSRWNIVXFWUDU3cnZ2MkwxN053RFRwMDhuT2pxYXI3LytHb0NmZnZxSmE5ZXUwYk5uVDZaTm0yYjFXTysrK3k3QndjR0VoWVZaYklOeC9mcDFLbGV1VEZSVUZKRFpTa1NoVU5DZ1FRT1RsaUw1cVhCUmtKUktwVmtwUzJQYkkwc0NBd09aTjI4ZUZTcFU0UFRwMC9UcTFVdHVYL0k2MkxsekowZVBIdVhjdVhNb0ZBcVRzSWRLcGJJYStNcHEwYUpGK1hwTVhicDBrVU5hcnd1VlNrWEZpaFh6WEFVbE9EaVlLbFdxV0YxLzlPaFJzMlVGM1FhcVg3OStmUFhWVjl5L2Y1K1dMVnR5N3R5NUFqMitOYjYrdm5LQXp5aDdoUlZyNFk4V0xWcXdhdFVxRkFvRjNicDFZL3YyN1M5c25JTHd2OHhTMVE4QU93VUU2Z3o4bXA1SXZFSUxrdEpzMzM5Q0lNNG92SFFvM0h5NUVaMU12Wm9CMk5rN2l2Q0hJQWlDSUx3a09yV0VzMDVCeGFKYUdsVjJwSDZBSTE3T1NweDBTdFJLOHlvZjJSa01CbExUOWR4NCtCU0pESXliU3hMbzFGQ3RHSnlPZkwzQ0gvYjI5cFFwVTRZZmYveVJpSWdJa3d1T25qNTlhckt0dUMxdWk5c0ZkL3Z5NWN0RVJVWGg1ZVdWNHprdnlLd0NmZWZPSFJIK0VBUkJFQVRocFJMaEQwRjRUZzRPRGlRbUpscXRBdURpNGdMOFUvTGZtdGpZV0w3NTVodjU5cVJKa3poMzdwekpzaGNwYSt1UTdOemQzWFBjdDF1M2JsYlhmZnJwcC9UcjE0OE5Help3Nk5BaGkwR1N4WXNYNXpvK1d5YURzMWJkeUtwUG56NnNYNzlldnAxVFFNSmExUUJyWThrYXpwaytmVHBQbno0MWFjV3piTmt5dnZ6eVMvcjI3V3Z4V0dxMW1qbHo1cENTa3BKajZ3ZGo4TVBOelkyK2ZmdHk4dVJKaytESDY2QnIxNjRzWExqUXBtMERBZ0xZdTNjdkdSa1pUSjgrblduVHB1VmFIV2Z5NU1tNUhqYzZPanJYcWkxNTBheFpNNHRsKzUyY25HeDZUZTdZc2NPa0VzK29VYVBvMEtFRE5XclVNTmx1K1BEaGRPN2NXVjUrK3ZScFNwWXMrWnlqenorTlJrT3hZc1ZNV3RaczNyeVpCZzBhNE9mbngrUEhqMDIyWDd4NE1RNE9Eb3diTjQ2Yk4yK2FyTFBVaGlpckxsMjZ5QUd3cmwyNzh0bG5uL0hHRzIvSTYwK2ZQbTIyZlU2Y25KeE10dXZVcVJOTm16Ymw2ZE9uekpzM2owcVZLbEdwVWlWNSs5allXRG5BWmVUdTdpNjN4N0pWMW1NYUhUaHdBQWNIQjV5Y25MaC8vejZyVjYrbWYvLytRR1oxb2ZidDIxczkzdHExYTlIcjliei8vdnNXVzM0SmdsQXdMRlg5QUZBQTdrb0p0NFNuUEZMOTAvckZFa21TVUNqVm9IRG1WcnpFeWV0UDBMajdvWHo2akl6VVJMQ2hVcFFnQ0lJZ0NIbVR2YlZMNHlxT1ZDdHVoN3VqRWtjN0pRcEY3aTBaakF3R1NFeE9RNStSakVwaElHdFdSSzJFc29YQnd3bWVKb0wrTmVqOVlxeEV1WGJ0V3JQZ2h5QUlMMVpDUWdLSER4K21lUEhpdUxtNVdRMlhHUXdHNHVMaU9IVG9rQWgvQ0lJZ0NJTHdVb253aHlBOEoyZG5aL1I2UFU1T1RzVEZ4Wm10OS9Ed0FESW5CaVZKd21CNERjNFVXSkI5Z2pVdnJJVTNGaTVjU1BmdTNkbS9mNzk4ZGZ1MmJkdFFLcFZvTkJyUzB0TDQ5ZGRmTFZhN3lHN05talg1SHQrTkd6Znl2ZS96V3IxNk5YNStmbXpjdU5IaVpISjZlanB6NTg3RnljbUpxMWV2eXN2YnRXdG4wazdtK1BIai9QREREeWlWU2xhdlhzMitmZnRleHZEenhOdmJHNERQUC8rY3hNUkVBTnEzYjAvdDJyWE50cjF3NFFJalJvemc0TUdEWExod3dhYmpmL3JwcDdsdUV4RVJVYURoRDB2QkQ0MUdnNE9EQTNmdjNzM3o4WHg5ZmFsUW9ZTFo4c0tGQzVzcy8vUFBQd3NrM0pPZjl4dTFXazFFUkFRUEhqemc3YmZmbHBlZlBuMmFSbzBhVWI5K2ZUWnYzaXd2VnlnVXRHelpFa2RIUndZUEhteDJ2S0NnSUU2ZE9nVllEbkZGUmtaeTVjb1ZJRE84QThpM0xWbTJiSmxOanlQN2RxNnVybkpWbnF3dVhyeG9GdjRvVktqUWMxVTd5cTVxMWFwSWtpUS9Ed0ErUGo3Y3UzZlA2ajRxbFlxSWlBZ1IvQkNFRjhoYTFRL0luRlN4a3d4VVZTUnd4MkRlK2lVN1NaSkFra2cxU0tRcGRUUnIxWjZ3L1o1RVhmK2J0TmdINk5PVE0yZVdCRUVRQkVGNEx0WmF1N2phSzdIVDVOemF4WnJVakF5dVBYaUtVcEZCOXFLdGtnU3VPcWhRR0c0L2hxVGNDMEMrY083dTd2VHExWXU5ZS9mYVZKRlNFSVNDazVpWXlJNGRPNmhZc1NJMWF0VEF3Y0hCck5xek1maHg0c1FKOXUvZlgrRFZUUVZCRUFSQkVISWl3aCtDOEp6YzNOeHdkSFJrMDZaTnRHblR4cXo5UzlHaVJZSE1xOUhMbHkvUHhZc1g4M3dmam82T0JaWVNkM0Z4NFpOUFBxRlVxVktFaElUSXkzT3FkSkcxV29kYXJVYWxVcEdVbENTdkwxNjh1TW4ydDI3ZEFqTGJaaFF0V3BRdFc3YlFvVU1IZWYzMTY5ZmxuLzM4L1BEejgyUDE2dFZXNzk5Z01GaXRuUEc2aTRtSnlURzBZREFZV0xGaWhkbnlXclZxbWJTZWNYUjA1SWNmZnFCSGp4N2N1M2VQZ0lBQUFnSUN6UFp6YzNNak5EVFU0bjBkT0hEQVpQSzVvSGw3ZTZQWDY1a3padzRaR1JrQS9QREREM0pycE94c3JSS1NWVTVWVzE3V2wybGZYMSs1ejJ0dURBYUR4WEZaRzJ2MjVUVnIxdVRDaFF2VXIxK2ZIVHQyV04wMmUyc1pZK25SbEpTVVhNZVlYVnBhR2hjdlhpUW9LQWgvZjMrNStzZVJJMGVBekRCSDF2Qkg5ZXJWY1hGeDRlalJvMmJsVUczaDUrY252Mjk2ZW5vQ09WY2l5bWtkWkw0ZlRaczJqWm8xYTNMcjFpMEdEUnFVWTJzcFMxZko1YWQ5MHZMbHkrbmN1YlBGZFcrKytTWUFKMDZjTUJsblpHUmtudTVERUlTQzVheXlYUFhEU0tlQU9qbzlCOUtUaUZkcUxMWit5YzVnZ1Bpa05HcFVLc1BaaUx1a1lFZnlrL3NrUlYwbFBlRXhodlJVUUlSQUJFRVFCQ0d2dEtyTTFpN2xmVFUwcStwRWc0cDVhKzFpamNGZ0lDMHRnN2lrUkRSS1Bka1BJMG1nVlVQVjR2Qjd4S3NQZjZqVmFzcVhMNCtycXl1UEhqMnllTUdDSUFndmpsNnY1L2J0MjN6NzdiZDA3ZHFWd01CQUhCMGQ1Zk13YVdscHhNZkhjL0RnUVRaczJNQzllL2RlMndzQkJVRVFCRUg0N3lUQ0g0THdIQ1JKd3NmSGgrVGtaSUtDZ2xpMWFoWHZ2LysrUFBFTlVMbHlaZm5udW5YcjVpbjhVYTFhTlg3KytXZktsaTFMK2ZMbEMyVE14aFl0bGlwOTZIUTZuSnljY0haMmx2L3Y3T3dzdHpPSWlvckN3Y0dCU1pNbU1YMzZkSG0vbUpnWWkvZTFZOGNPbWpScHdvSUZDM0lkVjA3aGozL2J5WXdLRlNyUXBFa1Q1c3laSXk4elRsaG5idy9rNXVhR1FxRXdXejVpeEFpNURVeldTZjVKa3libGVOOGVIaDVXdHhrNWNpUmx5NWExdVhKQ1hqZzRPT0R0N2MyalI0OU1YdjhKQ1FueWYxblpFdFRZdW5VclhidDJMZkN4UGkvajd6Sjc0TUtTakl3TWhnNGRLdC91MUtrVGRlclVNVmtHMEtGREI0S0Nnc3lXR3l0RDNMNTlXNjVvOHVHSEgrTG01bVpTNGFSNTgrWW0reG5EWExHeHNUWTlKdU9KVXVQck1Dd3NqS0NnSUlLRGcrWFhzVEc0OE00Nzc1anNXNzkrZllCOFY2akkycExKS0tkS1JOWXFyamc3T3pOMDZGQ0dEaDJLblowZHk1Y3ZaOHlZTVJZck1yMXNiNzMxRmtsSlNmejk5OTlBWmppblhMbHlIRGh3Z0JrelpsamR6OVBUMCtMNmNlUEdpU3Y4Qk9FNXFTVW82NmlqdktQT3JPcUhrUUlvcEFTWDVLYzgwamhpSVBmd2g5NWdJQ1kybnFqSGNYZ1ZjdVZCVEJ5U1Nvdld4WlBrbU5za1JsOG5JK2taWklqeTdJSWdDSUtRRzRuTTFpNnVEa3JlOHRmUnZKb1ROVXJxOEhUS2Uyc1hhOUl5OU55S2ljTk9uWWExbzZtVlVNb1RmRnpnU1NKa3ZNS09ibXExR2c4UEQwNmZQczJ6Wjg5ZTNVQUU0WDlZZW5vNkZ5NWNZUGJzMlJ3OWVwUnk1Y3BSdEdoUkpFbmk1czJiWEx4NGtaTW5UeElkSFcxeWprd1FCRUVRQk9GbEVPRVBRWGdPUGo0KzJOblpzWExsU3RScU5SOTg4QUh6NTg5bndJQUI4amExYXRYaXdZTUh4TWZIODk1Nzc3Rm8wU0tMeDlKcXRkU3VYWnRHalJyUnBFa1RJTE5Wd00yYk4xbTFhcFc4WGVmT25hMWVYVzdOVzIrOVJmZnUzWUhNU2dEcjE2OG5JaUtDQXdjT1VMSmtTUUNlUG4yS1dxMlc5ekZXTElpUGowZXIxUUtaRlVCaVkyUHpWVDNDV21XUm1UTm4wcTlmUDZ2N3FkWHExNzUvcloyZG5kemFwSFRwMHB3NGNZS0lpQWg1MHJ4NzkrNXl1d2xqT3hTakprMmFFQjRlenJCaHd6aDU4bVN1OStYaTRtSnkrK0xGaTlqYjIrUG41eWN2aTQyTkpTSWlnaG8xYXBoc201R1JRY3VXTFhOc05mRTh2TDI5ZWZqd29jVjExb0lMeHFvTWx0cllHQ2ZLWHpjMWE5WUV5UEh2UUtuTW5DQk1UMDluNmRLbDh2SXFWYXBRcDA0ZGsyVUFBUUVCQkFVRm1TMDN1bnIxS3FOSGp3WXlneDV1Ym03eWJlT3lyTHk4dkFCcy9sMXJOQnJnbjBvaGUvZnVaY3FVS2JSbzBVSitIVDkrL0pocjE2NVJ2bng1a3paWGpSczNCakJybldKa3JhM1RYMy85UmFsU3BZaUppY2t4NE9YdDdaM2pTVTBuSnlmNjkrOVBTRWdJcnE2dUFHemN1Skh6NTg5YkRRODllZktFRFJzMldEMm10ZEJGVHQ1NDR3MnI2K3JVcWNPeFk4Zms5N0xLbFN1ajBXZzRkKzRjMzMzM25kWDlYRjFkR1RSb2tObnlTWk1taWZDSElEd25SNldTQmg0dXVHblVWcThVTnJaK3FVUThkdzBaSk9iUytzVW9MaUdKclFkT0lrbVpWeUVyVkdva3BRczZIenZVTGo0a1A3cEp5cU5JTWxJVFFDOU9CZ3VDSUFoQ2Rnb0pITFFTbms1SzZsWndJTGk2TStVS2EzRnpWS0xMWjJzWFN3d0dBNmxwR1R5SWlVT3QxS095a3ZPVUpIRFFRdFZpY1BNUnhPZTl3R0tCVUNnVXVMaTRjUFhxVmU3ZXZWdGdGV0lGUWNpNzlQUjA3dCsvVDFoWUdPSGg0Zko1bGRUVVZKS1RrODBxUXd1Q0lBaUNJTHdzSXZ3aENNL0JPTmwzNmRJbEZpMWFoSitmSDkyN2QrZnUzYnRNbVRJRlgxOWZxbFdyeHBZdFc0aUppYUZQbno1NGVIanc2TkVqczJNMWF0U0lqUnMzQXBsWCtVUG1CR2F2WHIxTXRqdHo1b3k4blRWZmZ2bWwvUFBpeFl2cDFxMGI5Ky9mQjJEcDBxV01HREdDSWtXS2NPL2VQZUxqNDgzK2k0dUxJejQrWHE0QzBMZHZYL3IyN2N1U0pVdnkrVXpsbjVPVEUycTFPc2NKMHF3ZVBIakErUEhqYzl6R3k4dkxwR3BDOW5XQTFmWFpiZHk0a1lZTkc4cXRUUklURS9uNjY2OVpzMllOSGg0ZXpKczNqMWF0V3ZIZ3dRTWNIQnpNVHM3Y3UzZVBLbFdxRUI0ZXp0S2xTeGsvZm55T2xRcXlUNUk3T2pxU21KaG9jZkxjMHJLZmYvNlpuMy8rMmFiSGxsZmUzdDZVTGwzYXJLcEhlSGc0TFZxMEFNeURDMisrK1NaRml4Wmx6Smd4LzVveW1JMGFOUUxndDk5K3M3cU5NVERsNit0cjBwN0hHRTdJM3JMSHpjM040bktBeU1qSVBMZTBLVldxRkFBWExseXdhWHQ3ZTN2Z240b3M1OCtmNTg2ZE85U3FWUXNYRnhlNWdzaGZmLzJGdjc4L2I3NzVKdUhoNFRnN08vUDIyMjhUR1JuSitmUG5MUjU3K3ZUcGNpc29ZeFVnUjBkSGZIMTlBZk5Ba3lYR2JhNWN1U0l2OC9Qelk4Q0FBZlRzMlJNbkp5ZVQ3VHQxNmtTblRwMnNIaThpSWlMSDhJZTEwRVYrVktwVUNVOVBUNU1RakRFd2MvandZYXZCdUlTRWhIeTFueEVFSVhjcUNjbzQ2SGpMMVFtZDBuTFZEeU9kQk85bzB6bWNua3lpUW90WkxYZ0xNdlNaRTBuZGcydno0LzRUM0huNEdKQlFxTFJvSERXb3RJNW9YWDFKZW5pTjFOaTc2Tk5Td1BBS0x5RVdCRUVRaE5lRVNnR09kZ3FLZTZocFd0bVJ4cFVkOFBQUTR1cWdSS1BLZjJzWGE5TDFCaDQrVGNKT2s1WnJWemFOQ2lvWGhYMFhYbDM0dzk3ZW5zYU5HeE5tL0lPSUFBQWdBRWxFUVZRWEY4Zk5temYvTmQraEJlRy9XVkpTa2tscmJFRVFCRUVRaEZkTmhEOEU0VGtZMng4Y1AzNmMxTlJVM24vL2ZRNGZQc3pvMGFPSmpJekUyOXNiU1pMWXNXTUhVVkZSOU8zYmwxNjlldkdmLy96SDdGaVhMMTltd1lJRmJOcTBpZVBIajVPUWtHRHh5OFBseTVkTjJvbFlralg4a1pTVXhOcTFhL25zczg5TXFnQmtaR1JZYkszZzRPQkFiR3dzcFV1WGxwZUZoNGNUSGg0dXQ3dklPZ0VMMEw5Ly94ekhBOGk5TDdQTDZlU05VcW5FMWRVVnBWSnBjL3VQaUlpSVhNTWZMaTR1OU9uVEo4ZHRjbHR2NU9mbng1a3paOWkyYlJ2VHBrM2ozcjE3ekpneGc3WnQyeko3OW13OFBEeFl2bnc1TzNic1lNdVdMVVJHUnByc2YralFJV2JPbk1uU3BVdnAyN2N2RlN0V2xDdS81S1pRb1VJNE96dHovZnIxSExmejlmVmw0TUNCekowN2w2aW9LSnVPblI4TEZpeEFwOU9aTEpzNGNTSlBuejYxdXMvR2pSdVpNMmNPNzczM0hqdDM3bnhoWThzclYxZFhSbzBheGFoUm8weVcrL3Y3VTdObVRVNmRPaVdIdEt6dEQ1aFU3Y25xK1BIak5pOXYxcXlaMWVvWjFoaXJ2dFNvVVlOT25UcmxHaGp6OFBBQU1BbW1oWWVIMDYxYk54bzJiTWlXTFZ1QXpHb3NiZHUycFhyMTZvU0hoOU9vVVNOVUtoVTdkdXl3ZXV3ZE8zYklWVktNNFkvbXpadnovZmZmNStreFFlYnoycUpGQzNyMjdFbkRoZzFSL0grcmhwczNiMUtsU2hXYnlxbmFFcVRKSHJxUUpJbGp4NDdoNU9SRTFhcFY1UW9wV1RWbzBJQUdEUm93WThZTXZ2amlDL2wrMHRQVGlZNk9ac2lRSVp3OWU1WmR1M2JSb1VNSElpSWl6TjRQQkVGNE9SeVZTaHA3dWVLaFZlZDY1YkJTQWkrVmhIUDhZMkpVRGhnVUdwdnVJelV0bmFTVU5Nb1c5K2JSa3ppU1V0SXlQL05JRWdxTkhWcVZEeXA3RjFKamk1QVVGVUZhWEF5RzlGUnluWGtTQkVFUWhQOUNHaVU0NlpTVTlkSFFvcm9URFNzNjR1Mml4TWxPaVVwWjhLRVB5S3o2a1pLV1FXUjBMQ3BGQnFxYzg2Q29GRkNrRVBpNXcrTUVTSHNGeGJzY0hCd29YYm8wUC83NG81aHNGZ1FoVng0ZUhxU25wMXM5TDFlcFVpVXVYTGhnMW9yNlZaRWtpWjQ5ZTNMOCtISE9uejl2TWVBV0hCek1xVk9uQ3FTcWNmbnk1Ykd6cytQTW1UUFBmU3hyZ29PRGlZK1BKenc4L0xtUDFiMTdkd29WS3NUczJiT2ZmMkFGS0RBd2tQdjM3M1B6NXMwY3QrdlNwUXZQbmoxajE2NWR6MzJmaFFzWDVzR0RCODhWZ3ZUMTlTMlExNUVrU1M4MGpPbnQ3VTNkdW5VSkN3dXoydDY3Zi8vK3VWWTV0bFZCdmM2VVNpVnF0WnFVbEpULzJiQnFZR0FnRGc0T0ZpdWVDOEtMSnNJZmd2QWMzbnZ2UGVMaTR1UUoyNWlZR0xwMDZVSllXQmlwcWFuMDY5ZVAyTmhZZHU3Y1NWSlNFbmZ2M21YZ3dJSE1uei9mN0l2NjFhdFhHVEZpUklHUGNkS2tTVHgrL05qaWNtdUJpcDQ5ZStZNE1adjlTdlZ2dnZrbTEzRlkrM0NTaytMRmk2TlVLdm50dDkvTTJscFlZbXQxaEp5dXBqOXo1Z3hseXBTeGVqVis5dnRwMkxDaFhNMWoyclJwOG5KSFIwY1VDZ1ZkdW5SaCsvYnREQnMyRE1nTTcyUjM3dHc1NnRhdHk4U0pFL254eHg5dGVnd0FIM3p3QVFDLy8vNTdqdHY1K1Bnd2JOZ3dmdjMxVjM3OTlWZWJqNTlYbHFxelRKNDhPY2ZmL2ZyMTY1azhlVExqeG8xajkrN2R1WDdoOVBEd1lQTGt5Yzg5MXB4MDZ0U0pHVE5tNE9IaHdiaHg0MHdxcUF3ZlBoeEprbko5emdzWExneEFtelp0U0VoSVlPalFvUVFIQjhzVkg5cTNiMC8vL3YzNTdMUFBPSHYyck5uK1dWdm9uRHQzTHRjeGI5bXlCUjhmSC9uMmUrKzl4K1hMbHdrT0RpWWhJVUVPZjNUbzBNRmlhV0JqMjZDc1lZU0RCdy9TclZzM0dqVnFKSWMvTGw2OENHUzJyNEhNTDdFQTI3ZHZ6M1dNV1czYXRJbE5tellCOE9lZmY2TFg2d2tNRE14MXZ4WXRXckJtelJvQWJ0eTR3ZlRwMDFtMGFCRnBhV2t2dEkrdXdXQmc2dFNwckZtemh0R2pSek54NGtTVDlUcWRqc0RBUVByMzc0OU9wK1B4NDhkODlkVlhRR1pscUxwMTY3SjU4MlkyYnR6STVzMmJxVml4b3NuN2hTQUlMMDltMVE4N202cCt3RCt0WDhycjQ3aG55Q0RKeHRZdktXbnBuTDF5aThJZXJxaFZLcEpTL21saEowa1NLSlVvRlE3WWVSUkg0K1JCY3N3dEVxT3ZrNUgwRERKZTczWjNnaUFJZ2xCUWRHb0paM3NGMWZ4MHRIekRrVnBsN1BGMFZ1RmtwMFNoS1BqQVIxWVplZ09QNDFKUVNja29iQWhmU2hMbzFGQ3hDRnk4Ly9MREh3cUZBanM3TzA2Y09FRmtaT1FML2Y0akNNSi9oK2pvYUM1ZnZrejU4dVhOMXIzMTFsc2NPblNJdlh2MzBySmx5MWN3T25NMWE5WmsrZkxsUEhyMGlDSkZpcGkxdTIzZXZEbmJ0Mi9uMkxGanZQdnV1eFl2ek1tTHJWdTNVcTVjdVR3SERKczBhY0t4WThkeXZOak5hUHYyN1ZaL0IzazFac3dZeXBVcjkxcUZQeFFLQlQvODhBT0ZDaFdpYU5HaVp1M09zMXEzYmgyWEwxKzJLZnpSckZremR1L2VUYzJhTlRseDRvVForZ01IRGdDWkZaVHpFMTd5OVBRa01qS1MwNmRQOC9iYmI1dUVFeDQ4ZUVCRVJBUkJRVUc1SHFkMjdkb3NYTGlROXUzYmMvWHExVHlQd3haZHVuUmg5dXpaakJvMWl1blRwMXZjWnVIQ2hWeStmTGxBd2gvNWZaMXBOQnFUdjlrUFAveVFGU3RXRUJnWXlCOS8vR0Z4SDRQQndMSmx5L2pvbzQ4c3JuZHpjMlBMbGkzTW5UdVhuMzc2S1UvamVSMnNXTEVpWCs4eHI1S2pveVBWcWxXamV2WHFiTisrblJzM2JyenFJUW41Sk1JZmdwQlBOV3JVb0V5Wk1xeGZ2OTVrY3ZqczJiTlVybHlaYnQyNjRldnJ5OHlaTStXd3dIZmZmY2NYWDN6Qlo1OTk5c0luc0kwc0JUOEFCZzRjeUJkZmZNSGR1M2VCekVESHhZc1h1WGJ0R3BzMmJhSm56NTdFeGNYUnBVc1hJSE9pNHRTcFV4YXZMbkYzZHplNUhSTVRZN2FOdFVvYVhidDJwVUdEQmhiWFZhOWVIZmhud3JrZ0JBVUZQZmNWTWxtUFlhM0g3ZzgvL01ET25Udmw1Nzk1OCtZa0ppYktGUkN5UzBsSllmVG8wWGg2ZXRvMGh1clZxL1A1NTUrVGtwTEM0c1dMYzl6VzJGN2paZjlqYlc5dmoxS3B6REg4RVI4Zno3eDU4eGc3ZGl5REJ3L090ZDJPbTVzYm4zNzZhVUVQRllEU3BVc3plL1pzNnRldlQzcDZ1dGxZQWdNRDVjRFVvRUdET0hYcWxOV0tHdjcrL3FTbHBiRi8vMzcwZXIzOGQzVGt5QkVnTTJUVXRHbFQrdlhyeDd2dnZzdXpaODhBS0ZLa0NLTkhqNlpidDI0MGE5Yk02b2RqQUdkbloxcTJiRW1IRGgwSUNRbVJneHUxYXRXaVdyVnFUSjQ4bWM4Ly85eGtuOTI3ZDZQVDZTaFJvb1JKSXI5Q2hRcUFhVlVmWTF1YmV2WHF5Y3N1WGJyRTFhdFh1WFRwRWhxTmhtYk5taEVkSFoxckdDYXJxbFdyTW1IQ0JCWXNXRUJLU2dvQkFRRWNQWHFVbmoxN1d0dytJaUpDUHY3T25UdFp1M1l0di83Nks1czJiU0k5UFoxRml4YWhWcXZseWtRdnl0YXRXOW01Y3llaG9hRWNPM2FNWGJ0Mm9kRm82TldyRjhPSEQ2ZHc0Y0pFUkVRd1pjb1VObS9lYkxKdlpHUWs5ZXZYWiszYXRYVG8wQUZBRHI4SWd2QnkyU3VWTlBCd3dVT3J5clhxaDVGT2drQTdBMy9vVTBreTJOYjZKVFV0bmI4ajd2QTBMaEcxT25NQ1M2ODNuVmlTSkFsSnFVYlNPYVB6S1lQYXhZZmtSemRKZVJSSlJtb0M2TVdramlBSWd2RGZSd0owR2drM0J5VjFLemp3WGpWSEtoZlQ0ZTZreEY2amVPR2hEOGljYkVoTjF4TVo5UlRJc09XZmRnQzBLcWhTRlBiOERYSEpMM1NJWnB5ZG5hbFJvd1luVDU2MGVoNUNFQVRCRm41K2ZtelpzZ1c5WG05MmNZc2x0V3JWNHVqUm83bHVKMG1TVFZVMHJGMlExNnBWS3lDemltNzI0QWZBbmoxNzJMbHpKeTFhdEdET25EazJWYUl1YUhYcTFHSDM3dDM4K2VlZk5HblNoUGo0ZUtwWHIyNnhqYk9SczdNejNicDFzN2h1OWVyVjhzL0dsdUxXR0NlUWM5c09NaXQrcDZXOStJc0syclJwZzcrL1ArUEhqODh4K0ZHUWF0ZXVMWWNUOGx1MXBuUG56cWhVS3Y3NDR3K3pxaFRlM3Q0MkJYc2c4M3hxNWNxVitmWFhYd2tLQ3BMUHplYW4wa1d2WHIwc1hvemJzV05IREFZRDY5ZXZ6L014TFhrUnI3UENoUXZ6NjYrL3NuMzdka2FOR2xWZzFZVEtsQ25ERzIrOHdZOC8vc2hubjMzR3JGbXo1SFZMbHk3TjgvSE9uVHYzV29TblNwUW9rZXM4emNxVks2MmVLeThJaFFvVm9uTGx5dmo3KytQdjcwL3AwcVdwWExreTVjcVZreXR0T3prNU1YWHExQmMyQnVIRkV1RVBRY2luUVlNR0FabHZ4Tm01dXJveVpzd1luajU5YWxJVlkvSGl4UXdkT3BSaHc0YXhkZXRXL3Y3Nzc1YzIzdXcrL1BCRHZ2cnFLejcvL0hPV0xGbENhR2dvN3U3dTlPN2RHOGhNNDM3NzdiZVVMVnVXSzFldTBMbHpaOHFXTFdzUzRwZzVjeVo3OSs3TkxKZWFKVzFkdkhoeGtwTXp6NFRNbXplUFRaczJjZWpRSVZRcWxVbFF4dFBUaytUa1pHYk1tR0Z4aksxYnR3WnlyMnlSRjliQ0Z5L2lHTWJnUjBCQUFIWHExT0dubjM2eStPVWxxOTkrKzQxOSsvWXhaTWdRaSt0VktoVjkrdlJoeXBRcDZIUTZCZzRjeUxWcjEweTJlZkxrQ1g1K2ZyUnQyNWJIangvejhjY2Y4L1RwMDVmZVlzTFkraVMzRDh5elo4L213dzgvWk9MRWlSdzdkaXpId0VOT1ZWdnlTcWxVQXFCV3F4azNiaHlmZnZvcFdxMldZOGVPTVdUSUVKT0tHMFdMRm1YVnFsVW9GQXBHakJqQjZOR2pXYkprQ1NrcEtXemJ0czNrdUpJa1VhMWFOYTVmdjI3MXcyNWlZaUpkdTNabC8vNzk3TnExaTM3OSt0R3JWeTk2OSs2TlZxdmw2TkdqYUxWYXMvMEtGeTZNdmIwOWtObnFSS3ZWWWpBWWNITnpJekl5RW8xR3c4eVpNNG1QaitlNzc3NHpDMzhZajNIMjdGbW1UWnNtdDRoNisrMjNBVGgyN0ppODNaMDdkN2grL1RwSlNVazRPenZ6N05renJseTVRdFdxVllITUt4MWNYRnhZc21TSjJlUFVhRFJ5SlpKQmd3Ymg0ZUVoaDdsYXQyNk5YcTluNjlhdGVIcDZvbEFvcUZPbkRuWHExTEg0WEgzNzdiY203d0VmZi95eDJUWWxTcFN3Mk1hcW9BMGFOSWp3OEhCV3IxN04vUG56NmR5NU0wV0xGdVhHalJ2MDY5ZVBkZXZXV2IwQ0x5NHVqaDA3ZHNoaHQ5V3JWOU91WGJzYzJ3Y0pnbEN3RklDdlZrMTFWMGQwQ3FYTis2a2tLSzRCNS9qSFBGYlovLytSY21jQUtwVDBwWVJ2S3IrZHZFeENzdVhQQUpJa29WQnAwVGhxVUdrZDBicjZrdlR3R3FsUDc2SlBUNGIvMFJLcGdpQUl3bjhYaFpRWit2QjBWbEsvZ2dQQjFaMnBVRVNMbTRNU3JWcGhjeWl6SUJnTWtKaWNSbnA2RWlxRndlYndoMElCbmk1UXloTmk0aUgxSmVVME5Sb05WYXBVSVNBZ2dNT0hENHVxSDRJZzVGdVJJa1hZdjM4L1JZb1U0ZENoUXpSdTNGaXVVcHZkMWF0WCtmSEhIN2x6NXc1ZmZQRUZFeVpNNE9USmt5YXRmN012cTFxMUtuZnUzTEZZK2JoOCtmSVVLVkxFNnRqYXRXdUh3V0JneVpJbEZ0Y2JEQVo2OSs3TmhRc1hlT2VkZDNCeGNjbFhwZW5uY2VUSUVYNzg4VWM2ZGVyRXRtM2JhTjY4T1I5ODhBR2hvYUZXOXlsY3VEQS8vUENEeFhWWnd4KzJYcXhveTNZYk5teVFMMFI3a2NhTUdVTjBkUFJMblZBUENRa2hJeU9ET1hQbTVQc1l4bk9MaXhZdHl0TitEUnMyNU15Wk0vS0ZyOHVXTFVPcjFiSmd3UUk1QUhMdjNqMldMVnRtY2Y4K2Zmb1FHeHRyc2ZKMzFndnlqSW9YTDA3dDJyVTVmUGh3Z1ozWGZ4R3ZzK2pvYVA3ODgwK0dEeDlPUUVDQTJXdXZYcjE2VnMvblY2eFlrWkNRRUxQbHMyZlA1dGl4WTlTclY0OWZmdm1GbVRObjR1UGp3OGlSSXdIckZ4cm5KQ3dzN0xVSWY4VEd4dVpZU1Qrbjk1T0M4dTY3NzhyVlZBd0dBMmxwYVdnMEdtYk1tTUhaczJjNWZmcTAvRDV1eTkvSmd3Y1BiQW9UQ2krUENIOElRajRFQkFUUW9VTUhUcDgrTFY4ZGIrVG82TWpxMWF1eHQ3Y25KQ1RFWk9JN0xpNk9pUk1uTW5mdVhOYXRXMGU5ZXZWNDlPalJ5eDQra0ptaUxsYXNHRE5uenVTRER6NmdldlhxckYyN1Z1NUJ0bkhqUmo3NzdETVdMMTVNU0VnSU0yZk81TkNoUXlibHcyN2V2TWxYWDMzRjRzV0xxVlNwRWsrZVBLRktsU3JNbmoyYklVT0djUDc4ZVNJaUlraFBUK2Y0OGVQczNidVhzV1BIQXBsbDRYNzU1UmMwR2cxdnZmV1cyZmhLbENoQnk1WXRTVXhNWk8vZXZTL25TWGxCak8wZnJIMTVNWklrQ1c5dmI1eWNuT1JsL2ZyMUF6S3JkMGlTeE1TSkV4azJiQmd4TVRIMDZkT0huMy8rMmV3NEN4WXNZTnk0Y2ZJWGlJeU1ERWFPSFBuU2UzZ2FxNWprRlA3bzBxVUwxNjlmcDErL2Z1emN1Wk5ObXpZUkhCeHNzUlhLcEVtVExGYVZ5UzlqR0tGRWlSS01IajJhWjgrZU1XclVLSll1WFdyeVhQbjcrN050MnpaOGZYMlpPM2N1Q3hZczRQVHAwK3pZc1lPVksxZlNzV05IZnZubEYzbjdxbFdyNHU3dW5tc1p3N05uejlLNWMyYzJidHpJc1dQSFNFNU9aczJhTlN4ZXZOaXMxVXYvL3YzcDJMRWpiNy85dHB6QXZuSGpCdXZYcjJmRGhnM2N1blVMU1pLWVAzOCtWYXRXWmNTSUVWYXIvcmk2dXFKUUtIQjJkZ1pBcTlYU3FGRWpvcUtpT0gvK3ZNbTJkZXJVa2F1U1pOZXBVeWNBaTE5WUprNmN5TkNoUTRGL2ZzZjc5KytuWThlT0xGNjhtUEhqeDh0WHExbHJzYVRUNlhqMDZKRk5YK1R6RWdxeXRUMlVKZEhSMGJScDA0WTllL1lRR2hwS1JrWUdJU0VockZpeHdpVFlaa21OR2pXWU9uVXFseTlmWnMrZVBRd2RPcFR3OEhEYXRXdG44ZlV1Q0VMQnMxY3FhT0RoZ28rZGhyeGNWQ3hKRWpySlFCbDlIUGYxNlNRclZEYVY3VXhOUytmMnc4ZlVxbHlLNCtkdldBMS9HTzhEU1VLaHNVT3I4a0ZsNzB6S2s4SWtSVjBsUFNFR1Ezck80VkZCRUFSQmVGMHBKSERRU3ZpNnFXbFV5WUhtVlIwcDdhUEZ6VUdGUmlXOWtsTFlhUmw2cmorTVJhWElRR0ZicGhQNHAvVkw1V0x3OTExSWZiNmlvamJUYXJXVUsxZU9jK2ZPaWFvZmdpQlk1ZTN0VGN1V0xhMWVFUjhRRU1DZVBYc29WcXdZa0ZuWk9LZldGanQzN3BUREh4TW5UbVRDaEFtY09ISENaSUxQMHJKdDI3WXhlUEJncytNdFdyUklQcytaWFdCZ0lCVXFWR0RYcmwxY3VuUXB4OG5HcTFldmN1SENCWXN0TUM1ZXZDaUhBcjcvL250NjlPaGg5VGhHT1ZWcG1ETm5qc25FdE1GZ29FZVBIcFF0VzVZR0RScnczWGZmMGJOblR6Nzc3RE9yeDdhMTdZdXhaYmcxbzBlUHhzdkxLOWZ0d0hMYjhZTFdxbFVyM256elRVSkNRb2lMaTVPWDUvUjhsaXRYenVMNmJkdTIwYVpObTF6djA5L2ZuM2J0MnFGVUttMnFjRjIvZm4zQ3c4UE5sbFdwVW9VOWUvWnc0Y0tGWEk5aFZLMWFOYlp2Mzg2alI0K29YTG15Zkw3eTIyKy94ZHZibS9Ianh6Tm56aHc2ZHV4b3RZMUpuejU5ZVBEZ2dkWDEyZlhyMXc5SmtxeUdTZkxqUmJ6TzB0UFQ2ZFdyRjJscGFmVHMyWlBhdFd1YmJOZWhRd2Y1UXVyc2F0V3FSYTFhdGN5V0cwTWFaODZjb1VHREJodzRjSUFSSTBadysvWnQ1cytmbitQbng3ejgzUlUwUzYvdnJNdGlZMk54ZFhXMStwNEJMeWY4RVJZV1J1dldyYmwyN1JyWHIxOW55WklsZE8zYVZRN1haR1h0ZlR1cnk1Y3ZpL0RIYTBhRVB3UWhqeFFLQmJObnowYWhVSmk5b2VsME90YXRXMGVsU3BYWXNHRURhOWFzTWR0LytmTGx0RzdkbW9ZTkc3Sm56eDZDZzRONThPQ0J6ZmZ2NE9DQXY3Ly84ejRNTWpJeW1EUnBFb0Q4cGg0VEU0Tk9weU1wS1luVTFGUSsvdmhqd3NMQ09IejRNRGR1M0tCSGp4NG0vMWlWTFZ1V0ZpMWFzSFBuVHA0OGVRSkFWRlFVVmF0V1pkQ2dRUXdjT0JESURJbWtwcVl5WU1BQUZpOWV6SzFidDlEcjlVeWJObzNseTVjemZmcDBzdzhBWDMvOU5ScU5oaFVyVnBoOGdQeTNHVGx5SkEwYk5tVGZ2bjBjUEhqUVpKM0JZRUNuMDhtM1M1VXFoVmFyNWRxMWF5Z1VDcVpObThiZ3dZTzVmdjA2UVVGQnJGaXhna21USmhFVkZjV3FWYXVzaGlxbVRadkd1blhyOFBUMHhHQXdjT3ZXTGFLaW9sN280N1RFejg4UFFINXRaQlVZR01pWFgzN0pXMis5eGJoeDQ1ZzFheGJqeDQ5bnlwUXA3Tm16aHo1OStwaUZKNnoxTmN5SnNVU2RwUTllV2N1V2JkdTJqZERRVU83ZnYyK3lUZXZXclZtNGNDRXVMaTZzWDc5ZURpOGRPWEtFano3NmlGV3JWckZtelJxQ2c0UGxxaG5HZFBPZVBYdXNqcXRNbVRLMGF0V0tzTEF3bWpScHd0cTFheWxhdENqZTN0NXlOWXlzQVpTeVpjdFNxMVl0b3FLaTJMaHhJMnZYcmpVSkRPaDBPaFl1WEVqSGpoM1p1blVyMzM3N3JkWDdMbHk0TUpCWjJRTXl5d2M2T1RteGR1MWFzNENRdGVDSG82TWpyVnExNHRhdFd4WXI4MnpkdXBXblQ1OXk4dVJKVHA0OEtiOVdPM2JzeU1PSEQyMDZZVm0wYUZIQWV1dXFsOFhUMDVPR0RSdlNyRmt6a3BLU0dEQmdBSFhyMW1YVHBrMVVxVktGNGNPSHkrVVhyVDJ1U3BVcXNYbnpadExUMCtuV3JSc1hMbHdnSmlhR0NSTW00T3ZyYXhiK01INkJ5VStaU0VFUUxNdXMrcUVoeU1NWlI2VXl6eE5OZGhMVTFxWnpYSjlLc28ydFg5TFNNNGk0OVJDL3d1NG9sUW9rU2NyMTcxcVNKRkFxVVNvYzBYbVdRT1BpU2RLalNGS2lycE9lSEFmNm5JTm1naUFJZ3ZDNlVDckF5VTVCY1hjMVRhczQwcVN5QTM2ZVdsenRsYWhmVWVnRE1qOWpwNlNsOHl3eEFZMVNiM1BWRHlPTkNpb1ZBVmNkeENWbFZ2cDZrU1JKUXFGUThNY2ZmM0R2M3IzbmJtTXJDTUovcnlsVHB2RFJSeDl4OGVKRnMzTTFIVHQyWk1tU0phaFVLdHEwYVdOV3hkYkl3Y0dCMWF0WDA3cDE2M3kxVmNndll5V0dyNy8rR3NoOXN0Rll3VGE3L2Z2M20xV0UrT0tMTHl4dU8zandZTnpkM1MydXQ3T3pzemdKQ3BDY25FeUhEaDBJQ3d0ajRjS0ZBSGg0ZU5Db1VTT0wyenM1T1ZtdHdwRzFsVWR1RlFuNjkrK1BsNWZYYTFHNVFLbFVNbTNhTks1ZHV5WS9CL1BueitmVXFWUE1talhMNGdXSW9hR2hQSDc4bUJVclZwaXRPM2Z1SE1IQndXemZ2dDFrK2ZIangrV2ZKVWxpNnRTcFNKTEVnZ1VMY3J3SXEwbVRKbFNvVUVHdVRKNlY4ZHl1c1JxeUxRb1hMc3pXclZ2UjZYUXNXN2JNN0VLMUNSTW1rSmFXeHJmZmZvdENvV0R3NE1FRUJ3Y1RIQnljYXhYd3dNQkFRa0pDQ0FrSk1Ua3ZyZEZvNU9vV216WnR5dlZjZ3JWZ0RXUUdPb3dYcDc2bzE1bkJZS0JmdjM0c1c3YU1peGN2eXE4TGdFOC8vWlJSbzBhWjdSTVhGOGZLbFNzdGhzV3krdnZ2djJuZXZEbDkrL2JsdSsrK3k5TzRYcllGQ3hiSVAzZnQyaFZYVjFlVFpTK3JQVkp1a3BLU0xGNVViRTFPWVJweC92cjFKTUlmZ3BCSG9hR2gxS2xUaHgwN2RzaFZNZ0RjM054WXQyNGRRVUZCSEQxNlZBNCtaR2RNQ0I4NGNJQUtGU3B3OU9oUnVuVHB3dkhqeDNGM2QrZnAwNmVVS2xVS3dHSnZQdU1IQjF0cHRWcjBlcjJjNmpaKytOSnF0WVNFaEJBYUdzb2ZmL3hCVEV3TVE0WU1vVlNwVW5UcTFBbGZYMSs2ZGV1R1dxMUdvVkRnNU9SRWNIQXdhOWV1bFU4MmZQNzU1MGlTWkRJcC8rREJBNVl0VzBidjNyMFpOV29VejU0OXcyQXdNR2JNR0hidDJzV29VYVBrNTJiRGhnMTA2OWFOSGoxNnNHYk5HbzRjT1FMQTBLRkRhZDY4T2JHeHNmbWE4SCtaQWdJQ3VIMzdOc1dMRndlUTI5OG9sVXJHalJ2SGlCRWppSTZPdHBodXZYSGpCazJiTnVXYmI3NGhNVEZSYmdkeCtQQmhKazJheE9EQmd6bDA2QkR0MnJYanM4OCtZOFNJRWJScjE0NlRKMDlTclZvMW5qeDVRa1pHQmhrWkdlajFldlI2UFVxbEVwVktoVnF0TnZsUHBWS3hZOGNPTm03YytNS2VDMTlmWDVLVGszbjI3Qm5PenM3MDdkc1h5RXprRzU4VEx5OHZBUGJ0MjBkR1JnWXJWcXhnM2JwMUFNeWFOUXN2THk4KytlUVRObTdjeUx4NTh4ZzllclROOTI5blowZGFXcHBKQ2R6MzMzOGZ3R0tBYU9uU3BWU29VSUZCZ3dheFpjc1drM1hGaWhYanl5Ky9wRjI3ZGdETW5UdVhzV1BIbW54NTJiSmxDNlZMbDJiQ2hBbHMyYktGUm8wYThmanhZM3IxNmtWMGREUzdkKytXdHpXMmNKa3dZUUt0V3JXU1B5eWRPbldLQXdjT1VLTkdEVDcvL0hNKyt1Z2pXclJvUVhSME5MLzk5aHNuVDU3azRNR0RmUDMxMSt6WnM0ZjkrL2VibGZpdFdiTW1peFl0b256NTh1emV2WnZldlh2TEg3cmk0K09wVnEwYVhsNWVSRVZGNGVUa0pQY1p2WGp4SWc0T0Rvd1pNd2FEd2NEaXhZdUJ2RlhHY0hCd3NCaDRLRldxbE5WMlRwWm9OQnJTMHRMa2NVdVN4QWNmZkFEOEUxTEpTWmt5Wlo2cm9vZVJNWERpN096TTVNbVRhZENnQVZXclZrV1NKRkpUVStVdnFIZnUzS0Z1M2JxTUhEbVNZY09HTVdmT0hLWk9uY3J1M2J2WnUzY3ZmLzc1Sjlldlg4ZGdNRkN2WGozV3JGbURuWjBkN2R1M2w2OHErT2FiYjlpeFl3ZVhMMS9Hd2NFQmQzZDNIajkrVEZKU0VzMmFOUU40NmVWTEJlRy9tWjFDUVMwM0ozdzBXcFQ1bUd4U1MxQlNLK0VVOTVTblNudHN2VXc0UGpHWnMxZHVVOXpIbldmeHlTU2wyRmJCUTVJa0pKVWFTZW1DUStGeWFKMjlTWXErUVVyTUxmUnBTV0I0dWRXOEJFRVFCTUZXU2dVNDZ4U1U4dElRL0lZVERTbzZVclNRQ21lZEVwWHkxWVUrak5JeTlOeUlqa2VyU3M5VEpUQWpoUVNGSEtHa0p6eDhCaWt2T0pmcDRPQkFjSEF3MGRIUlhMdDI3YVZYOUJRRTRkOWo2dFNwOU9qUmc1a3paNXBjU1YrcFVpWFdyVnZIOWV2WDZkaXhJM3E5bnBVclZ4SVNFbUp5d1ZaZ1lDQXJWNjdFMzkrZnZuMzdzblhyMXBjeWJrOVBUenAzN2d6QWdRTUhBQXIwM3dwclY2TjM2ZElGZDNkM2krdGRYVjJ0aGo4QXJsMjdSdm55NWVVQVF2bnk1ZVh6bTluNSt2cGFYWmMxL1BIeHh4L2o0dUppOVQ0TEZTb0VrR1BGQVBnblFQTWlEUjQ4bUlDQUFOcTFhMGRxYWlxMWF0VmkwS0JCSERseWhIZmVlY2ZpWkhCb2FDalIwZEZXeDEreVpFbTUya1RObWpYNTRJTVBtRGx6cHR3dU9UQXdrRTZkT3ZIRER6L2tHaFpZdTNZdEZTcFVNR2xURDVudFJ4bzJiTWlOR3pjNGRPaVFUWS9WeGNXRlhidDI0ZWZueDZaTm0rU0xhYk9iTW1XSy9IUHQyclZwM0xneFk4ZU9aY0tFQ1RrZS81dHZ2cUZXclZyTW16ZlBKUHpSdFd0WHZMMjlnY3pBUU5ZQVFYYURCZzNpNmRPbkZpOUVCamg1OHFUODg0dCtuVldwVW9XZmYvNVpyZ2dPa0pxYWFqVUVrNTZlYnRORmdzZVBIemNKQTcydXNyNDJHelZxaEt1cmE2NnZWMEY0RVVUNFF4RHlxRzdkdXNURXhNZ3REWXlXTDE5T1VGQVF2Ly8rTyszYXRiT1lMRFY2OHVRSjc3MzNIdHUzYjVjclBSZ01CczZkTzRlam82TzgzWmt6Wjh6MlBYandJTE5temNweGpGay9uSGZvME1Fa0VSa1pHVW5YcmwyWk1HRUNSWW9VWWQrK2ZYVHIxbzI0dURnKy92aGpFaElTMkxScEUwMmFORUdTSk9iTm04ZkdqUnRac21RSmMrZk9aZXJVcWF4WXNZS2ZmdnFKdG0zYnNuWHJWazZmUG0xeS8vUG56NmQvLy81MDZ0UkpUb2tmUEhpUVE0Y08wYWxUSjhhTUdTTlhBaGcrZkRoLy92a25JMGVPcEhYcjFtZzBHcm4wV1VoSUNBOGZQc3p4c2I1cUV5Wk1NQW5qR0pQMVM1Y3VwVk9uVHNURXhOQ3VYVHVMRTlqRGh3OW4zcng1OU8vZkg4aWNkSjg3ZHk0SERoeEFxVlJTcjE0OU9uVG9RR0ppSXBNbVRXTFhybDMwN2R1WE9uWHE4T2FiYjZKVUt2TTAxcnoyTWN5cjBhTkgwN3QzYjVObFY2NWNrVi9IclZxMWtqOWNIajU4bU5EUVVMUDJKcU5IaitiSmt5ZU1IajA2eisxKyt2VHB3NHdaTTBoTVRDUXBLUW0xV2kyM05zbmFsc1ZvN2RxMUhEaHd3S3phUjd0MjdWaTZkQ2xhclpZSER4N3d5U2Vmc0hQblRvdjNPV1BHRE1xWEwwK1pNbVY0OU9nUnJWdTN4dEhSa2ErKyt0em4zM3dBQUNBQVNVUkJWRXIrZ2lGSkVuWHExQUZneElnUlJFWkdNbWZPSEhidTNNa2ZmL3dCWklaVFJvd1l3YXhacytqVHB3K2RPM2VtZmZ2Mk5HM2FsRjI3ZG5IdjNqM3UzYnRuY3QvR3Y4K2VQWHZLTFYvR2pCbGpFZzVadTNZdGZmdjJOU3VGZVBic1dYNzc3VGM2ZE9pQW41OGZxMWV2bGt2MVpXM3RsRjk1dlJxdFo4K2V6Snc1azhURVJGSlRVOUZxdGRqYjIvUHMyVE96aWptV1JFVkYyUndVeTZtbjR1ZWZmdzVrbGtyOTlOTlA1U283WVdGaDdOKy8zK1RMU0dwcUtwTW5UMmJwMHFXRWhJVFFyVnMzT25ic1NNZU9IUUZZczJZTm4zNzZLV3ZXckVHcFZOSzJiVnV6Tm1IRzU5emIyNXUvLy83YmJEd0Y4YnNRQkFFa3dGMmo0bDBQWnh6VmVhLzZBZiswZmlsbGVNWkR2RWt4Mk5iNnhXQUF2ZDVBZzVvVnVQUHdzYzNoajZ6M3ExQnAwVGg3b3RJNW9YWHhJVEVxZ3JSbjBSalNVM0kvZ0NBSWdpQzhKR29sT1AxLzZLTjFEV2NhVjNMRXgxV0ZvMWFCVXZIcVF4K1FlVEZPYWxvR0R4L0hZYWZLUU1wRHl4Y2pTUUk3TlZRckRtZHZ2OWp3aHlSSnVMaTRVS05HRFZhc1dHRTJpU1VJZ3BEVnpaczNXYlZxRlgzNjlKSFBUVUJtVllVV0xWcHc1TWdSNHVMaWFOV3FGYTFidCthZGQ5NmhWYXRXSkNjbk0zNzhlRDc4OEVNZVBueEkwNlpOVFM1NHpLcGZ2MzQydFFESWk5RFFVT3p0N2MyV096azUwYkpsU3paczJHQjJJVlJXSDMzMEVmYjI5bXpZc09HRm5rZTJ0N2RIbzlISXQxTlRVK1h3eCtIRGh5MytPNWVYOWhOang0NlZxeWpuNUQvLytVK082MTkwK0tOVXFWSk1tVEtGc0xBd2Z2cnBKOVJxTlRObXpDQTlQWjBCQXdia3V3ckFqUnMzNUdvVGMrZk9CV0RkdW5XY09IRUNyVmJMcVZPbmlJK1BseThVN05PbkQyKzg4WVpjSlRzcjQrOHA2NytiQ29WQ2ZtNXlxOFpoNU9ibXh0NjllNmxXclJwaFlXRjA2OWJOcHNjM2FOQWc2dGV2eitqUm85bXdZWVBWOWpMdnYvOCtnWUdCZlAvOTl4dytmRmhlcmxhcjVYT1VSamtGQ0FZTkdzVERodzl0Q2htOHFOZFppeFl0K09xcnI2aFVxUkwzN3QxajdkcTE4b1Y5QUQ0K1BoYVBvOVBwek5ZOWZQand2NzZheE1zSWFlVWtQRHljdW5Ycm1pM1AvcnkvRHAvZmhmd1I0UTlCeUtQMzMzK2ZpaFVybXJWcUdUeDRNQ0VoSVl3Yk44Nm1MK1QzN3QyalhyMTZlSGw1OGVqUkl3QTJidHhJbVRKbFNFMU41ZmZmZjJmVnFsVW0rMFJFUkhENjlHbUxFOW5adHpOT2FGKzVjb1diTjIrU2xwYkdpUk1uV0xseUplWEtsVU9qMFRCOCtIQVdMVm9rWHpteVpNa1NTcFlzeWN5Wk05bXlaUXN6WnN6ZzRzV0xRR1ppdFVlUEhnd2NPSkR6NTgvajV1Ykd1WFBuTEtaWGI5MjZ4ZkRod3drTEN6TlpIaElTUW5KeXNrbTdra3VYTHRHbFN4ZDVValExTlpXMmJkdlN1blhyUEZlcENBOFBsOVBBTDh1T0hUdElTVWtoSXlPRFM1Y3VNVy9lUENBei9GRzRjR0VHREJoZ3RRZmhuajE3S0ZPbWpNVjErL2J0NDhTSkV5YVR6U2RPbk9ERWlSUEEvMDlDNlhTb1ZDcTUwb2RTcVVTdjE4dlZRTkxUMDAxdTIvckJOcjkrLy8xMzZ0U3BJMy9BUG4vK1BHUEdqSkZmWDcvODhnc1JFUkVzV2JJa3g3VHlqQmt6V0xkdVhaNS9seWRPbk9EMjdkdHlXZHprNUdUdTM3L1BybDI3ckFZRHNnYy9JTFBuM1prelp6aHc0QUN6WnMzS05YMDhZTUFBMUdvMThmSHhMRisrbk5LbFM1dTBYVEVZREN4ZHVwUXFWYXF3Y09IQ0hGUEs5Ky9mWjhxVUtVeVpNZ1YvZjMrY25KeUlpSWl3dUszQllHRHYzcjNVclZ1WFljT0dXZnhpSGhvYXlxKy8va3BBUUFBcWxZcU1qQXh1M0xqQnp6Ly9URnBhR3V2V3JhTktsU29tejAvMkFFOUJ1blhybHNWcUZnY1BIcFFyeEVCbWhhSTdkKzd3NVpkZjVscjk0dG16Wjl5K2Zkdm1jTk9FQ1JPc3RyTUpDd3VqVFpzMkxGKytuSjkrK29uang0L24rbVhqL3YzN2pCdzVrczgvLzV6R2pSdlRzR0ZEYXRhc3lZUUpFNGlQajZkdjM3NWN1M2FOUzVjdVdUM0d6WnMzbVRkdkhocU5CcVZTU1dKaUlnY1BIc3l4ZFpBZ0NMYXorei8yN2p1c3l2ci80L2p6UHZzY3RvamkzcEk1Y1pDSU02MXY3cEU1Y3VIRzlWVlRjNUJtV1dtT0xEZVZvYWlwU1dvcURsSlRjMk5tYnNXdGdhaklrTTBadnovNGNuNGNPY0FCd1ZHZngzVjVYWExmbjN1Y3c0Rnp1RCt2Ky8yV1NUUXA1a0JGblFibE0vemhxcEdnc1RLTk00WTBVdVVxTW1JbHVUTVlqY1RFSjVLU21rN0pZbzQ4akUxQXI4LzV3cVUxa2lTQkpFZW0wcUYyTFl2U3ZoZ3AwWGRJZW5BZFEzSzhhQVVqQ0lJZ3ZGQktPVGhwNWJ4ZVZrV1hCbzQwZmMyT2trNEtIRFJ5WkFVcHJWR0VERVlUMGZISjJLbWU3VzlqbFJ4ZUt3Vk9Xb2hMS3JyV0x3cUZndEtsUzNQNzltMGlJeU56bmZ3VUJFR0FqSmJKWmNxVU1WL1B6WlQxR3UyMmJkdnc4dkxpOE9IRG5EeDVFclZhamNsa1l0bXlaVXlmUHQxcSsrWk1wMCtmdHFoMG05bENvNkJjWFYxenJKNDlhOVlzeG80ZHk4T0hEM085Rmo1cTFDanExYXZIWDMvOVZhVGhqMlhMbGpGZ3dBRHoxNnRYcjhiWDEvZVoybkZzM0xqUjNCTEd3OE1qMTRuV3YvNzZpK3JWcTF1MEVIOFJPblhxaEwyOVBXM2F0TUZvTkpyUGVlN2N1Wnc5ZTdaUWp0RzZkV3ZnLzl0NWx5MWJGclZhamIrL1B4RVJFVWlTeEljZmZraXBVcVg0NktPUHNtMmZXWUU1Nnh5Tm41OGZEUm8wc1BrY3lwUXBRMGhJQ0hYcjFtWC8vdjNtS2llWnRtN2RTdWZPbmMxZlp3MzVSRWRITTM3OGVOYXRXOGVpUll1c3RnUnlkWFhsNjYrLzV0R2pSM3o0NFljVzZ3WVBIa3lsU3BWc1B0ZjhLSXJYV1ZCUUVQMzY5Y05rTXZIZGQ5OHhhZElrdW5idGFoSCtzSFlOSHVEOTk5KzNHQWNaMVlDdVhidVdyVUxKeXh4RUtGYXNXTGFxTUptVlc1WXNXV0t4ZlBUbzBVeVlNT0c1blpzMTMzNzdyZm02czcyOXZmbDNlWDZxc0Fzdk40bWliMDhwQ01KTFNLbFVXbTByQXhrZnJIS3JYR0pMejNwQnNFYW4wNzAwdmUzK0tXUXltU2o5VzRpY25KeEV1eFZCK0ljcHFWSXkwNk1jRFowZFVNa0xjSXZ2LzVoTUppSU5FdE9UaXZPMzFoM2tTcHUyVXlyazFLaFVpcVNVTkc1SFJwT2V6L0NIdGZNdzZsTkpUNG9uNWNGMTBRcEdFQVJCZUNGVWNuQ3lrMU9ubkpvT25vNDArMS9vdzA0dGUrbENINUR4L3BtVXF1Zlk1VWhVOGtRVThvSmYwekNaNEVreUJCMkYzeTVCc3ZWTEs4L016czZPNnRXckV4RVJ3Y09IRDhYZmZZSWc1TXZUVlNkVUtoVStQajUwNk5DQmQ5OTlsd29WS3BDWW1FaFFVQkJ6NTg3bDFxMWJOR3pZa09Ua1pDNWN1R0IxZndFQkFlWUt4dGFXbVV3bWxpNWRhclVDd1lvVkt4ZytmTGpGQkc1QVFBRERoZzBqTGk0T0p5Y25pM1ZObWpUaHlKRWpCQVlHNW5palV2SGl4WG53NEFHUEhqMmlWS2xTRmlHNVZhdFdNV0RBQUNaTm1tUjEydzgvL0JBM056ZXI2elVhRGJObXplS2JiNzVoM0xoeFFFYWw0UHIxNndNWm9aZk04RWRtZStXQ3VIWHJsa1hGaDl4Y3ZudzV6NG43NTZGcTFhcU1HemVPNk9obzB0UFRtVGx6SnJkdTNhSjI3ZG9rSnlmVHVIRmpqaDA3bHE5OVpuMU1OV3ZXTkZlS2pvaUlJREF3a0k4KytnaDdlM3NTRXhNeG1VeDA2TkNCN2R1M00yL2V2R3pCQ1lEUTBGRGVldXN0eXBVcng3MTc5NmhRb1FMbnpwM0RZRERnN095Y2F6VVdrOGxFZEhRMEtTa3BsQ2xUaHVEZ1lQcjI3WnZ0Wmw5ZlgxOXExYW9GWk54OFoyMmZlL2Z1eGNmSGg3cDE2M0wxNmxXTG44bnAwNmZ6NmFlZjh2Nzc3MXUwQlNwZXZEaVhMMTgyUDlZS0ZTcmsrVDNQVDRXWnZCVGtkZWJuNThmRWlSTVpNbVFJQnc0Y0FES2VuOERBUUx5OXZUbCsvRGhqeDQ2bGJObXk1aXJJdVZtelpnMkxGaTNDenM0T2dJNGRPK0xvNkdqek9SWG04MkdyaWhVcjVuZ0Q4Tk15NTlZeWY0Yzg3Zjc5KzJ6Y3VERmI1NEdpTW16WU1ITTcrSUpVTUhvUno3ZVFOMUg1UXhEK3BYSUtmZ0M1Qmo4Z2Uva25RYkNWQ0g0VVBuRUJzSENKNEljZy9MT29KSWw2VG5aVXR0T2dmTWFKS0VtUzBFbFF5ZmlFaHlZM20xdS9wT3NOM0wzL21IZDg2cENZbk1yOTZEaWU1YU5VWmlzWXRZTXJTbzJkYUFVakNJSWdQRmNxT1RqYnlhbGZVVXVYUm81NFZkSGk1dkR5aGo0eUdVMlFtSnFPV3BHSzlJejN3VWtTcUpWUXB4d2N2MTQwNFErVlNrV2pSbzFvM0xneDMzLy92Zmk3VHhDRVo3Sml4UXI2OSsrUFZxdkZhRFJ5Nk5BaHZ2amlDOWF2WDgrVEowL000OExDd3A3YkpGN0RoZzBaTW1RSWx5NWQ0c1NKRTlrbVFZOGRPOGJkdTNmcDNMa3pDb1hDM0dJbHF6WnQyaUJKRXR1MmJjdXhPbEplN1N2eVdwOXA4K2JOYk42OEdiQ3NlTEoyN1ZvQWN4REFGcW1wcVJhVmZ2TnpyZDJXc1hGeGNUZzdPOXU4ei95NGR1MmFPZHl6ZE9sU1pESVpnd2NQTnJlQWpvaUl5TFhsY2w3NjlPbUR3V0JBTHBkejhlSkYvUDM5VWFsVUZpR1BLVk9ta0pDUXdMeDU4MmphdENuWHJsMnpxTktldGZLSFhDNG5LQ2dJQndjSEJnNGNTR0JnWUo3bjRPcnFDbVM4TnFaTW1XTDFQWGpWcWxYbS8rZFV4V0hFaUJFb0ZBcXVYcjJhYmQyY09YT0lpSWl3Q0g1QVJydHFWMWRYeG93Wlk3WGkrck1vcXRkWllHQWdxMWV2dG1nRG5wQ1F3TzNidDBsTlRVV1NKSHIzN28xV3EyWHExS2xXZjVhZmxyVzkxT1hMbDgydDNaOVYzNzU5V2JObVRhSHNLeXRKc3Q3aTBHUXlzWExsU29ZTUdXTHp2bkpxa1ZOVXNsWmZhdGFzR1gvOTlWZU9WYk9GVjRjSWZ3aUNJQWlDSUFpQzhJL2txSkR6dHBzenprcmJnaHA1MFVvbXZCVXBuRE9tMjl6NkJVQnZOT0prcjZGV2xUTEVQa2tpT2ZYWlpvbXN0NEs1VFhMVWRmUXBUMFFyR0VFUUJLSFFxWlVTempvWm5oVXlRaDl2Vk5GUndsR09WaTFEOWhLWDRZYU1DKzlwNlFZdTM0c0ZreDVad1F1Qm1Ta1ZVTWtOWEhRUW01UVJMaWxNR28yRzJyVnJjL2Z1WFp0YUN3dUNJR1QxK3V1dlczd2RHaHFLazVNVGUvYnNZZWZPblR4NDhLQkErMjNZc0NFelo4N01kY3lvVWFNWU5XcFVudnVxV2JNbU1wbU1DUk1tOE82NzcyWmJiektaMkxwMUsyUEdqS0YxNjliWjJvc0R2UDMyMndEbVVJWTFPZjBkbUZ1RkEyZG41MXpiMzFoejd0dzVtOGMrSGJDWlBuMTZqbU16bjZQTXllL2x5NWNURVJHUjYvN3p1ckd6TUx6OTl0dU1HREdDSlV1V2NQRGdRZlB5TzNmdU1ISGl4QUx0VTZQUk1IVG9VSDc3N1RmYXRHbkQxS2xUdVgzN05wTW1UU0l4TVpGUFB2bUUxcTFiNCtQanc2eFpzNUFraWYzNzk3TjY5V3FHRGgxcTNrOW0rQ01sSllXR0RSdlN2SGx6UWtKQ1dMVnFWWTdoajZwVnE1cXJINlNrcE5Ddlh6K0NnNE1MOURneTVkVEtHekp1ekYyNWNtVzI1Wmx0WmpaczJHQTEvSkZUS0NPbjlrSlpYOTlGOVRxejlqa2xPRGpZNHZuYnRHa1Q4K2ZQcDBPSERtemR1alhYL1JhbHhNUkUvdjc3N3lMYmY3OSsvV2pldkRralJveXdLZVNTazZwVnEzTDkrdlVpdndtN1k4ZU8xSzFiMTF4OUtTUWtoT3ZYcjlPdVhic2NXL1VJcndZUi9oQUVRUkFFUVJBRTRSOUhLVUYxZXkydjJXdFJGOFlzRDZDU29JWkd3aTRwamppNUJteHNJNU9XYnVEeXpVZ3FsQ3FPV3FWODV2QkhKa21Ta09SS0pLMGpXdmZxS0IxS2tQVGdPbW1QNy82dkZZeW8xaVlJZ2lBOEc3VlN3c1ZPUnBOcU9ybzBkS1J1ZVMzRkhWNk4wRWNta3dsUzlYcE14aVJra29uQ09HMEpjTktBUnltSWlDMzg2aDlLcFpLb3FDaU9IVHRHWW1KaTRlNWNFSVIvdEhMbHltVUxTdFNwVTRjclY2NVFzV0pGaTd1OHJTbGV2TGc1NEpHVWxNVGN1WFBONnhvMGFFQ0RCZzF5M2Y3TW1UUHMyN2N2Mi9JMmJkcFF0MjVkODljYk4yNmtTWk1tN05xMXkycjRBekpDSFdQR2pLRmJ0MjQ1aGovaTQrUFp1M2R2cnVmMHZOeStmWnZ1M2J2bk9pWXNMQ3pic3M4Kyt5ekg4Y3VYTDhmUjBaRlpzMll4ZmZwMGREcWQxZkZ0MjdaRkpwTVJFaEtTL3hQUHB6Smx5aEFVRk1UVnExZVpQSGt5a1BHK1ZiNThlYTVmdjE3Zy9RNGNPQkJuWjJmV3IxOVBtelp0Z0l5V0lzV0tGV1AzN3QwQXpKbzFpd2NQSGpCdjNqeWVQSGxDWUdBZ1E0WU1ZZEdpUmVZQWprYWpBVEpDQ1NkT25HRDM3dDFXMjJ0QVJvdTE4ZVBINCsvdmI5N3U5dTNiQlE1KzVEVlpuMU5JQXlBa0pJUzVjK2R5NU1pUlhQY1RHeHZMeG8wYmN6MU96NTQ5czFWL0tZclhtVUtoeUxYQy9OTzJiTmxpMDdpaWFtKzBaY3NXbTgraElIeDhmUEQxOWJVSUl4WEV2SG56cUZtekp0V3JWeStrTTh0T0pwUHh5U2VmY08vZVBZNGNPVUxQbmowWk1HQUFQLzMwRTRjT0hlTE5OOS9rN3QyN1JYWjhvV2lKOEljZ0NJSWdDSUlnQ1A4NDluSTVieFozd2tXbExMUUxCNW10WDhycTQzbG9jc1BXU3h4cDZYcE9YNzdEM2FnWTlBYUR1Y2RyWWNsc0JhTnlkRU91ZFNETnlaMmsrMWZSSjBSak1xUVYybkVFUVJDRWY0K3NvWSt1RFIycFZ5RWo5S0ZXdlRxaGoweHBCaU5YL281SEp1a3ByTTQwUmRuNlJhdlY0dVhseGRXclY0bUtpaEl0WHdSQnNGbkpraVhadTNkdnRyWUIrV2tmNGVycWFoNGZIUjF0RWY0SUNBakF6OC9QL1BYVGY5TXNYYnFVZ3djUHNtblRwbXo3N2Rteko4MmFOVE4vblpLU3dvZ1JJM0k5bDhPSER4TWJHMHVuVHAzdzgvT3pPRjdkdW5VcFU2WU02OWV2SnkzdDVmaWJ4Mmcwa3BDUVVDajdVaWdVTEYrK25DRkRockIwNlZKbXpKaEIvZnIxR1RCZ0FNSEJ3ZXpZc1FNQWUzdDc1czJiaDUrZkg0bUppZFNxVll0YnQyNFZ5amxZbzlGbzJMWnRHeVZMbHVUczJiTnMyTENCMTE1N2pjcVZLM1ArL0hrOFBUM3o5YmR1WmhVVWUzdDdac3lZd1MrLy9HSlJjVUt2MTlPdFd6Y2c0elhrN2UzTjhPSER6ZTJLdnZqaUN3WU5Hc1M4ZWZONDU1MTN6T2RvTXBuTXI0dE9uVHBsQ3lpbzFXcjgvUHlZT25VcUpVdVc1UEhqeDR3ZlA1N2x5NWMvMC9PemV2WHFITmNOR0RDQStQajRITU1IWjg2YzRjY2ZmOHp6R0ZGUlVSWS9oOWEwYk5uU3B0WS96L282TXhxTmZQTEpKN2tlbzEyN2RqUnExQWpJQ0prVXRQTFFxOERGeFNWYjFTQXZMeS9tejU4UFFHUmtwRTF0a2R6YzNGQW9pbmI2ZnVqUW9YaDZlakoyN0ZpOHZMeUFqSEJNLy83OVdiZHVIZHUzYjhmVDA3Tkl6MEVvT2lMOElRaUZvRXFWS3FTbHBlV1loSE54Y1FISWQ3azRhMXExYWtYVnFsWDU3cnZ2Q3JTOVFxSEFZRERrK2lGTXBWSzlOQithYlZXL2ZuMlNrNU81ZE9uU2l6NFZRUkFFUVJCZU1JVUVWWFFhR2prN29MV3hPb2V0TkpLSnhzcFVycUFuMXFTeUtWaGlNcG5RR3d6VXJGS2FhdVZMOFB2cHF5U21GTzVucmN4V01IS1ZEbzFyT1JRNkYxSWUzU1RsNFUwTWFZbGd0TjREV3hBRVFSQ3lVaXNsaXRuSjhQNEhoRDRnNHowNFhXOGdNU1VCaFdSRUtzU1BCVVhSK2tXU0pJb1hMMDZMRmkxWXRXclZNNVVNRndUaDM4WE56WTE5Ky9aUnZYcDFoZzRkYW5IdE9QTnZGcGxNeHZ2dnY4K1BQLzVvTlZobU1wbXl0U1N4aFU2bkl6VTFsZEdqUjZQVmFtbmR1clc1K29ja1NmVHIxNC9ObXpkbnExYVFWN2hOcjllelo4OGVldmJzU2VQR2pUbDI3Smg1WGJ0MjdZRGNXNzQ4YjVVcVZTcVVhOU1sU3BUZ3h4OS9wSFhyMXB3OGVaTHg0OGNETUhyMGFGcTBhTUdhTld0bzNydzVIaDRlTEZ5NGtMSmx5M0xnd0FIOC9mMkxOUGdCR2Qrem1qVnJBdkRXVzI4UkVSSEJsU3RYMkw5L1A3Lzk5cHQ1WEhSME5FdVdMTWwxWDFsRFNXM2J0c1hkM1owdnZ2aUNFaVZLWkJ0YnBrd1p2dnJxSy83NjZ5KysvLzU3SUdNT0l5NHVqdTNidDlPMWExZGF0R2pCd1lNSDBXZzBKQ2NubTdlMVZwbENxVlF5Y3VSSW5KMmRXYlJvRVo5KytpblIwZEY1aGo4YU5HakFtVE5uTUJpcy8zMmRVNFVSeUFoL1JFWkc1anJtZVNxTTE1blJhTXl4RlpRa1NmajcrOU93WVVPMmJkdkdmLzd6SDBxWExzMm9VYU1zNXFhMFdpM2p4NDhuTFMzTkhKTElTL2Z1M2RtL2Z6K1BIejkrcHVlZ3NKVXVYVHBidTV6YXRXdFR1M1p0QUM1Y3VNQ0NCUXN3bVV6WTI5dGIzWWRNSnFOcTFhcjVhaVdWWDJYS2xHSDI3Tm5jdm4yYmdJQUFjL2dEWVAzNjliaTR1SERtekpraWJ6c2pGQjBSL2hDRVFuRDI3Rm5DdzhPcFY2K2UxZlhuejU4bkpTV0ZLbFdxSUVrU0RnNE94TWZIRitoWXZyNit0Ry9mdnNEaGo3NTkrL0xKSjUvdzhjY2ZzMnJWS3F0amdvT0RLVnUyTEczYXRNbjFEZFRPenM1Y0R1MXBLU2twU0pKRStmTGxiVHF2cTFldldyMm9zV1hMRmlwVnFwVGpjNXZwOTk5L3ovVjdJQWlDSUFqQ3Y0ZFdKcU54TVFlS3FSU0ZQbEdsa3FDT1ZrS2JGRStzVmcxeTIvNmtTdGNiZUJqemhLYjFxdkhIcGR1Rkh2N0lKRWtTeUpVbzdaeVJxMTlINlZpUzVLaHcwdUlpTWFXbkF1S1BkMEVRQkNHN3JKVSt1ci9oUkoxeUdsenRYOTNRUjZaMGc0azdqeEpSeWRNcDdFZFJGSzFmVkNvVnI3MzJHdEhSMFR4Ky9GaFUvUkFFd1diYnRtMmpaczJhekpvMWkrKy8vOTdxdGVQZXZYdXpaczBhbWpWcnh2RGh3d3Q4TEh0N2UvTms0WHZ2dllldnJ5L2x5NWZud1lNSGpCbzFpbm56NXRHN2QyODJiTmhBang0OVdMMTZOUTBhTkdEczJMSDVQbFpJU0FnOWUvYWtZOGVPRnVHUGpoMDdrcHljeks1ZHUzTGRQcS9KeThLYzNMUWxPSlBYOGQ1Nzd6MldMRmxpRGtDRWhZV1p3d3UzYnQzQ3o4K1B0V3ZYOHNjZmY2QlVLamwrL0RnREJ3NThicTF2MHRMUzZOR2pCMUZSVVZ5NmRDbkhPWTVIang3bEdBcklsRFg4c1d2WExwWXZYODdwMDZmTkZUeXlXcjU4T2FWTGw2WjQ4ZUlrSkNTZ1ZxdVJQZFhlOVlzdnZzREh4d2VkVG1jUi9yQW1JU0dCYnQyNkVSOGZuNi9XRnNIQndUZzZPbEsyYk5rOGovRXlLK3JYV2JWcTFmanV1KzlvMGFJRlgzNzVKVk9uVHNYZjM1OVpzMll4Zi81OEpreVlnRUtoWU9EQWdYejg4Y2VVS1ZPRzhQQnd2djc2NjF5RHI1bGhuWDc5K3RHeFkwZHpaWktYUmVaTjRsbHZybDY1Y2lWRGhneXhHSGZ0MmpVNmRlckU5OTkvVDJ4c3JIbTVKRW5VcjErZmtpVkw4dTIzM3hiWmVTNVpzZ1FYRnhjR0RScEVhbXBxdHZYTGxpMHJzbU1MejRjSWZ3akNjeUNUeWN4L3NILzIyV2QwN2RxVm5qMTdGaWk5WjI5di8wd2ZMSHIxNmtYeDRzVTVlL2FzMWZWT1RrNDBiOTZjSzFldTVKbWNuRDE3Tm9NSEQ3YTZidVhLbFd6ZnZwMnRXN2ZhZEY0VktsVGcwYU5IMlpaWHFsU0phdFdxMmJRUFFSQUVRUkFFR1ZCS284TEgxUUZkSVZmOUFKQkpFbmFTaWRMNldCNlppcUczOFUrcWRMMkI4RHNQYUZTekVuWmFOZEZ4Q1JnTDR4WmhLektxZ0VqSWxCclV6cVZRNnB4SWVYeUg1S2hyNkpQaXdDanVJaFlFUVJBeXFCUlF6RTVPaytyL3EvUlJVWXViZ3dLMVVpcXlmdXZQaThsa0lrMXZJUEp4SENxNUFVVWhmeXdvaXRZdmtpUngrL1p0N3Q2OWF6RVpJQWlDa0pjVksxWnc4K1pOWnN5WWtlT1lkZXZXMGJadFc0WU5HOGFqUjQvdzkvZlBjNzh5bWN3Y2FHalRwZzEvL3ZrbnRXdlhSaTZYbThkczJiS0ZwS1FrWEZ4Y21ESmxDbmZ1M0RHM3R0aTBhUk1mZnZnaG8wZVBKaWdvaUQvKytDTmZqeXMwTkJTVHlVVEhqaDJaTm0wYUFPN3U3alJ1M0poZmZ2bUZ4TVRFWExmLy9QUFByUzczOC9QRDFkWFY2bnExV3MzRWlSTnRPajg3T3p2enRmck1BRjlCZUhsNU1YdjJiTjU4ODAyU2twSVlNV0tFMVNvVTY5YXRvMUtsU3N5YU5Zdms1R1JtejU2ZDY0UzhrNU1UY1hGeEJUcW5uR3pidGkzSGRVOEhNbXlWa0pEQTZOR2pjMXkvZE9sUzB0TFNPSHYyTEJFUkVUeDY5SWlIRHg4U0V4UEQ0OGVQK2V5enoyalNwQWx1Ym03b2REcWJLa0pjdUhBaFgrY29TUklsU3BUQVlERGtPRDlUclZvMXBrNmR5cUJCZy9LMTcrZWxxRjVubVVxVUtNR1VLVk1ZTldvVUtwV0tUcDA2c1gzN2R1RC93emtmZlBBQjFhcFY0L1hYWDZkS2xTcWNQbjJheVpNbnMyblRwbHlESCszYnR5Y2dJSUF5WmNxd2QrOWUvdnJycjRJL0VVWEF6YzJOVXFWS0FSbS9keVpObXBUaldEOC9Qd0lDQWhnMGFGQzJ6OXVKaVlsczNyeVpyNzc2eXVaai8vTExMNmpWYWpwMzdtdzF6UEcwQ3hjdVlEQVliSjY3RTE0OUl2d2hDTTlCMXZESGtTTkhHRFpzR1B2MjdhTmZ2MzdzMmJNblgvc3FYNzQ4a1pHUkJUcVBhdFdxMGF4Wk13NGZQc3pwMDZldGp1bmN1VE5LcFpJTkd6Yll2TitzL1JvaG93b0h3SUVEQjh5VlB6Nzk5RlA2OSs5UHBVcVZMQkxPbjM3NktiNit2bmwrVUJjRVFSQUVRYkNGUmk3RHA1Z2o3bW8xOGlLYXROSklKaG9wVXJsbTBoTm5ZK3NYZ0pqNEJIN2U5d2NhbFJLNVRJYXhpRnV4U0pLRUpKY2phZXpSbHF5S3dzR041UHZYU0h0OEIyTjZNb2dTbm9JZ0NQOWFLams0MjhscFVFbExMMjlINmxmVXZkTHRYYXd4R0UwOGZwS0NTcFpHNGNkQk14Um02eGVsVWttZE9uV29VYU1HTzNic2VPWGE4UXFDOEdLdFhyMmFkZXZXNVRsdThPREJWSzFhbFduVHBoRVNFc0xSbzBkekhUOWd3QUIrK09FSElPTW12WFBuemhFUUVNQ1JJMGRZdDI0ZG16WnR3cy9QRDRDdnYvNGFWMWRYeG80ZGE1NkFOQnFOakJ3NWttUEhqckY4K1hMZWVPT05mRlhiaUlxS3d0L2YzK0phZHRldVhaRWtpWjkvL2puSDdVSkRRNG1OamVXamp6Nnl1cjU3OSs2NHVycGFYYS9WYWxFcWxSdzhlRERYYy92UGYvN0RpaFVyYU55NE1WQ3d0aTg2blk0dFc3Ync5dHR2QTdCMzcxNzgvUHk0ZnYyNjFVbjU0c1dMYy8zNmRjYU5HOGVDQlF2NDVaZGYyTHAxSzU5ODhnbG56cHl4R051OGVYTzJiZHZHNU1tVENRZ0l5TmQ1MlVLaFVGQzNibDJhTld0RzgrYk5hZHEwS1EwYU5DancvbktyZHJWbno1NWM1MUUrL1BCRGM4aEZwOVBscTVxSHJjcVdMWXRPcCtQUFAvKzB1dDdYMTVmRml4ZGJ2Y0gxUlN2SzF4bEF2WHIxR0RGaUJQMzc5MGVsVXZIdzRVTktsaXhwRG41QXh2ZTNlL2Z1N05peGc0NGRPd0x3NVpkZk1tWEtsQnpQVzVJazNOemNBTml4WXdkUG5qeGgyTEJoT1ZiRnp4cEtlOTVhdEdnQndNbVRKNWs0Y1dLdWxmLzM3OTlmYURjOFY2dFdqVTZkT25IZ3dBR2JnaC93LzJFcVc3bTV1ZG5ja2tkNE9ZandoeURrVTdGaXhSZzdkaXdoSVNHY1BIblNwbTBVQ29XNWJOYk9uVHZwMEtFRFc3ZHVaZlhxMVhoNGVKZy9tT3pkdXhkdmIyK2I5bWxMV01MT3pnNkE4ZVBIVTZKRUNUdzlQUUV3R0F6TW5qM2JQTzdCZ3djc1hMZ1F5UGhBRCtEdDdXMzFEU2cyTnRhY3NzNlVVNUFrUFQyZDZPaG9JQ09SblpuS3pVcVNKUFI2L1N0ZEprMFFCRUVRaEplREJMZ3FGVFF0NW9DRFFsNWtkeXlySktpck1iSWxKWjQ0bWUydFh3RHN0V282TksvSHVwM0h1QjlkdUhkZzVVU1NKR1J5RldwN1Z4UVY3RWh6S2tuUy9hdWtKMFNEUVV3c0NZSWcvSnRraGo3cVY5VFNwWkVqamF2cUtPRW9SL01QQ24xQVp0VVBJemZ1eHlMRFFGRTl0TUpzL2FMVmF2SDI5dWJHalJ2aUdva2dDQVdTMjEzem1WSlRVK25XclJ1dFdyV3lDSDdrTkdsNjhPQkI1czZkeTZGRGh6aDgrTEJGRlltc1lSTlBUMDlHang3TjhlUEgrZkhISHkzMmNlTEVDUUlEQXhrMGFCQURCZ3pJc1JWNVRySmV4d2JvMGFNSDZlbnBGaFBMVC92eHh4K3puWWV0a3BPVEdUZHVuTlYxN3U3dVFFWUFaY0NBQVVSRVJKai83aXhJMjVla3BDUjI3TmhCNmRLbDhmZjN0MXBWUTYxVzA2NWRPOTUvLzMwNmRlckVyVnUzWmpObGlBQUFJQUJKUkVGVThQRHdJQ3dzak1EQVFMcDA2VUtYTGwwNGZmbzB3Y0hCSEQ1OG1LTkhqeElWRmNYang0OVpzV0lGSGg0ZVRKdzQ4Wm5iaWZuNCtQRGVlKy9oNWVXRnA2ZW51U1Y4UWtJQ0owK2VmR0ZWcXpJcmZWU3VYQmxKa3N4ekV2bVZtcHFLdTdzN1dxMDIyM3R4Wmp1YXJCVkRNbDhQMWF0WEp6QXdrSU1IRHhaNTFROWJKdUl6QXhPWml1cDFkdlhxVlVKRFE2bFRwdzZRRWRENDZLT1BHREZpaEVWcktibGNqbytQRDIrOTlSYnZ2UE1PQ3hjdVpNU0lFVXllUEprR0RScXdkT2xTZHUzYWxTMjgwTDE3ZDRvVkt3YkFzV1BINk51M0x6ZHUzQUF5cm5NOC9mT1UrVDE2RVorajNuMzNYUUQ2OXUzTHlwVXIrZlRUVHdITVB5TkZwV25UcGdEbWFrdTJ5Ty9ONWNXS0ZXUENoQW41MmtaNHNVVDRReER5eWM3T2pyRmp4OUt3WVVQYXQyK2Y1M2hKa3RCb05CWkp1aE1uVHRDMmJWdktsU3RuOFlGNXc0WU5GcjBMbitibDVXWCtaWDc0OEdHYnd5Y0RCZ3l3Q0hLMGFOSENuRVFFQ0E4UForSENoZFN1WGR1Y1ZNN3BzZDI1Y3lkYitDTXZtYTFrclBWZ2MzVjFKU1ltSmwvN0V3UkJFQVJCc0VZdGsvQnl0cWU4VG9PaUNDZXdaSUNURE56MWNVU2JpbUd3OGM4cWc5RkVkRndpQ3JtRXU2c2pqK0lTME91THR2cEhwb3hXTUhMa0toMGExM0lvZEM2a1BMeEJ5cU5iR0ZJVHdQUnNGd0VGUVJDRWw1dFNEazY2akVvZlhSczU4a2FWak5DSFZ2M1BDbjFrTXBrZ01TVWRrekVGU1dZcXV2QkhJYlorMFdxMTZIUTZ6cDgvVDBwS1N1R2RwQ0FJd2xNaUlpSUlEZzZtVEpreVBINzhtTlRVVkxwMzd3NlE3ZmZQalJzM21EeDVjcTc3VXlxVjV1b2dJMGVPdEZyWlkvcjA2ZlRxMVlzdnZ2aUNUWnMyNVhoalk4K2VQV25WcWxXT3g1SWtpZWJObXhNVEU4T1hYMzZaYlgxbUZaS2lNbkxrU0FBY0hSMzU0WWNmK09DREQzSnRxNkpXcTgwVDJqVnIxZ1RJZHNmOTRzV0xXYkpraWNYelZxbFNKUUE2ZGVwRXYzNzljSFIwQk9EbzBhTjgvLzMzNXYvWHFsV0x3WU1ITTNic1dPclhyMC85K3ZYWnRXc1g3ZHExNDhxVkszaDdleE1TRXNMNDhlTXBYYm8wL2ZyMU05K2tXaEExYXRSZzdOaXhQSGp3Z08zYnQzUGd3QUdPSGozS3VYUG5NQmorLzI5YkR3K1BmRlY0eWE5U3BVcmg3dTdPL2Z2M2lZK1BKems1R1hkM2QrYk1tUVBBdVhQbkNyVGZZOGVPMGJKbFMwNmZQazFZV0pnNUxPUHM3RXpidG0wQjJMeDVzM2w4WnF1YTlQUjBwazJieHNLRkM1ODVZSk9YZ2s3RUY5WHI3TWlSSTV3NmRZcHZ2dm1HczJmUEFoazNRd1AwN3QyYmR1M2E4YzQ3NzFDOGVIRmlZbUtZUG4wNkkwZU81S2VmZm1MZXZIbTBhZE9HTm0zYWtKQ1F3TUdEQnpseTVBaHo1c3pCWkRKeC9mcDFvcU9qV2J0MkxSTW1UTEI0alRWczJKQkRodzRSRXhORFVsSVNNcG1NQ2hVcUFPUTZ4MVlVU3BRb1FiZHUzYmg5K3piaDRlRzBiZHVXcFV1WE1tREFBUHIwNlVQVHBrMDVkZW9Va1pHUnBLU2tZRFFhemQ4SFNjcG90U2lUeVpETDVjamxjaFFLQlVxbGtvVUxGM0x4NHNWY2orM2o0d05RcEMxY2NndTJGZVhQdVZCd0l2d2hDUGwwOSs1ZE5tL2VUTStlUGZIMjlzN3pqVVN0VmdOa1N5MmVPWE1tVzRtc3pEZFVhNXljbkRoKy9EZ1BIanpnOHVYTDFLbFRoOUdqUnhNZUhtN3p1V2UyWU1ucXpwMDc1djkvOE1FSEFMUnExY3Bxc0NRcUtxcEFaVWMvL3ZoamREb2RQL3p3QTJYTGxpVXRMWTNvNkdpcVZLbUNqNDhQVjY1Y3lmYytCVUVRQkVFUW51YW9rTlBNMVFsSGhhTElxbjdBLzhLOWtnbFBlVEkzTVBERVpMTDVlQWxKS1p5OGNBdEprcERMWk9oNVB1R1BUSklrZ1Z5SjBzNFp1Ym9tU3NlU0pOMi9USHI4QTB4NjIwcUVDb0lnQ0s4T3VReWNkVEpxbGxYVHBhRVRMV3ZZVWRKSjhZOE5mV1JLMHhzSWo0eEZMak1nSzZxZUwvK2pWRURGNHVDb2daaEVLTWdsY0tWU2lhdXJLMEZCUVVSRlJSWDV4SkVnQ0lLVGt4UDM3dDNMdHZ6dzRjUDUzbGVQSGoyb1Y2OGVYMy85ZFk0dE1TSWlJbGl3WUFIVHAwK25TNWN1T2Jhb2FkYXNtVVhGZ0p5NHVycGFIVmZVNFkrZE8zY3llUEJnaGcwYlJraElTSjdqdzhQREtWbXlKQ2twS2RqYjJ3UC8zekk5cTZjblVEdDA2QUJBdVhMbHVINzlPZ3NXTENBb0tJaGJ0MjVaakV0UFQyZkZpaFdzV0xHQ1JvMGEwYlp0VzFhdVhHbGVIeFVWUmV2V3JkbTdkeTg5ZS9aa3o1NDlCQVlHNXZkaG13VUhCM1AwNk5FOEo2U2pvNk5ac21SSnJtTSsvdmpqQXA5SGpSbzEyTGR2bjlWMTZlbnBmUHZ0dHdYYTcrREJnL251dSsvdzhmR3htT3cybVV6OC9mZmZMRjY4MktMQ3dxcFZxM2publhjWU1tU0kxWFlvUmNHV0NqT1hMMS9HdzhNajIvS2llSjFsQnFJeXlXUXltamR2RG1SVTRFbExTK08zMzM1aisvYnRGajh6Qnc0Y29GR2pSclJvMFlKKy9mclJvVU1IMnJkdno2Wk5tOHpuZWZyMGFXcldyRWxVVkZTMngzTHg0a1hVYWpXbFNwVXlMMHRNVEdUMzd0MzQrL3ZuK3Z3VXRrZVBIaEVXRm1hdWtKK1ltSWl2cnk5ZmZmVVYvZnYzcDFtelpyUnExUXBuWjJka05uNHdqWStQTjRlTGN1UGo0OE1mZi94aE1jOG5DQ0w4SVFnRnNIejVjbnIyN0ltZm41OUYrT1BiYjcrbFQ1OCtWcmVwVTZkT2pvbm16UFlzT2JHM3QyZmp4bzJVTDErZWdRTUhjdWpRSVE0ZE9zVE9uVHZwMkxFamx5OWZ0dW04Y3l0Mzl2cnJyL1B1dSsveTY2Ky81bGhSUkM2WFd3MS85TzNiTjhmOWZ2REJCd3dmUHB5Tkd6ZnkrKysvNCsvdm42MXlpQzA5QjIxcGMxT3RXaldyNHdZUEhzeUdEUnZ5M0Y0UUJFRVFoRmVYU3BLbzYyaUhoNzBXdGF6b0o3TTBNbWlnTWJFelBaRW5NalZJdHZXV1RVM1g4K2ZsMjlTcFZoWjdyWXEwZFAxenYxTWlvd3FJaEV5cFFlMVNHcVdkRXltUDc1QWNlUTE5U2h3WW4yOGdSUkFFUVNoOGNna2N0REtxdWF0NDE4dUoxalh0Y1hkV1lLZVdJWHNPNzVNdmtzbGtJbFZ2SURFbENiWGNXR1JWUHpKSmdKTVdxcnZEL1RoSXlidnJndVgya29TN3V6dDkrdlRoaHg5K3NMaXJWUkFFb2FnOGVQQ0FreWRQNHVMaWdrd21JelUxbFNOSGp1U3I0dk9DQlFzNGR1d1lQLy84TS9mdjM4L3pKc201YytkeS9QaHhkdTdjbWVPWTBhTkgyelRoK2FJY1AzNmN5cFVyWjd2Ujg4cVZLK1oyRkZrRkJBVGc2ZW1KMFdoRXI5ZHovdng1dnY3NjZ6eVBzMnpaTXFwVXFjS1dMVnM0ZVBDZ1RlY1dGaFpHV0ZoWXR1VnhjWEc4L2ZiYitQcjZQbFB3QXpKYXd1ZlYybVhQbmozY3ZYdVhtVE5uNWpxdWNlUEczTDE3Tjl2eTVPUmtidCsrbmUwNXp1cmN1WFA4K2VlZjJOblpvVmFya2Nsa0pDUWtjUDc4ZVJZdlhweGpDT21YWDM2eEducktkT1BHRFZxM2JwM3JlV2QxN2RvMUdqWnNhTlBZMWF0WDU2dmR4dm56NTBsSVNMQllkdkRnUVpzbStVK2VQTW45Ky9mekhGZVlyN05NUnFPUkF3Y09FQjhmejVJbFM5aXlaVXV1MVhFT0hqeG9QbmI1OHVXelBUNXJ3US9JbUMreU5VaFIxSXhHSTM1K2Z0bk81K3paczB5Y09ORmltVktwUktGUW9GQW9rTWxrRnYreVNrOVB6L1ZuQURKQ2NCNGVIc3lZTWFOd0hvZ1Z2WHYzSmo0K3ZzRHJoUmREb21DQmRFSDQxenR4NGdRZUhoNVVxMWFOVzdkdUVSNGV6b0lGQy9EMjlyWVk1K1RrUkpjdVhVaEtTbUxUcGsxVzkvVjBPaktyMTE1N2pkV3JWMU9yVmkwV0xWckUxS2xUemN0MzdkcUZWcXRsOU9qUkJBY0g1N2lQTTJmT1VLMWFOYXNoazhURVJNTER3emw2OUNoOSt2VEIyOXM3eCtSdVRFd01GeTVjTUxlZVdiUm9FWU1IRDdZNmR1WEtsU2lWU3ZyMzc4KytmZnZvMGFNSEtTa3AxS3BWaTI3ZHVxRlNxVWhQVDJmLy92MVcwODVQbjN0T2FYQmJyRnk1a2hNblRoUjRlMEVRQkVFUVhuNHVDamxqS3BYbW5aSXUyQ2xzQzJJOEM1UEpSTFJCNHZONE82N1lWOENvVU51OHJZT2RocDV2ZTNIMTluMU9YcmhKU3VvejFJZ3ZCQ2FUQ2FNK0RYMWlERW1SbDBtTmpjU1Vub0w0VTFFUUJPSFZJNVBBUVNOUjBVMUZsNGFPdEszclFHa1hKZmFhZjM3b0kxTnF1b0ZMZDJONGt2UUltVlQwNFErQWxIUTRkQVZXSFliWXBQeHRxOUZvYU5PbURUVnIxaVF3TUpBSER4NFV6VWtLZ3ZDdm9sQW9NSmxNcjBTZ3pNM05EU2NuSjY1ZHUvYWlUMFVRaEVLZ1VDalE2L09aaGhWZUdKMU9oMHFseWpQWUpidzZST1VQUVNpZ2dJQUFYbnZ0Tll0U25HdldyR0hObWpVVzQ1bzFhMGFYTGwzUWFyVk1uejQ5MStvYldXWDJiaHM1Y3FUNXpkTEx5NHZLbFN0ejQ4WU5MbCsrVEpzMmJmanBwNTlZdlhvMXZYcjF3dC9mdjhBdFZFYVBIazFRVUJCbHk1YWxYYnQyeko4L1A5c1lwVkpwTlczNGREdVp6SFJtU0VnSVpjdVdaZlBtemVhK2tZQkZDcnBDaFFwVXFGQ0J0V3ZYNW5odUpwT0pZY09HNWZzeENZSWdDSUx3NzZDUW9JcWRoZ2JPOW1qbHorZk9EMG1TMEVvbVBHV0ozTUZBUWo1YXY2U2w2N241OTBQS3U3dnkxOVc3THp6OElVa1NNb1VLbGFNYmNyVWR5cGg3Sk44UFI1OFVDMFp4d1VZUUJPRlZJSlBBVGkxUjBVMUpCMDlIM3FuclFQbmlTaHkxY3VUL2t0QUhaRncvU05jYmVCZ2ZuMUgxNHpuZEVLcVNnNGM3T0drZ0xpbC84VW1WU29WTUptUHYzcjI1M2hrckNJS1FINi9TeE92RGh3OTUrUERoaXo0TlFSQUt5YXYwKzBlQXBLUWtrcEx5bVY0V1htb2kvQ0VJQmZURER6L1lOSzVpeFlwQXhrWDFsaTFiOHZQUFArYzZ2bGF0V2d3YU5JaStmZnRpWjJmSGhRc1hHRE5tREpJa3NYYnRXbzRkTzhhNGNlTll2MzQ5MTY5ZnAzbno1bnoyMldjTUhUcVVkOTU1aDkyN2R4TVVGRVJvYUNncEtTazJQeDZqMGNqeDQ4Y0pEZzZtYmR1MjNMbHpoNTkrK3NtOFhpYVRJVW1TMWJZdk9RVmFkdXpZd2R0dnY4M1NwVXZ6UEg1dTRRL3hZVUVRQkVFUWhOeG9aVEo4aWpsU1RLVkE5anh1Ny8wZmpRemUwSnI0Vlo5RVFqNWF2NlRyRFp5NzlqZkpMemowa1ZWR0t4ZzVjbzA5MmhLVlVkaTdrbnovR21tUDcyQk1TMFpVQVJFRVFYZzVTWUJPTFZHMm1KSzI5ZXhwWDllZXlpWFZPT2t5UWgrMkJoUC9LZlJHRS9kams5R3A5TS8xclV1U3dGa0hWVXJDL1hoSXRmRXlobEtwcEVxVktzVEZ4UkVlSHA1bmVXOUJFQVJCRUFSQkVJVGN2QndOa1FUaEZWYTdkdTFjMTlldlh4L0l1UHVrVTZkT3VZNDdkZW9VSjA2Y1lQanc0ZHk3ZDQraFE0ZlN1SEZqVHB3NHdmSGp4L0h4OGVIaXhZdk1uejhmZDNkM0lLTnR5L2p4NDJuYXRDbS8vdm9yYmR1MlpmMzY5ZHk5ZTVjR0RScFlIQ014TVRIYnY2Y05IejZjeU1oSWxpNWRhdkhZVkNvVlFJRXZSTmpaMlZuOUZ4QVFrT3QyU3FXUzlQU1haMkpFRUFSQkVJU1hpd3dvcFZiUnVKZzl1dWRVOVNQcnNWM2xFczZwTWNpTnRwZFROaHBOeENVa1lUQVllYjF5YWJScVpkR2RaRDVKa29STXJrSnQ3NHBEaFRyWVY2eVB3cUU0eUYrZWN4UUVRUkF5YUpRU1pZb3BlTCtKRTR2NnV6UHFMVmZxVmRSUnpGNkJRaTc3MXdVL1RDWVRhZWtHYmorTXcyQTBQSmQyTDVra0NkUUtlTDAwYVBMeGxtbG5aMGVMRmkxd2NIQVFONzRJZ2lBSWdpQUlndkRNUk9VUFFYZ0c3NzMzSHN1V0xjdDFUTE5telVoSVNPQzMzMzZqYmR1MjJOdmJrNUNRa0czYzJiTm5TVXRMWSt2V3JheGF0WXE5ZS9kaU1sbmVwdkxnd1FQNjlldUhrNU1UOSsvZnQxaDM1c3dadW5idHl1dXZ2ODdBZ1FOSlQwL25qei8rc0JpemFOR2liTWY5NzMvL2EvRjFkSFEwZ3djUEppUWtoTFZyMStMajQwTkNRc0l6aHo4S3lzSEJBYVZTeWJmZmZtdlQrUHYzN3pOanhvd2lQaXRCRUFSQkVGNFdhcGxFQXhjN1NxclV5Si96Skpja1NXZ2tFM1drUlA3R1FHSStXcjhZakNiMEJnTk42MVRuMnQwSEwyY1ZFSlVkMnVJVlVkaTVrdnJ3QnNrUGIySk1Td1NUcUFJaUNJTHdJcW5rNEdJbng4ZERSMjl2WjJxWFUrUHFvRUFoLy9kVitzakthRElSbTVTS1VwYUM3QVZVckZJcW9FWXBjTkpDZkhMZWhVY2tTYUpZc1dLVUtGR0NrSkNRZkZWdkZRUkJFQVJCRUFSQnNFYUVQd1NoQUJRS0JiTm16ZUsvLy8wdkVSRVI2SFE2cStPcVZxMUtqUm8xMkw1OU84SEJ3WFRzMkpIZXZYdnozWGZmWlJ1cjErdng4ZkVCc0FoOStQbjVFUk1UdzhhTkcvbjg4OC9wM2JzM3ZYcjFzbm84ZTN0NzlIbzlreVpOc3JwKzZ0U3AyWlk5SGY0QU9IandJSUdCZ1F3YU5JaUZDeGN5ZE9qUVhNTWZmbjUrVm8rWGxVSmgvZGROYmhlbTVISTV6czdPeU9WeSt2VHBrK2N4QU1MRHcwWDRReEFFUVJEK0pTU2dtRkxCbThXZGNWREtYOGlFbDBZQ2I0MlJnK2xKSk1wVU5yZCswZXNOM0kyS1FhTlM0bUNuSVRvMkFlTkxGcXFRSkFua1NsUjJMaWhVTlZIYXU1SjQvd3JwVDZMQmtMMFZvQ0FJZ2xDMDVESncxc253cktEbDNUY2M4YWx1UndsSEJXcmx2enYwQVJuWFVWTFRqVnlQakFPVEFla0YxRHFXU2VCaUI1WGNNbHEvcE9WUnlFTW1rMkUwR3RtMmJSdjM3dDNEYURRK254TVZCT0ZmVFM2WDA3OS9mM1E2blUydHVsOGtMeTh2ZERvZEJ3NGNlTkdua3F2TTMrZEM0WEYyZGlZMU5aWGs1T1FjeDlTclY0L0hqeDl6NTg2ZDUzaG10dW5kdXpmcDZlbHMzYnJWb3JLWG82TWo4Zkh4TC9ETW5xOHZ2L3lTQ2hVcU1IRGd3RnkvbDlhb1ZDclMwbksrN3ZEdXUrOXkvLzU5amh3NWt1L3prc3ZsR0F5MlYyOFZoRmVOQ0g4SVFqNlZLVk9Hb0tBZ0dqZHV6SjkvL3NsNzc3M0h0V3ZYckk0ZE5HZ1FBQnMzYm1UWHJsM0V4Y1V4ZXZSb0FnTURyWmJ6TkpsTXRHN2RtbVhMbGpGeTVFajI3ZHZIZ2dVTENBOFBaK1BHamF4YXRZcnUzYnV6YTljdWhnd1p3dWJObXkyMjM3SmxDMVdxVktGRml4YmN2WHYzbVI2bnY3OC9EUm8wNEtlZmZnSkFxOVVDV0wwVFpjR0NCWG51THk0dUx0L25VTDU4ZWVSeU9ZY09IYUp0MjdaNWpyZld4a1lRQkVFUWhIOHVwU1JSeTFGSGVhMGE1UXVhOUpKTFVGSWg0WkljeTJPbEEwYVpiZUVQZ01meGlXejk3VFJQRWxNeUp1MWVzdkFIWkZZQmtaQ3B0S2hkeXlIWE9wUHk4THFvQWlJSWd2QWN5U1N3MTBoVWQxZlQvUTBuMnRTeXg5MVpnVTR0US9ZdkQzMWtNcGtnS1NVZGd6NFpoY3owWEZ1K1pKSWtVQ3VoUm1uNDgwN3U0UTlKa25CM2Q2ZG56NTRFQndjLzl5cXJnaUQ4ZTdtNnVqSm56aHhjWFYwNWMrWk1uaE9uOXZiMjJOdmI1enJtNlFyVkFOMjZkV1BreUpHMGFkT213T2NhRkJTRWg0ZkhDd3M0enB3NWs1TW5UN0p6NTg0Y3h6UnUzSmk5ZS9keS92eDVtamR2bnV0a2RVN3M3T3pNMTk2ZmxweWNqQ1JKVkt4WTBhWjlYYjU4K1IvUlJpd21Kb2FWSzFjeVpNaVFITWNFQlFWUnNXSkZTcFVxbGV1OFFGRSt2MzM2OUtGOCtmS3NYTG1TQnc4ZW1KZlBuejhmWjJkbmk1K2Q1czJiczJQSERtYk9uTW5YWDMvOVVnYUc5dS9majVlWEYxV3JWclg2YzUxZjdkcTFvMWF0V2d3Y09EQmYyOGxrTXJadTNZclJhR1QwNk5IY3VuWExZcjFhclNZd01KQ3dzREJhdDI2ZHIzMVhyRmlSME5CUVB2bmtFOWF0VzVldmJRWGhWU0hDSDRLUVR6Tm16S0J4NDhaczNicVZvVU9Ia3BTVVpIV2NpNHNMdnI2KzNMMTdsKzNidDZQWDYxbTVjaVVmZlBBQnZyNitmUC85OTFhMzY5eTVNMlhMbHMzMmhnWnc5ZXBWMnJScFEyaG9LSUdCZ1p3N2Q0N3c4SEFHRFJyRTc3Ly96bWVmZmNiMjdkdlpzbVVMclZxMTRzbVRKd1YrblBIeDhmajQrSmlya0dnMEdnQ3JDVTFYVjFlTHI2T2pvN09OR1R4NHNOWGo5T25UaHpmZmZOUHF1dnIxNndOdzZkSWwyMDljRUFSQkVJUi9EWHVGbkRlTE8rR2tWTHl3QzRLWnJWOXFTb25jdzBCU1BscS9HSTFHa2xQVGVLOU5RNEwzbmVMQjQ0Si9kaXRxa2lTQlRJSFN6aG01cUFJaUNJTHdYRWlBVGkxUnpsVkpSMDhIT3RSM3BLS2JFZ2VOSEpsTWhENnlTak1ZdVI0VmoxeXU1MFUrTlNvNTFIQUhlMVZHNjVlY2FEUWF2THk4a0NTSitQajRsM0lDU0JDRWY2WUhEeDR3ZlBod3Rtelp3ckpseTZoWHIxNjIxdU5aVFp3NGtZOC8vampYZldxMTJteVQ1dzBiTnFSMTY5YTg5dHByRnNzakl5TUxkSk5nVG1yVXFFRzNidDM0NG9zdnpJOWp6Smd4VktoUXdlWjlUSnc0MGVKclNaTDQ2cXV2R0RkdUhBY09IR0RYcmwxV242T2FOV3V5ZmZ0MmREb2R5NWN2cDNMbHlqa2VJeWtwS2NjS0ZRc1dMR0Q0OE9GVzF3VUVCTEIxNjFaMjdkcGwwMk1wVWFJRUR4OCt0R25zczhqdE5aTWY2OWF0bzIvZnZ2bmU3clhYWHFOMjdkb3NXN1lzenh0Q2kvTDVuVDU5T2hVcVZDQWdJTUM4ek5IUmtkS2xTM1BxMUNtTDUrbnUzYnRjdW5TSkJRc1cwTFZyVi9yMjdjdnQyN2N0OW05dmIvOU1jenJXNU9kYVNhbFNwYkN6cytQeDQ4ZUZjbXk1UE9QbW1QeUdvaVJKNHRpeFk4eVlNWU1MRnk0d2JkbzBGaTllYlA2ODFMTm5UeHdjSExoejUwNk9WZkt6K3ZYWFg4MXpWbHF0RnFWU3lkcTFhL0gwOUdUU3BFbVlUS1lDdjZham9xSndkM2N2MExhQ1VGUkUrRU1ROG1ueTVNbGN2SGlSUllzVzVmcUdNSDM2ZEp5Y25KZzJiWm81RGJwbzBTS0dEUnZHcDU5K1NraElDSkdSa1JiYnFOVnEzbjMzWFU2ZE9zWDE2OWV0N3ZmT25UdTBhOWNPVDA5UHdzUERnWXdxSFhmdjNxVmx5NWI0Ky9zelo4NGNWcTVjU2MrZVBaL3BnMWpXYlROVHFsbkRMbDk5OVJXaG9hRVo1Vld6M0tWU3ZueDVjNFdReFlzWHMyblRKbjcvL1hjVUNvVkZNdGJOelkyVWxCVG16cDFyOWZpZE8zY0dLRkRwTGtFUUJFRVEvdGtVRWxUUnFYbmR3UTYxN0FYVWRzOUNLNEczV3M5aGZRcEpNalcyM201c05KcElTRXJGd1U1TGVYZFhZdUtUU05lL3ZLVkhSUlVRUVJDRTUwZWpsSEIza3ZOMmJYdmU5WEtraXJzYVo1MGN1VXkwZUhtYXlXUWlMZDNBazZSRVZITGpDMm41a2trbUExY0hxT2dHRHhNZ1BZZTNkYVZTU2NtU0pRa0xDeU1oSWVINW5xUWdDUDk0cTFhdHluTk1Ra0lDang4L0pqQXdNTWN4VVZGUnJGbXpCclZhelpRcFUvRDM5K2ZHalJzQXJGKy9ucDkrK29rdFc3WlFxMVl0d3NMQ3JPN2o2WnY2aGc0ZG11Mm15S2ZERjVtS0ZTdVc0L29GQ3haUXBrd1pkdS9lVGFsU3BRZ05EVFdmUTU4K2ZYampqVGR5ZkZ4UHk3cC9Cd2NIMXE1ZFM2ZE9uVGg4K0RBZE8zYTBlbjNkeDhlSDdkdTM0K0xpQXVUOW5CODRjSUJXclZybE9xWlJvMFlXWDJjK25uMzc5dUhtNWdiQTdObXpHVFJvRU83dTdoYm5OWHYyYklZTUdmSmMzMU5pWTJQWnVIRmpnYmZQS1pDUms1WXRXNXIvbjFsSjRzeVpNeGJMTTBWRlJXVjc3UlgyODl1a1NSTThQRHdJQ2dxeUNFdlVxVk1IZ0wvKytzdmllRGR2M3FScDA2Yk1temVQc1dQSDh0ZGZmMUcvZm4zenp4UmtoQ1J5cXJKZXJGZ3g4K1BldlhzM0Z5NWNzRHJ1V1pRcVZZclkyTmdDVmJDeFJxbFVZalFhODkxaXhXQXdNR3ZXTEhidDJzV0dEUnRZdUhBaGx5NWRJalEwRkxsY3p1VEprd0h3OWZYRjE5YzN6LzE1ZTN1Ynd4K1hMbDNDMjl1YlBYdjJNR0hDQk1xV0xXc09rSnc0Y1lLdFc3ZGFiS3ZSYVBqNDQ0KzVkdTBhSzFldXpMWnY4VGxPZUJtSjhJY2c1Rk5zYkN6ZmZQTk5ybVBlZlBOTmhnMGJ4cWxUcHdnS0NqSXZmL2p3SWJObnorYnp6ejhuS0NpSTl1M2JXN3lSZHUvZUhXZG5aOWFzV1pQci9tL2N1R0grVUtEVDZTaFpzaVQ3OSs4SE1zSVdUWnMycFVPSERreWFOQ25IWUVWK09UZzRBSmJoajF1M2JqRm56aHdDQWdLb1Zhc1dNVEV4MUtsVGg2Ky8vcG94WThadzRjSUZ3c1BEMGV2MWhJV0ZFUm9haXIrL1A1QlJ1dXZYWDM5RnBWTGg1ZVdWN1hnVksxYWtZOGVPSkNVbEVSb2FXaWlQUVJBRVFSQ0VmdzZkVEU1elZ5ZGNsSW9YWHZKZUxvRzdVc0x4eVdPaUZYYVlaQ3FidDAxT1RlUDh0WHU0dVRpZ1VzaGY2dkJISmxFRlJCQUVvZWlvNUZETVhvNVBkUjI5bXpoVHE1d2FWM3NGQ3JrSWZlUWszV0RrNXNNbnFCWHBMN1RxQjJUa1B6Vks4SENIYy9lc2h6L2tjam4yOXZiczJyV0xSNDhlV2Eyd0tnaUM4Q3dHREJoZzB6aHJrK1paWGI5K25jbVRKM1B3NEVHbVRKbENhR2dvcDA2ZEFqTENIK2ZPbldQRGhnMDBiTmdRQUU5UFQ4NmNPUVBBdUhIaldMaHdvY1Y3VjA0M0tjNmJOeS9YODdDMmZ0dTJiZXpaczRkU3BVclJ1M2R2aS9CSjQ4YU5MWTY1Y2VOR2krb0FKcFBKYXNXSmhnMGJzbmJ0V2p3OFBBZ09EcVpmdjM1V1c2RC85Ny8vWmU3Y3VWeTdkbzFHalJybGVCT25sNWNYMjdkdkp6RXhrYkZqeCtiNkdBSHpjL3UwOVBSMEhqMTZCR1JNenYvOTk5L1pxbnRJa29SZXIzK3U3eWxSVVZINCtma1ZlUHY4aGo5KysrMjNiTXUrL2ZaYnEyT3RmWDhMKy9rZE1XSUVBRXVYTHJVWW14a3lPWEhpaE5WampSczNqai8vL0JOUFQwK0w0QWRraEQrc2haMGNIUjNadTNjdkFOOTk5eDErZm40V1ZjTzBXdTB6Zis4ZEhSMXhjbkxpenovL2ZLYjlaS1ZTcVo0cFNITHExQ2s4UFQxNTY2MjN6SE5FWThhTTRmWFhYMmZDaEFubXViZktsU3R6NHNRSlJvMGF4VTgvL1FSa2hEYkN3c0pRS0JTY1AzL2VZci8zNzkrblJZc1doSVNFOE1zdnY1aVhuemx6aGpsejVsaU16YnhCK2ZQUFA3Y3BXQ2NJTHdNUi9oQ0VRbGF0V2pWV3JWcEZZbUlpUTRZTXlWYTZjL0hpeFhUczJKRW1UWm9RRkJSRS8vNzlTVXRMUTVJa3hvNGRTM3g4UE92WHJ6ZVBOeGdNNXVDRk5kN2Uza2lTeE5telo4M0wvUHo4V0xwMHFjVitnRHhMb09XbVVxVktBQlpsK2FwWHIwNzc5dTBKQ1FraEppWUd5Q2dkV0xkdVhVYU5Hc1hJa1NPQmpKQklXbG9hSTBhTUlDQWdnRHQzN21BMEdwazllelkvL1BBRFgzNzVKYU5HamJJNDN2ejU4MUdwVkFRR0JoWjZxVE5CRUFSQkVGNXRNc0JkcmNUTHhSN2QvOHFJdmtpU0pLR1ZUTHhtZWtLRXlVQnlQbHEvcEtUcE9YVDZLdTdGblpESlpVaVNWR2dsZEl1U3FBSWlDSUpRdUJReWNMYVRVNitDaGw3ZVRuaFYwVkhDVVlGYUtVSWZ1VEdaVEtTbUc0aDYvQVNOd3ZCQ3EzNWtVaW5nOVRKZ2R4YWVaSjh6eE1IQmdhNWR1M0x4NGtXaW9xS2Uvd2tLZ3ZDdmNPWEtsV3d0VjE1V09iM1BYYjU4R1E4UGoyenJtelJwd3FGRGg3Q3pzNk5UcDA3czNyMzdtWTZ2MVdxWk5tMGFVNlpNUVNhVE1YUG1URDc5OU5Oc2Y1ZFZybHlaSlV1VzBMWnRXKzdjdWNPOGVmUHc5UFRFMDlNejJ6N2QzZDM1OHNzdlNVdExZL3IwNlZTdlhwM3ExYXViMTIvZXZEbmZMYitjbloxcDFhcFZ0c29FQU1XTEZ5KzBWaDB2UXRXcVZjMVZ6ak1OSGp6WTNFbys4eld3Wjg4ZVpzNmNtZXUramgwN1ZxQnp5Ty96Kzk1Nzc1R1Nrc0tnUVlNWU5HaVFlWG5UcGswQjZOQ2hBdzBhTk1qMW1DdFdyREQvZi96NDhWWURIQzR1THV6WnM0ZEdqUnF4Y09GQ1B2amdBNHYxQXdZTTRQUFBQNmRyMTY0NVZ1Q3hoWWVIQjVCeDgzTitmUGpoaHhhUFA2dlNwVXNqbDh1NWZQbXlUZnRxMmJJbDkrL2Z0MWoyNU1rVE5tL2VUUFBtelhueTVBbXpaOC9tMHFWTExGcTB5RnhsUGpPSWMrZk9IWE9RNTZPUFBzTGQzWjFKa3laWnJjNFJHeHRMczJiTjh2dzU3TldyRnpkdjNtVHQyclUyUFFaQmVCbUk4SWNnRktMcTFhdWJ5NzMxNmRNbjJ3Y1d5QWh6OU8zYmwwT0hEdEd4WTBkMjc5N05nQUVEaUltSllkKytmVHg1OHNRaXBISHUzRG5xMWF2SHhvMGJ1WGp4b3NXKzdPenM2TkdqQndhRGdlMkxLQXRtQUFBZ0FFbEVRVlRidDV1WHg4VEU4UDc3NzJjNzl1clZxN010ZXpvSlhxSkVDZnIwNmNQeDQ4ZTVjdVVLY1hGeFZLbFNoWEhqeGdGWXZGRlBuejRkU1pMNDhzc3Z6Y3Z1MzcvUHlwVXJHVFJvRUZPbVRDRStQaDZUeWNTMGFkUFl1WE1uVTZaTU1ZZENObTdjU04rK2ZSa3dZQURyMXEzajZOR2pBSXdkTzVhMmJkc1NGeGRuc1c5QkVBUkJFQVFBalV4R1l4Y0hTcWhVTC93TzMweGFDYncxSm80YjAwZzIyZDc2eFdReVljSkVNOC9xWExvWndlbkx0MGxOMCtlOTRVdkNhaFdReUN1a0p6d0NRL3FMUGoxQkVJU1hua3dDQjYxRXRaSnFlbms3MGFxbVBhV2NGV2hVc2hkZTJlcFZvRGVhaUlwSnhrNzE4bFNla3N1Z3BCT1VjWUZIQ2FEUE1xY2drOGx3YzNPalFvVUtoSWFHRmxwWmRVRVFoUHhRS0JUVXJsMDczM2Y0ZCs3Y21YcjE2dVc0M3RyK0NqdllQbXJVS0w3NjZpc2lJaUo0KysyM0xXNklMQWhYVjFmQ3dzS29WS2tTZi8vOU4vMzc5emRYMk03SzE5ZVg1Y3VYbzlGb2dJeTI1N1pVQWREcGRBUUVCR1JicnRWcXJWWVZ5YzFubjMyR1RxZmoyMisvcFZ5NWNxU2xwZkhvMFNPcVZhdEdzMmJOYko1Z0wyejUvUjRIQkFSa3F4ank2TkVqcGs2ZGF2NTY5dXpaaElXRnNYbno1bXpqamg4L1h2Q1R6VVYrbjErMVdnM2tYTUdrVTZkTytUcitsQ2xUc29VL3lwVXJ4ODZkTzZsWnN5WWZmZlFSbjMvK2ViYnR6cDA3aDA2bjQrREJnL1RwMDRjdFc3Yms2N2laTWtOTWI3enhCbXExbXRUVVZKdTJLMUdpaERrNGtwTzgxbWZLREhOa3BWUXFtVE5uRHVQSGoyZjA2TkdzV3JXS0gzNzR3VHkyZnYzNlRKMDZGYjFlVDBCQUFFMmJOdVhtelp0Y3VYS0Y3ZHUzWjZ2TTByVnJWL2J0MjBkOGZIeU93WS81OCtjelljSUVpMlhwNmRtdmJ5eFlzQ0RIdGxXQzhDS0o4SWNnRkJLWlRNYm16WnNwVTZZTS8vM3ZmOW0yYlZ1T1l5TWpJMm5mdmoyN2R1MmlaTW1TcEtTa2tKQ1FZUEVCSjlPb1VhTll0bXdaYmR1MnBVT0hEaGJyOUhvOU4yN2M0SU1QUHVEV3JWdDVubU5tNkNLcnA4TWZNVEV4ekp3NUU0VWkrNitIczJmUHNtL2ZQaUNqYkYzWHJsM1p1blZydGcvMlM1WXN3Yy9Qang0OWVwaDdPQjQ4ZUpEZmYvK2RIajE2TUczYU5IT0NkTktrU1p3NGNZTEpreWZUdVhOblZDb1ZRNFlNQVRMS0E0cTdZQVJCRUFSQmVKcURRazZ6NGc3WUsrVXZ6ZDNRQ2duS3E4QXBJWVlZaFE0VHR0OTZyTmNiaVhnWWkwZEZkeTdkakh5bHdoL3dWQldRWXVXUWFSeEl1aDlPMnVNN0dOT1NBVkVGUkJBRTRXa1NvRk5MbEhOVjBxV0JJKzNxT1ZEQlRZbURSbzdzWlVrMnZ1Uk1KaE5wNlFadVBvaERMVGVnZVBIRndJQ00vS2RXQ2ErVmhpdjNJU0hMM0lsQ29jRE96bzZqUjQ4U0ZSV1Y3N3UrQlVFUThrdWxVbEcrZkhtdVhidG1YclpqeHc3ZWV1c3RTcFFvUVhSMHRNWDR3TUJBN08zdCtmREREN2w1ODZiRnVvOCsraWpYWTNYdDJ0VThRZDYvZjMrbVRwMUtqUm8xek9zdlhicGtNZjdwdGh4UGMzUjB0QmpYdTNkdjJyVnJSMHhNREY5OTlSVjE2dFNoVHAwNjV2R3hzYkhzMkxFajEzMCtMVG82bWhrelp0Q3NXVE1tVFpwRWZIeThlVjJEQmczbzNyMDcvdjcrbkQ5L25sOS8vWlhMbHk4emFkSWtLbGFzYUZFaE8xTkFRQUNkTzNlbWN1WEtGdTNUTTQwZVBacFpzMlpaUFJkZlg5OGN6M1B5NU1tTUdqV0tkZXZXY2ZEZ1FXYk9uTW5ISDM5c01lYnBTZTduWmNHQ0Jma2FiNjB5UjJ4c3JFVzdqZG16WjNQMjdObHNMVGllUldFL3Y5YXVSZFN0VzVjelo4NVliVHVUWHo0K1BnUUhCNXR2Tkg2NnludW0wNmRQODlaYmI3RnYzejZDZzRNWlAzNDhpeFl0eXZmeHZMMjlnWXpBVXN1V0xkbXpaNDlOMjAyY09ORnFBQ0t6VmM2OWUvZW9VS0ZDcnZzNGQrNGN0V3JWeWhhSXFscTFLdXZXcmNQTHk0dWpSNCt5YytkT2xpMWJabDdmcVZNblZxOWVUWEp5TWkxYnRtVGR1blVjTzNZTVgxOWZObTNheEtaTm15ejIxN0JoUTM3KytXZkN3OFBwMHFWTHR0OUpUeHN6Wmt5TzZ4WXZYcHpydG9Md0lvbndoeUFVRXFQUnlHZWZmWVpDb2VESEgzL01jL3pWcTFkcDJiSWxEZzRPMlhySVpYWG16Qm1hTkdueVRPZDI0Y0lGcTZXdElLUDZSbVJrcFBucjlQUjBWcTVjU2RteVpkRm9OQ2lWU2xKVFV3a0xDMlBKa2lVWURCa05hMTFjWERoLy9ueTJEMEdRVVY1cjBxUkoyVDRnakJzM2pwU1VGSXZTWVpjdlg2WlhyMTRjT25RSXlPaHIxN1ZyVnpwMzdtenV6MmFyQXdjT2NQZnUzWHh0SXdpQ0lBakNxMFVsU2RSeDFGRmVxMEg1a2dRLzRQOWJ2M2dZNDRrMGxpUlpwckE1bUpLV3J1ZkNqYjl4dE5NZ2Y0VW4vQ1JKQXJrQ2xYMHg1Qlhxa09wUW5LU0lTK2lUWThGb2VOR25Kd2lDOE5MUUtDWGNuZVM4WGR1ZWQ3MGNxZXF1eGtrblJ5NFRMVjd5dzJpQ3hKUjBOSXBVcEpjc2FLaFNRSTNTRUhyKy84TWZNcGtNVjFkWEtsV3F4TEZqeDBTTFcwRVFpcHhTcWVUZXZYdEVSa1pTdDI1ZDgvSS8vdmlELy96blA3UnUzZHJpK3F0TUpxTkxseTQ0T0Rnd2JOaXdiUHRyMUtnUnAwNmRBcXhYZTdoMTY1WTUvUEhnd1FPQVhLdFJyRm16eHFiSDhmUTRGeGNYcTVQYkZ5NWN5SGY0QTJEdDJyWFpXanJVcjErZlgzLzlGWVZDd2VyVnF6bDE2aFNkT25WaTlPalJRRVpyOUtmYlk3aTZ1dEt1WFR1MmJkdEdSRVNFMVdQbFZ1MGpNRERRNnZMTUt0dWhvYUhtbXlZM2I5Nk1YQzVIcFZLUm5wN08zcjE3T1hEZ2dLMFB1VkM5S3BVUG5zZnoyN2x6WndCMjdkcFY0UE9zV3JVcTQ4YU5ZL2p3NFpoTUppWk5tc1M5ZS9kNDU1MTMwR3ExNkhRNnRGb3RXcTBXalVhRFZxdEZyVmJ6NTU5LzBySmxTNzc1NWh0S2xpeUp2Nzkvdm83YnVuVnJEQVlEUnFPUjk5NTd6K2J3UjA0Y0hCeVF5V1JXUTFKUFU2bFVBT2JLSjVJa01YTGtTT2JPbll0YXJXYldyRmw4OHNrbkdBd0dKRW1pWmN1V1RKbzBpYlp0MjNMNzltMjZkT25DbVRObmFOV3FGZHUyYldQWHJsM3MzTG1UQlFzVzhOdHZ2NWwvWDUwNmRZcHAwNmJ4eFJkZmNQejRjWHIxNnBYcjkyckpraVU1cmhQaEQrRmxKc0lmZ2xBSTdPenNDclRkOHdvcTlPblRKOGQxMXZxeFBkMDN6cG85ZS9iaytnSEFXam03bkQ3c1AvMEdlKzNhdFh3bmhnSGF0MitmNzIwRVFSQUVRWGkxMk1sbE5ITjF3RkZoZTdqaWVkRkk4SVphbisvV0wwYVRpYWpvZVA2NmVwZFNiczRrSktlUm12WnF0a3pKcUFJaVI2NnlRK3RXRVlYV2thVEl5NlRHUm1CS3oxOVpZMEVRaEg4YWhReUsyY3RwNXFHamR4Tm5hcFZUNDJxdlFDRVhvWS84eXF6NmNmbnZXRERwa2RsZWNPdTVVTWlnckF1VWNJREhDV0F3WlpTSGI5S2tDZTd1N3FTbXBoWjZLd1JCRUlTbnBhZW5jL0hpUlZxMGFFSFZxbFhOMVQ4T0h6N00vN0YzNS9GeDFmWCt4MS9mczgyYXRVbTZ0eWtVdWtFM1NxR1dUZEF1cUFpeWw4V0twVnhwTFNJb0NFTEJCNkFvb2lpTGlJQndSYmkyMEF2OEVGRFpCZVdpTEJZb0JVcWhDNlYwVFpwdE1qUG4vUDZZWm1pYU5FdWJiZEwzODJFcU9YUG1uTytjU2VaazV2cytudy9BVVVjZDFTajhNV25TSkFvTEMzbnh4UmZac21WTHUvZFhYbDZlRFRlVWxaVUJNSExreUYydVAzanc0QmEzTjNUb1VINys4NTl6eUNHSDhORkhIM0h1dWVlMmVLVitjMjBaZHNjWHYvaEZGaTllak9kNXpKZ3hvOW5QdEZzNlBpZWZmUEp1dmNhWGxwWTIrcjdoZ3RGSEhubUV3WU1IczJqUklrNDc3YlRzN1N0V3JNaitkM2w1T2JObnoyNVRLNXBjazVlWDF5R0J5YTQ0dnFlZWVpcEJFUEQyMjI5VFhsN2U2cGkyYmR2V3BQck9uWGZleVJGSEhKSDkvcGUvL0dXcjIvRjluMFFpd1pZdFc4alB6K2V5eXk2am9LQ0FiMy83MjIzNldadzBhUktEQncvbStlZWZwNnFxaWxOT09ZVUZDeFkwVzcybXJmcjE2d2Q4RmdSclNTZ1VJcGxNWmk4OGZ1Q0JCempsbEZOWXQyNGRzMmJOeWdadnZ2dmQ3M0xCQlJjd1pNZ1FhbXRyK2ZuUGY4NlBmdlNqYk1XZU5XdldNR1hLRkM2Ly9ISXV2dmhpamozMldOYXRXOGNERHp5UW5mUDZ5VTkrd3FwVnEvajk3My9QbzQ4K3l0aXhZM243N2JlQnBxRzJscXJGaVBSa0NuK0lpSWlJaUVoT3NJR0JZWSt4K1hIQ2RnK2I1UUZjQThOQ2hyeHRXOWxxUjJuUFRKUWZCTVNpSVE0OVlCL1diYXpJMmZCSGcwd1ZFQmN2dnhRN0ZNUGRWRUxOdXVXazY3WkJvQkwzSXJKM01VQisxR0wwZ0JDbmY2NkFJMGZGNkZ2Z0VuSVYrdGhkUVFDSlZBby9YWU50Z3JibUxidU1NUkQxWUhoZldMa1JhdW9oSEE0elpzd1lubjc2YWFxcnE3dDdpQ0xTU3pXY1Z4cmFTdjM1ejMvbXlDT1A1UGpqaitlR0cyNEE0UC8rNy84QUdrMHdBM3poQzE4QTRMSEhIdHV0ZlM5WnNxVEpzcGJDR212V3JHbDJlVUZCQVJkZGRCRVhYM3d4NFhDWTMvNzJ0MDFhc3V4S1lXRmhrMkRHcWFlZXlxbW5udHBvMlJsbm5OSG9nc21HNHpaMzdseHV2dmxtYW10cm1URmpCczg5OTF5eisxbXdZRUcyU2tFb0ZPTFNTeTlsMEtCQi9PWTN2K0hmLy83M0xzYzNiZG8wVGo3NTVHWnYyN2h4WTdQTEgzNzRZV2JPbk1rZGQ5eXh5KzAyYUFnbm5Ibm1tVzJ1ck5JZUxmM2QwbHJJNEpaYmJzbFdUbW1MaVJNbjh1U1RUekp5NU1oVzI0YTBSVWNlMytaTW1qU0owYU5IQTVsV0xHMXgrKzIzODEvLzlWK05sbDEyMldWY2UrMjF2UDc2NjJ6WXNJR3RXN2V5WmNzV0tpc3JzMS85Ky9kbnk1WXR2UFBPTzFSWFZ6Y0tQcDExMWxuY2UrKzlqQnMzamo1OSt1enljZStvb1VYTnd3OC96T2JObXpuMjJHT1pOV3NXdi92ZDc5cjBPSnF6eno3N0FHMjdBRG9TaVdSL255QnpuQXNLQ2pqNzdMTWJoVWNlZSt3eFRqMzFWRzY5OVZidXV1dXVaaXZxSnhJSnJyenlTbTY1NVJiT1AvOTh2djcxcjJkZjh4cjg4WTkvWk5PbVRVeVpNb1czMzM0YjEzV0JwZ0d5WFZXTEVlbnBGUDRRRVJFUkVaR2NFTFl0anVpVFQ3SG5ZdlcwV1I0YVdyL0EvbFR4S1ducWdyWlhKMG1uZlQ3WlVFRnhRWnlDV0lRdGxkWDRmbTVmRVp5dEFoS09FK2s3SER0U1FNMjZkMGhXZmtxUVNuVDM4RVJFdWtUWU5Rd3Nzam5oNEh5T082aUE4bEtYZU1qR3l1RTJYejFCZmRybjNiVVZXRmFLbm5vb1hUdlQrdVdGZDZFMmFiQXNpK2VmZjU2bFM1ZFNYMS9mM2NNVGtWNnFvWDFDSXBINWUvdnh4eC9uK3V1djU3ampqc3VHUHpadDJzVDc3Ny9QNk5HanljL1B6NFlxWnN5WUFiREwxaW12dlBKS3M4dGZmLzExK3Zmdno4YU5HMG1sVXJzY1c3OSsvVnBzQVpHZm44LzgrZk81K09LTEtTb3FBaktUdEV1WEx1WHNzODl1OWo1YnRtemh2dnZ1eTM1ZlYxZVhyU2h0V1JZWFhuZ2hiNy85ZHFQSzB4ZGRkQkhMbGkzanozLytjM1paUEI3bjl0dHZaOWFzV2F4YnQ0NHZmL25MelU3Zy8vR1BmK1RaWjUvTlRoaWZkdHBwL09BSFAyRGd3SUVFUVVCTlRRMTMzbmxuczBHSWNEaE1FQVNjZi83NUxiWi9hY211M2wvZWZQUE56SnMzTC90OWRYVTFhOWV1M2ExOTdJblhYMytkcDU1NnFzbnlpeTY2cU1YN2hVSWhEai84Y0taTm04Yk1tVE1CbURCaEFpdFhydVN1dSs3S3JyZHphS2VqdGZYNE5xZmg5cmZlZW92Um8wZHovdm5uVTFWVjFleTZ4eDU3TEtlZmZucXo3WUZlZlBGRmpqcnFxQmIzOWRwcnI3RjgrZkptSyt2ODkzLy9OMnZYcnVYWlo1L05oc0JhRW8vSE9mdnNzMGttazl4MzMzMVVWMWR6MDAwM2Nja2xsM0QzM1hkbnEzRzAxOWl4WTRHV1d6ODFDSWZEamNJZmp6LytlUFozOXAxMzNtSEVpQkdOMXA4OGVUSS8rY2xQV3QydU1ZYUZDeGMyZTl1T2xlMGJYamQzL3Z0c1Q4Sk9JdDFKNFE4UkVSRVJFZW54REZEazJrd3FpaFB0Z1ZVL0drUk13TlJRUGEvNlNlcHNqOHpJV3hjRUFac3JxM24yMysrUTluMHNZL0RwSFI4bUdHT3duQkNod2dFNGtYeHFOM3hBN1NmdjRkZFhaeTdkRmhIcGhYWnM4WExXWVlXTUdSeW1LR1pqVzZyMnNhZUNJQ0NaU3JPdHBoclg5akU5OU04QzE0SHlFc2dMZysva2M5eHh4L0hXVzI4MW10d1FFZWxvRGUzSkd5b01MVjI2bE5XclYvTzV6MzJPd3NKQ3RtN2RDbVFtNlljUEg4N0JCeC9NVTA4OVJVRkJBVk9tVE9IRER6OWs2ZEtselc3N21tdXU0YU9QUGdMSVZrbkl5OHRqNE1DQlFLYnFSbXNhMXRseFFyaTh2SndGQ3hid3pXOStrL3o4L0Vicno1bzFpMW16WnUxeWU4dVhMMjhTL3JqNDRvdXp4K0xDQ3kva3hSZGZ6QzZEVEJEaDFWZGZ6UzZiTVdNR2I3NzVKa09IRHVVZi8vZ0hKNTU0SXV2V3JXdDJmL1gxOVF3ZE9wUnZmL3ZibkhqaWlmVHAwNGVYWG5xSk04ODhrMm5UcG5IVlZWZVJuNS9QdWVlZW03M1BBUWNjd096WnMvbjYxNzlPU1VrSlk4YU1hVlBiOVQyeFpNbVNaaXV4ZExhZGozV0Qxc0lmMDZkUDUrR0hId1pnMWFwVkFOeC8vLzFObnZ0WFgzMlYrKysvdjhWdC9leG5QMnZQa0R0RXYzNzlPUDMwMC9ub280ODQ0NHd6ZVAzMTE3RXNpei84NFE5TjFuVWNoeC8rOElmVTF0WnkyMjIzZGNwNG5uNzY2VGF2KzYxdmZZdWlvaUlXTFZyRSt2WHJnVXpsalFVTEZ2RDFyMys5VWZpbVBZNDg4a2dBL3ZXdmY3VzZiaVFTYWJWQ3lkVlhYOTNtZmMrZlA1OCtmZnEwdU03a3laT3pGVUdLaTRzQm1vVFR3dUZ3bS9jcDBwTW8vQ0VpSWlJaUlqMWV5REljVkJCbmNEaU0wNE1uelZ3RCszZ1FyOXJDRmpzTTdRaXExS2RTZkxCbUE1UEg3RU5sZFIxYktudFBTWGhqRE1hMk1aRjhZdjFINGtZS3FQNWtPY2x0R3lHZDJ5MXVSRVIyMUZ5TGwzNkZMcDZqMEVkSFNhWjlWbS9jUnNoTnRqRmkyVDBNVUJDQi9mclpiSEdITUhyMGFKNTc3cmttSmNWRlJEcFNhV2twUUtOMkNFODk5UlN6WjgvbWkxLzhJb3NXTFFMZ2pUZmU0S1NUVG1MU3BFazg5ZFJUVEpzMkRjZHhzaFB3elhuNDRZZXpFN2tONFk4dmZlbExyVTdHTjhmelBJNDc3amptekpuRHRHblRzTGEzekZ5NWNpWDc3YmRmbTZvTnRIYmxmVUZCQVVDTDdXTGk4VGpYWFhjZGd3Y1A1b1liYnVEeXl5OXZkUFgvekpreldicDBLWWNlZWlpWFhISUo0OGVQeDNFY3FxdXJXYkprQ2JmZmZqdXZ2UElLMy9uT2Q3amtra3RZc1dJRmMrYk1ZZlhxMWZpK3owa25uY1M0Y2VQNDVKTlArTk9mL3NUaXhZdDMyVXFtTFMxUkhLZjVLYjFjL3h0ajJiSmwzSFRUVGR4Ly8vMjgvUExMMlNvcXphM1hVTUZtVjNZVi91ak00M3Y1NVpjVENvWDQyYzkreGh0dnZNRmpqejNHbFZkZXlmMzMzOStrRGRFUGZ2QURSb3dZd1ZWWFhkVnMyNUt1VkZKU3dtV1hYVVlRQkZ4MzNYWFo1VC8vK2MvNXIvLzZMNjYvL25vZWZ2aGhObTNhMUs3dEZoVVZjZlRSUjFOWFY4Yy8vdkdQRnRkMVhSZlhkVnR0aVhmVlZWYzF1ZCtpUll0NDdybm4rTVV2ZnRIb3R0Tk9PNjNGOE1lQUFRTjQrZVdYdWVLS0s3am1tbXZvMTY4ZlFKUG5RNEZkeVZVS2Y0aUlpSWlJU0k4WHMyMk83Rk5BdnR2MlZpcmRJZFA2SldDWVg4bjZvSXhFTzFxLytINUFYU0xKeUdIOVdmWEpKcmJWMUpGSzdWNkoxWjdLR0lQbGhnbjFHWnhwQTdQK1hSSWJWK0hYMTBBdnFYUWlJbnN2dFhqcGZFRVFVSjlNczNiVE5rSjJHc2Z1N2hIdG1qSGdPVEJta011YThDRGVldXN0Tm0vZXJETGhJdEtweXN2TEFmand3dyt6eTU1NTVobG16NTdOOU9uVHMrR1B0OTU2QzREeDQ4Y0Q4Tld2ZmhXZzNkVWlIbmpnQVI1NDRBRWdFeWp4Zlo4SkV5YTBlci9qamp1T3hZc1hBL0RCQng5d3pUWFhjTmRkZDFGZlg3L2JiU1oyTm5Ub1VJQnN0WkxtVkZWVmNmVFJSM1BBQVFmdzk3Ly92ZEZ0UngxMUZFdVdMR0hwMHFXY2NNSUp4R0l4N3I3N2J2Nzg1ei96bDcvOEJXTU1zMmZQNXI3NzdtUGd3SUhjY01NTkxGeTRrS1ZMbDNMMTFWZXpjdVZLYW1wcXFLaW9ZTC85OXR0bEM1QUd2LzcxcjF0OVRMMDFRUGplZSsveG5lOThwMVAzMFZuSGQvLzk5MmZ1M0xtc1dyV0tPKys4RTRDTEw3NllOOTU0Zzd2dnZwdXZmZTFyMmZZclgvakNGN2ppaWl0NDg4MDMrZkdQZjl6czl0cjZkOEtJRVNOYVhIZS8vZmJqL2ZmZmIzRWJ2L3JWcnlnc0xHVFJva1c4L3ZycjJlV3JWcTNpTjcvNURRc1dMT0RXVzIvbDFGTlBiZE9ZR256NzI5OG1IQTd6cHovOXFka1F6NDdpOFRoQXErR1BuVVVpRWI3NjFhKzJXakdrT1ZPbVRBRmd4WW9WUU9aWXdXZXZtMnZYcnVXTk45N2c1cHR2QnVEa2swOW0yclJwalNyNnpKOC92MXRhSzRtMGhjSWZJaUlpSWlMU296a0doa1ZEN0IrUEVNcUJDYlN3Z1VPOEJHLzRTUkx0YVAwQ2tFaW1XTEhtVXdhVUZ2THVSNTlRMWN2Q0g3RDlxaW5Md1kwVkVSODhGaS9laCtwMTc1Q3EzZ3Ircm51RWk0ajBWR3J4MG5YU2ZzRG1iWFZFdmZxY3lBeDZqbUgvZ1NGZWVlMTlubjcrbnkxZWZTNGkwaEZHang0Tk5HNnI4c3d6endCd3pESEhaSmN0VzdhTTk5NTdqN2ZmZmh2UDgvalNsNzdFcDU5K3lnc3Z2TkRtZlUyWU1JRnJycm1HbTI2NmlVUWl3UUVISE1DTEw3N0luRGx6bWwxLytmTGwyZTAvOHNnajNIdnZ2Znp0YjMvai92dnZKNVZLY2RkZGQrRjVIaU5Iam16MzQyNU9RN0JsVjIxc0dtemR1clZKOEdQeTVNbjg3Ly8rTDNWMWRjeWRPNWMxYTlZd2V2Um9MTXRpNnRTcDNIampqWngrK3VuazUrZno1Sk5QOHBXdmZJVjE2OWF4ZVBIaTdFVHllZWVkeDhjZmY4enJyNy9PRDMvNFF5Njk5TklXeHhHSlJCcDkzMXpWZ2JQT09xdlorNTU5OXRsODhZdGZiSEg3WFdIcTFLbXRWdWJvTHAxeGZJMHgzSGJiYlhpZXgyV1hYVVpkWFIyUStmMzc3bmUveTgwMzM4d2RkOXpCZWVlZHgrVEprM253d1FmWnRtMGJ4eDkvZktNS016djYrYzkvM3VwanVlaWlpOWk4ZVROMzMzMzNMdGZadWVMSXpzNDU1eHhPUC8xMEtpc3J1ZkRDQzV2Y2Z1V1ZWM0xTU1NkeHlpbW44TW9ycjdUNWVkMW5uMzM0L3ZlL0Q4Q05OOTdZNnZwNWVYa0FiTnUyclUzYmIxQldWZ2JRN3Fva0FJY2VlaWhBOXZlK0liQzJmUGx5QUg3eGkxL3d4Qk5QOFBISEgxTlJVY0hJa1NPWk5tMGF2L3ZkNzNBY2gxTlBQVFg3K2lMU0V5bjhJU0lpSWlJaVBWcllzcGhhbkU5QkQ2LzYwY0F6TUNwc0VhK3BvS0tkclY5cTYrcDU3dC9MS1loSDhIdnhsY0hHR0RBRzI0c1NMaW5IaWhSU3UrNGRFbHZXRUNUcnVudDRJaUp0WW9DOGlHRkV2eEJuSGxiSVVhUFY0cVV6QlVGQUl1WHo3cm9LUEt0blYvMW9ZTHRoOWgzN2VXYVdsdkhlNy82VXZmSlhSS1N6Zk81em53UGduLy84WjNiWjZ0V3JXYkZpQlRVMU5SUVVGRkJSVWNFNzc3ekQvdnZ2RDJSYW14UVdGbkxiYmJjMWVaM3lQSS8rL2ZzRGNNRUZGMUJhV3Nxa1NaTUFzaFVOSG56d1Fjckt5ckFzaThNUFA1ekREeis4MmJIOTZsZS9haFF1K2ZyWHY5NWtuV0hEaHJGczJiSTlPQUtmbVRadEdvbEVnbGRlZWFWZDk1czVjeWFMRmkwaWxVb3hmZnAwWG52dE5mYlpaeCt1dlBKS1pzNmNTVmxaR1lsRWdzV0xGM1BUVFRmeDZxdXZjczQ1NTNEZGRkZmhlUjVubjMwMjk5NTdMK1BHamVPdmYvMHJQLzNwVDduMDBrdDU1WlZYZVBEQkI1dnM3L3JycitmeHh4L1BuT2NTaWV6eTB0TFNiRURoeGh0djVJRUhIdURaWjUvRmNSeFNxYzlDODJWbFpkVFcxalpxMjlGZHhvOGYzK01teFR2eitIN25POS9oNktPUDVxbW5udUsrKys1cmROc3R0OXpDOE9IRCtjNTN2c09vVWFNWU4yNGNpVVNDWTQ4OU5sdHhvamtYWDN4eHE0L3Bvb3N1WXNPR0RXMWF0emxISDMwMHQ5MTJHd0FMRml4b3RvSkZSVVVGNTUxM0hvODg4Z2pYWDM4OW16ZHY1cTY3N21weHV3VUZCU3hac29SWUxNYTk5OTdMeXkrLzNPcFlDZ3NMZ1piYk16WG40SU1QQmpKVlN0cHJ5cFFwckY2OW10V3JWd053eEJGSHNHSERCbGF1WEFtQWJkdjg4WTkvQkdoU3llaDczL3NlMTExM0hZV0ZoZHh5eXkzdDNyZElWMmo3cDVBaUlpSWlJaUpkekFERnJzTWhSWEdpN1FoUmRDZGpERkVEdy94S3ZDRGRydkx1ZmhCUVhadGcvSWdoakN6dmorZjI3cnkrTVFaanU0VHkrcEJYUG9INGtMRTQwU0l3T1RDakp5Sjd0WkFENWFVTzN6aXlpSitkMFo4VERzNW5jQitQa0dzcCtORkovQUNxNitvSjJYVllKamNDa3JZWElXL0FnVkQxQVVGSzRVWVI2VnloVUlocDA2YXhmdjM2SnRVdURqcm9JTWFPSFV0RlJVV1QrNTErK3VrQTJmWXRPN3IyMm11ekU3NW5ubmttdzRjUDU2OS8vU3VRbWR3dUtDamd0ZGRlNDhrbm44ejhiZC9NVnpRYUJUSVZObHF6ZlBueVhXNW41NitXbEpXVk1YUG1USjU0NG9sMnRaT1lOMjhlanp6eUNKV1ZsUngxMUZIWnllczFhOVl3WWNJRTNuampEYzQ3N3p6NjkrL1BuRGx6T1BEQUExbTJiQm0vL2UxdldicDBLZVBIajg5T0doY1hGd093Y09GQ25ubm1HUjU0NEFIT1AvLzhKdnRjdVhJbHMyZlBadDI2ZGRuN2pCOC9ua2NlZVlSOTl0a0hnSGZmZlpkVnExYXhkT25TUmlFRXk3SjQ0WVVYdU9HR0cvajN2Ly9kNXNmWkdUNzY2Q04rOUtNZjdmTDVtajkvZnJlTXE3T083K0dISDg1UGZ2SVRLaW9xT09lY2M1cmQ5MDkvK2xNKy9QQkRwa3laUWpRYTVlNjc3K1pmLy9wWEp6M1N0am5tbUdONDVKRkg4RHlQVzIrOWxYdnV1V2VYNi82Ly8vZi91TzY2NjdBc2k5Lzk3bmRjY3NrbHUvemRLeXNyNDI5Lyt4dGp4NDdsN2JmZjV0dmYvbmFieHROUUthYzk3VnNpa1VnMitQTExYLzZTeHg5L25MUFBQcHY4L1B3MjNmZmdndy9teFJkZkJHRFFvRUVjZlBEQlBQdnNzOWwxdnZlOTd6RisvUGhtd3gyLy9PVXZXYnAwS1RmY2NBTmp4NDV0ODVoRnVsSnVmSG9xSWlJaUlpSjdwWkJsT0xnd2o3NGhEenVISnRNaUptQ0tVMGZFVDlMZXV2Uys3MU9YU0RKK3hCQ2lZYTl6QnRpREdHTXdsbzBkaWhNcDI0LzhmUS9GS3g2SWNVTGRQVFFSa1NZY0M4cnliR2FNamZQVFdmMlo5OFUrakJrY0lpOWlZK1ZBYTdKY1ZwOUs4ODZhclFSQmlwejRrOEJZV0Y0ZTZXMnJpTmI4QitNci9DRWluYXVoRGNuaXhZdWJWUEJvTHZRQkVJL0grZHJYdnNaSEgzM1ViTXVYQng5OGtCLys4SWRNbno2ZDR1SmloZzhmbmcyTGZQTEpKMVJWVmJVNnJzR0RCd083MTU1aGQxMSsrZVdFUWlGKy9ldGZ0Mm45NHVKaWxpeFp3czAzMzh5YmI3N0pvWWNleXV1dnY1Njl2YjYrbnZIanh6TjkrblNXTGwzS2ozNzBJOWFzV2NPZGQ5NUpLcFhpbEZOTzRlaWpqMmJseXBYWngxdFRVd05BS3BYaStPT1A1L25ubitlV1cyN2htV2VlNFlnampzaHVlK1RJa1J4MzNIRTg5OXh6Yk42OEdZRDE2OWN6WWNJRUxyamdndXg2SzFldXBMNituZ1VMRmpCMDZGQWc4OTd4UnovNkVlWGw1VzFxc2RHWnlzdkxXYmh3WWFmdUl4NlBNM3o0OEJhL2R0WVp4M2ZNbURFc1diSUUxM1U1NjZ5em1sU2ZtRGh4SXIvOTdXLzU0SU1QS0M4djU2R0hIbUxGaWhWODk3dmZaZW5TcGN5ZE81ZFlMTllaaDZoRjMvcld0M2o4OGNlSnhXTDg2VTkvWXNHQ0JhM2U1NG9ycnVEdXUrL0dHTU5QZnZJVEhudnNzZXp4YVhESUlZZnd5aXV2TUduU0pGYXNXTUgwNmRQYlZNbWpzTEF3Mnc1cHg5KzNIWTBjT1RJYk9ESEdNR1BHREY1KytXVW1UcHpJZi8vM2YzUEhIWGR3eUNHSGNNODk5N0IrL1hvV0wxN005Ny8vZlZ6WGJYWjdoeDEyR0o3blpjTWZjK2ZPeFJqRFF3ODlCTUNrU1pPNCt1cXJlZnJwcDduenpqdWIzTCsydHBhVFRqcUpWQ3JGUGZmY3M4djlpSFFuaFE4ZTR6a0FBQ0FBU1VSQlZEOUVSRVJFUktUSGl0azJoL1hKSSs3a1JzdVhCZzJ0WDZMSkttaG5pZmRFZllxM1BsaExuNElZbnJ2M1ZNQXd4bUE1SG01QkdmbkREaVk2Y0RSV09JOU0vUmNSa2U1bGdQeUlZY0xRTUpjZlg4clZKL1hsOEJFeFN2TWRYTHMzVmZ1d3dQTG9hYSs5UVJCUW4wcER1aFpEa0JQaEQ4dUpFQ29aUTJMdDMrbmpiS0k0QnNvSGlVaG5pY1ZpTEZ5NGtDQUlzbGVyQjBIUTZ0ZTJiZHVJeFdJTUhUb1UzL2ViM1A3aGh4OXk3YlhYOHBlLy9JVXRXN2EwT2c3UDh4cWRFNDB4bkgzMjJRRFpGZ3N0R1RGaVJKdkczVkoxeGVuVHB6TnYzanllZU9JSm5ucnFxVmIzT1d2V0xKWXVYY3J4eHgvUFBmZmN3OVNwVTV0TTVoOTU1SkhjZWVlZHJGMjdscGRlZW9sNTgrYng2cXV2Y3RwcHB6RnQyalFlZmZSUkxNdGk2TkNoMmVQZk1Ma01VRlZWeFl3Wk0vanhqMy9NMUtsVGVlNjU1NWc3ZHk1QXRsckdOZGRjazExLzNicDEzSDc3N2N5YU5ZdUNnZ0lnODN4KzczdmZJeFFLY2NVVlYyVFh2ZSsrKy9qclgvL0tONy81VFE0NzdMQldIMjlYOHp5UFVhTkdVVnBhU2lnVXdySXNaczZjQ1VBeW1RUXlGVGJLeXNwd1haZFJvMFkxdW0xSFgvM3FWM252dmZkYS9OcFpSeC9mVUNqRWswOCtTWjgrZmZqZTk3N0hvNDgrQ21TcWlTeGN1SkMzM25xTGYvLzczNXg3N3JtOC9QTExISDc0NFp4NDRvbU1HVE9HeXkrL25BRURCbkQ3N2Jkbmd3cm5uSE5PTnVEUW5wLzl0djZ1aE1OaEJnd1l3SklsUzdqMTFsdHhYWmZmLy83M25ISEdHYVRUNlZhZnZ5QUltRE5uVGpaSU5YUG1USll2WDg0Wlo1eEJPQnptbW11dTRlOS8venREaGd6aGxWZGVZZXJVcWF4WnM2YlJOc3JLeXFpb3FPQ0REejdndGRkZTQ4VVhYK1NmLy93bnExZXZadEtrU1h6eXlTZmNmLy85VGZhZGw1Zkh4SWtUK2NZM3ZzRWRkOXpCcWxXcmVQenh4eGs1Y2lUWFhITU5zMmZQNXZ6eno2ZC8vLzZjZHRwcHZQRENDNXh3d2drOC9QRERyRm16aHAvKzlLZU1IRG15MFRhUFB2cG9BRjU2NlNYS3lzcTQ0SUlMK1BUVFQzbm9vWWZvMjdjdml4Y3ZwcmEybG5QT09TZDdyRzNiYnZTYTgrNjc3M0x4eFJjemZ2eDRMcnZzc2xhUG9VaFhNN1QzTWpRUkVSRVJFWkV1NEJpWWtCOWo0WWdoRElxRWNtNWliV3NhYnF3SThWcDhYNUx0ckdMaE9EWjlpL014QnRadnFpU1phdjFEbWQ0a0NBTDhaQjMxV3oraCt1TzNTVlp0QWovVitoMUZSRHBCeUlFQlJRN0hIWlRQQ1pNSzJLZk1KUjd1aFpVK2pBTnVKUFAvNlFTa2F1a3BIeHZXSmRQODU4Tk5KQktic1l6ZjQ4TWZ4ckp4aTBkUWVNQ1piSG4xTmpaL3VwcDcvZzdQTElQYXBuTlpJaUo3N0t5enp1TGVlKy9sOTcvL1BkLzR4amNBK01NZi9yREgyNTAzYjE2elZVT0NJT0NLSzY1b05LRU9jUDc1NTNQenpUZFRVMU5ESXBFZ0hBNFRqVWFwcUtpZ3ZMeTh4ZFl2UVJDd2Z2MzZKdHZjbFYvLyt0Y3NYNzY4MGVUdWdRY2V5RC8vK1U4cUt5czUrT0NEbTB4Q04rem52dnZ1WTg2Y09UejU1Sk1jY2NRUmJOMjZsZm56NTNQZmZmYzF1Njhqanp5U1o1NTVobi85NjE4OCtPQ0QzSC8vL2F4YXRZcVNraEkyYk5qUVpQMzc3NytmV2JObU5idXQvZmZmbjY5ODVTdmNlT09OSEhMSUliejAwa3M4K09DRG5Ienl5WTNXR3pwMEtDdFdyR0QrL1BuODVqZS95UzUvOXRsbm1UeDVNZ01IRHN3R2NrYVBIczBiYjd6QlUwODl4WXdaTTFvL2VIc29DSUlteDM1WHd1RXdWVlZWMkhiVEN4dm16Sm5EblhmZWlUR0dpb29LOHZMeXNyZk5uVHVYTys2NG85RStuMzc2YVg3MnM1KzF1TC9ISDMrYysrNjdqelBQUEpORER6MjBVNDd2L1BuektTMHRaZUhDaFl3ZVBacS8vZTF2OU8vZkg4aFVobGk4ZURFMzMzd3ovL2QvLzlka2ZFVkZSVng0NFlWODYxdmZvcVNrQklEbm4zK2VhZE9tY2UyMTE3WjJPTnZ0MGtzdjVmT2YvenlQUGZZWXZ1L3pneC84Z0YvODRoZTd0YTNaczJkejAwMDNzV3JWS3FaT25jclFvVU41K2VXWGlVUWkzSHJyclZ4MDBVWFUxVFZmNld6RGhnM1p4OXZBOTMyZWUrNDU1czJieDdKbHk3TExwMCtmemdNUFBFQmhZV0dqOVpjdFc4YWlSWXU0NDQ0N212M2Roa3dGbW5QUFBaZHp6am1IZnYzNkVRUUI0OGFOeTdiQ2V2bmxseGt6Wmd3RkJRVTg5TkJESEhmY2NWeHd3UVg4NmxlL1lzYU1HU3hhdElqWnMyZno0b3N2TW12V0xGS3BWTGJGekpBaFF4cnQ2N0hISHVQaGh4L210Ny85YmZzT3BFZ25VL2hEUkVSRVJFUjZwSHpiNXR5aGZUbWhmeC95WEtlN2g5TnVkWDdBMDlXR2UwTDdzOVdPdGl1ODRqZzJZL2NieEVHanlubm9xWCt4cWFMdGZhcDdpeUFJQ05JcGt0VmJxVm0zak1TV05RUkpsY3dYa2E1alcxQWNzL25jZmhIT1BMeUljVVBDRk1WdEhNdmtYQ0N4WlFZc0Y1d0lXQTdHV0JDa0NaSTFtUkJJTjM5MEdBUUJWWFZKWG5sdkRZNnB3OG1Cb2xqR2paSTMvQ3RZYnBUS2Q1ZFFzMjByenkrSDM3OEFXMnU3ZTNRaTBsdmRjTU1OWEh2dHRXMnEwTEduUHZ6d1EyNjQ0UVp1dnZubVJzdEhqUnJGa2lWTHN0Lzd2cy9xMWF1NSt1cXJlZW1sbDFyYzV0YXRXM24zM1hlWlBIbHltOGJRM1BxZTUvSDAwMDh6Zi83OFhiYVIyTGh4STRzV0xlSmIzL29XVjE5OU5lUEdqV1Bldkhtc1hidTJ4ZjJWbEpTd2NlUEdKc3N2dXVnaTh2UHpzU3lMNnVwcVhuNzVaWjU1NXBrMlBZWmpqejJXNjY2N2pwTk9Pb24zMzMrL3llM3o1czNqMFVjZmJWU0paUFRvMGRUVzFySnk1Y3BHNjM3NXkxL21tV2Vlb2JxNjg5ODd2dlBPTzN6d3dRY2NlK3l4YlZyL2xsdHVZZURBZ1lSQ0lXemJwcmEybGllZWVJTGYvT1kzMllvS3Q5OStPeU5HakNDUlNQRENDeS93NHgvL3VGRmxpbmZlZVlkSEhubUU3My8vKzYyT3JXRzlyanErMTExM0haTW1UZUovL3VkL1dMeDQ4UzdiTE8wb0VvbHc0b2tuOHFVdmZZbDU4K1psVzlKMGx0Tk9PNDJsUzVmeTFsdHY3ZEYyQmc0Y2lPTTRmUFRSUndDY2V1cXBiTm15aGIvODVTOHQzaTh2TDQ5d09JenJ1amhPNXZPZGpSczNadHNqN2NnWXc1SWxTL0I5bjJYTGx2SDY2Ni96MGtzdnRmbzd1aVBYZGZuYTE3N0dxRkdqdU9xcXE3TExGeTVjeUpBaFEvam1ONy9KOGNjZno0VVhYc2d4eHh4REtwVzUyS1MwdEpRTkd6YVFsNWZINXMyYmNSeUg5ZXZYTTMvK2ZCWXZYdHhvSDdadHQ2bDZpa2hYVS9oRFJFUkVSRVI2SEFNTWk0UzRkdFJRUnNTajJEbDRkYlVmQkh5Y3R2aGhUVi9XUlVveGR0c0RMTVlZQnBRV011ZUVJL2pEWS85ZzVjY2I4UDI5NzYxYkVBUVErS1FUMWRSc1dFbnQrdmZ3YTdlaHQ3RWkwdGxpbm1HL2ZoNnpqeXprcUZGeCtoVzZoTnplRnZvQU1HQ0h3WWxnckV5cTRyT3k0eW1vcndhL3ZsdEhXSi95ZVg5ZEJac3JQOFdRN3ZGVlB3TEE5dklKbFIxQWF0dkhKQ3RYazA2bldiVVJydjEvOFBHdUwzb1hFWkVPMEhBZTYraDFSYVQzY1YyMzJSWkRJcmtzOXk2ZkV4RVJFUkdSWGk5c0dRNHVqRk1XY3NuQjNBY0FsakhFVE1EQTVGWTJob3RKdGVQdFZ4QUViSzJzNXMzMzF4QUp1ZGlXaGUvdmZWZVVHR1BBMk5qaFBHTDk5c2NONTZzTmpJaDBLdHVDa2p5Ykx4NFk1NnlwQll3Y0dDYXZON1o0YVdCNzRJUXhsdDA0MkdMQVlCTzRVYWozSWVpZTE5d2dDRWltMHF6ZlVvRnRwWEdzYmhsR3UxaE9oT2lRSXdqOEZPbmFwUkNrc1F3VXhtQm9DV3pZQnNtOTc1UXVJdEpsMmhQbVVQQkRaTyttNElmMFJqbndsa2xFUkVSRVJQWTJNY2RtU25FK2NjZko2YXVzd3laZ2twc2dHcVRhL2NGaWJYMlNGMTU3ajd4WW1KRG5kdWk0RFBUNEs2ZDNaSXpCY3NPRWlnZVJOMnd5NFpKeWpCdnU3bUdKU0M5aWdMeXc0Y0RCSVM0N3JvVHZmN21VQ2NPaTVFZDZjZkFEd0UrVHFWVVJFT3hRVmNsa3poUVl5d0UzQ3FaN2VxMmsvWUROVlFsQ1RqMTJqandOZGlpUDZLQ3ArUFhiQ05JSklIUE85UndZWGdvaFhZb25JaUlpSWlLZFJHODNSRVJFUkVTa1IzRU03QmNOczE4c1RDakhKOXc4QStQQ0FmK2IyRWFGSFFMVDlyZGd2aDlRbjB3eGRmeCtWTlVrZU9mRGRTUlRlMzZwc0dVTTRaQ0haUmxxNitwSisvNGViN01yR0dQQWR2RHlpckc5OGRqUkFyV0JFWkVPNFZqUXQ4RGhxd2ZsY2NLa2ZQWWZFT3JkMVQ1MkZLUWdXVTNneFRFNG1SVE1kcGxTK0dCc0x4TmdURllEWFhmT0NJS0ErcFRQeXZWYk1VRWFPeGN1WVRNMmRyUXZmcktHWk1XSEJPblBXdVo0RG93WUFKRTNvU3JSaldNVUVSRVJFWkZlUytFUEVSRVJFUkhwVWNLV3hTRkZlUlM0dVYzMUF6S2xGZ3RzNkorcVlKTmZSTXBxMzF1d1pDck42azgycysrZ01qNVl1MkdQd3grV01VVENIdUdRaHpFRzJ6WlUxeVJJcFhNb0FOS2tEY3hiSktzMnF3Mk1pTFJiUTdXUEF3YUhtWDFrRVllTmlGS2E1K0RZSnVmUFArM2lKNkcrQnJ3WUFZM2J2elFPZ1BpUXFxV3JBaUJCQURWMVNRaHF5WldRbjJXN0JPbDZLcGIrbm5UMStrYTNPUllNS29MaUdHeXFBajgzSHBLSWlJaUlpT1NRWE1qTWk0aUlpSWpJWHNJQVJhN0RRWVZ4SWpseGlXL0xqREZFVE1BRXE1ckliclIrU2RRbmVXMzVSMnlxck5yak5pMDdCajlzMjhLeURKN3JFbytHY2UzdUtlZS91NXEwZ2VrelJHMWdSS1JkSEFzR0ZEbWNkWGdoUHo2dEg4ZU96Nk5mb1l2cldIdFg4S09CbnlCSTFVS1Fibkt1eWdUdkxJd1RBanRFby9JZ25hZytuZWE5VDdaaVNKTVRSVmdzQjYvUEtQSkhuMDRRK0FRN2hSS05nWWdIKzVhcDlZdUlpSWlJaUhTTzNQODBWVVJFUkVSRWVnM1BNa3dvaU5FdjVHSDNrc20za0lGSkVZZ2tLc0Z2WCtXT1ZOcm40dzBWaEQyWHdYMkxjWnpkQzJrWUErR3dtdzErR0dPeVg2N3JFbytGOFhaejI5M0ZHSU94SGJ5OFB1U1ZUeVE2WUJSV0tFNVhUVXFLU0c0eVFFSFU0cEI5STF4MVlobnpwcFV3ZW1DSVdNakM2aVhubmQyV3FpTklKU0R3ZHhFQXNURnVCR3l2MDRjU0JBSDF5VFNKK2hyQTMrTUFaRmV3N0JEaHNyR2txajdHVDFZM3U0NXJaOElmbnNJZklpSWlJaUxTQ2ZSV1EwUkVSRVJFZW95WWJUR2xLSjg4MSs0MVYxNWJRS0Z0S0V0dlkxTlFUTHFkYjhOU3FUU09iVEZwOURBKzNyQ1ZpcXJhZHQzZkdBaUhQQ0toVURiNDhkbHRCZ2h3SElkb0pJUmZVNWN6TFdCZ3B6WXcvVWZpUkFxb1h2c1dxZXJON1E3YWlFanY1OWt3c05qaHhNa0ZuRGk1Z0NFbExoRlBvWS9QQkpDcUpiQXNqQjNLdEh2WnVRVU1OamdSQ1B4TXU1aE9VcC95ZVc5ZEJiWko1a2JWRHpLdGNUQ0dtdFhQNDlkWE5idU9hOE9JZmhEMW9LSjlwM01SRVJFUkVaRldLZndoSWlJaUlpSTlnZzBNaVlRWWt4Y2haUFdlSW9YR0dNSUVqRFBWckNSTlZSQzBLOWhTbjB6eDdxcjFqTnQvQ0xGSXFGM2hEd09FUXk3UnNOY2srTEdqZ0lCVTJpZnQ1MDd3WTBjTmJXREN4WU94UW5GcVBuNmIrcTBmRXlUcnVudG9JdElETkZUN09IaWZNTjg0c29oSiswVHBrK2RnNTBxcW9FdjVrS3doTUFaamVVMENJQURHY2dqY0tOUlhRZER4UWJzZ0NLaFBwZGxhVllWcitaaGMrSlBBOG5DTGhwUDQ5RDhrS3o2Q25WcStaRmN6VUJpRkFZV3dZUnVrY3ZPMEt5SWlJaUlpUFpRTlhOWGRneEFSRVJFUkVZbmFGalBMaXBoY25FL0V6cTBXSksyeERVUXMrRWNxUXJVZHhyUmpKaXNBYXV2cTJWWlR5OVp0dGRUVzFSTzBlcS90d1EvUEpSb0pZZHZOVjFJSmdnQS9DS2hMMUZOVGx5Qm95NFo3cUV3VkVBdkhpK0RsbFlCbGs2NnJJa2gzM3BYcEl0THplVFlNS1hFNDY3QkM1azh2WVh4NWxJS29qYVhnUnd1Q1RQVWt5OG1jcnd5WTdTMjFHczRsbWVVMnBGT1o5VHRRTWgydzh0TnRKSlBic0V5UUV5MWY3RWdmQ2c4NGc4U1c5MGxYZlp5cGpOSU1ZOEFQTXNHUEZaOUN2WXBVaVlpSWlJaElCOHFGN0x5SWlJaUlpUFJ5QmloMGJBNHBpaE8xZTkvYkZBdm9ZeHY2SkxaZzcrSnE0SmFrZko5VTJ1ZW9TU1BKaTBWYVhkOEFJYzhsRW0xajhLTTJnZS9uY1BKak8yTU14dnFzRFV6ZXNFazQyNE1nSXJKM3NRd1V4eTJPSEJYajJsUDZjdTdSeFF6dkZ5TGk3Ym9La3V3Z1NFR3ltaUJJTjhsMlpJNmZ3ZGd1dUdFNjh1UEZocW9mbjJ5dXhBL1NPUkg4TUphTFc3UXZZRWhWZlV6UVNqc2MxNFo5eXlDa2Vzd2lJaUlpSXRMQjlEWkRSRVJFUkVTNm5Xc01ZL0tpRElxRWNISmhwcWVkakRHRVRjQTRxNWJWZ2QvdTFpL3BkSnJObGRXTUhOcVhmNzIxa29xcW1oYlhEM2t1MFdnSVp5OEtmdXhJYldCRTltNWgxMUJlNmpMcmN3VWNPejZQZ2NVZVlkY285TkZlZmhMcWE4R0xFdEQ0ZkdLTUlRZ3NqQjBtQ0FKSTFkSVJGVURTZnNEbWJYVzRWaUozcmxnekZrR2lrc3IzSHNHdjNkVHE2bzROZzR1aElBcWJhOGpwcWxzaUlpSWlJdEt6NU16N0tCRVJFUkVSNmIwaXRzVWhSWG5rT1U2dm5aeUxXUEM1aUU4MFZiUExjdkM3RWdSUXNhMld0UnUyTXFSZmNZdnJ0aVg0RWZUaTRFY0RZd3pHZGdqbDlTRy9mQ0xSQWFPd1FuR2dkLzU4aVVpbTJrZWZ1TVgwQTJOY2YxcGZ6anlza0gzS1ZPMWpqL2dKZ2xRZEJING01TEdEaG5aYnhnbURIV0pQWDE4elZUOThWcTdmQ3VSSzFROGJOMzhJNGY0SGs2cGNoWjlxUFdSb2dMd3dsSmRrMmhLSmlJaUlpSWgwRkZYK0VCRVJFUkdSYm1VQmZVTXVCK1pIQ2ZmQ2xpOE5NcTFmb0xCbU01dmNQUHgydGlLcHJrM3c2UE52VUZPWDJPVTZubXNUQzN1dEJqOFM5U2xxYSt0N2JmQ2pRV1ppY25zYm1INGpjTHdZMVd2ZkpsVzd0ZDBCSEJIcDJVS09ZVmlaeTZ5cEJYeDVmRDREaTEwOFI5VSs5bHltcWtkZ0xJd2RJc0JxV2dFRUc5eEk1blhWcjkvOVBRVlFYWmZFVDlmaFdFRnVoRCtjQ0pIQmh4SDRLVWp2K3Z6YzZENEdQQWYyN3dmLytoQVM3ZThHSnlJaUlpSWkwaXlGUDBSRVJFUkVwRnVGTE1QRWdoaDlQTGRYbHlac2FQMHkxbFN6bGpUVjdXMzk0dnQ4dXJseWw3ZDdyazA4RXNaeDdHYXZ2ZDR4K0ZGVFcwZmEzM3ZDRDhZWUxDOUN1R1FveG90UXZmWk5rcFVid05lTW0waXVNMEJoekdMS2ZsSG1mcjZJc1VQREZFWWRMQ3NIa2dNNUk0QmtEWUV4bVFCSVFPUHpsd0dEVGVCR29kNkhZUGRlVyt0VGFkNzllQ3VXbGNiS2xUOElMQSszWUJqYjNsbE11cjY2elhkemJSaGVCaEVYS21zN2NYd2lJaUlpSXJKWFVmaERSRVJFUkVTNlZjeXhPYlFvbjNndmJ2blNJR3hnU3RqbnVWUWQxVmFJanJxc3VWSHd3NWdtMjkwNStKRks3ejNCandiR0dIQThRb1g5c2R3d05SOHZJN0Y1VGFhZGdZamtKTWVDZm9VT3B4MWF3Q2xUQ2hoYTRxbmFSNmZ4dHdkQUxJemxOZ3FBR0F3QllDd25Fd0JKVmtPUWJ0ZldneUFna1V4VFUxZER5UEZ6b3VvSHhzSnlRbFMrZVMvSnl0WHRlc3kyQmFYNVVCS0hqZHNnM2JzTGNZbUlpSWlJU0JmSmxSeTlpSWlJaUlqMFFvNkIvYUpoOW91RkNlMEZWMm5iQnNvY1EwSDlGcXpkdkRKNlo2Nmo0RWRiR1dNd2xvMFhMeVp2NkhpaUEwWmloV0xkUFN3UjJRMnhrR0ZDZVpncnYxYkduS09MMmJkdmlKQnJLZmpSbVlKMEpnRGlwNENBZ004U0M1bmpiakMyQjA2VTluN2tXSi95ZWZmalNrSk9rbHpwQU9kRWlpa1ljeWJHaVJDME0reGlESVJkS0MvTnRJQVJFUkVSRVJIcENEbnlka3BFUkVSRVJIcWpzR1Z4U0ZFZUJXN3ZyL29CbWNteGlBa1k2VmNTOHRNRXdaNWQ2cXZnUi9zMUJFRHNjQjdSL2lPSURUNFFPMUlBelRiTEVaR2V4aGdvemJQNXlzUThyam01akpuajRwUVZPTmg3UVlDd1IvQ1RtUUJJa0lhZFRtR05BeUFSMnZxeFkwUFZqMDNicWdqSWthb2Zsb05UTUF6TGk1T3UyN3hiYmNROEcwWU5nSkRiQ2VNVEVSRVJFWkc5a3JMbElpSWlJaUxTTFF4UTZEb2NWQmdua2l1WCtYYUFzSUhESWo3L1ROZFJhKzkrNjVkczhNTzFNOXRROEtOZGpESFlYcFJJNlQ3WWJvenF0VytTck5xMFd4TjRJdEkxUEJzRzkzRTQrNGdpanB1WXo4QmlGOWRXbTVjdTU5ZEQwZ1kzUW9EZDZQZ2JZd2l3TUU2SUlQQWhYVWVUbE1oT2t1bUExWnRxaUhuMTVFcUd4OWdleG9sUzllRlRwR3MzNzlZMkhCdUdsVURFZzYwMUhUeEFFUkVSRVJIWkt5bjhJU0lpSWlJaTNjSXpockY1VWZxRlBPeTlhT0xPTVREQU5lUlhWYkRaalJQc1JrRkd4N2F5d1E5am1rNThLdmpSTnNZWUxDZEVxR2dBeG90UXMvWk42cmQrVEpDcTcrNmhpY2dPREpBWE5rd3NqM0R1TVVVY01qeEtjY3pCeXBXa1FHK1VyaU13SnRQeUJLdVpBSWlOY1NNRStKQk83SEl6UVJCUW4weXpabU1sWWNmUGlaWXZ4bkp3NHdNSS9Ib1NHOS9HVDlYdVZ1MG95MEJCQlBvWHdJWktTT2xVTFNJaUlpSWlleWdIM2xLSmlJaUlpRWh2RkxFdERpMk9FM2ZzdmVxcTdZYldMeVA4U2tKK3F0MnRYeHhMd1krT1pJekIyQTZodkQ3a2xSOUVwR3c0eG90Mjk3QkVaRHZMUU44Q205T21GSEQxeVgzNS9PZzRmZUlLZm5TL0FGSjFCT2tFYkQvdjdDalRpc3pPdEgreGR0M1hKTzBIYks1S0VMWVQyR2JQV3FGMUZjdU5FaDE2TkY1Qk9TYndkN3RwbURIZ09abnFIeUZkbmljaUlpSWlJaDFBNFE4UkVSRVJFZWx5RnRBMzVISmdmcHh3TGx6bTI4SENCZzRKcFFqNzlkQ084SWRqV2NTallWelBVZkNqQXhsak1KYU5FOGtuTnVnQTRnUEhZRWZ5WWJlbjlFU2tJNFFjdzhnQkhwY2VWOEtDR1NXTUhoZ2k0bGw3VldDd1ovTWhXVVBnMXdOTkF5Q1FxWktCRzgwRVFYWVNCQUgxS1o4UFBxbkVtTlR1ZGtIcldzWmdoWXZ3aW9hVDJMUU1QMVc3UjV0emJkaW5MQk1DRVJFUkVSRVIyVk42YXlFaUlpSWlJbDB1YkZsTUxzeWp5SFd3Y21LMnAyTzVCb2FGRFBuYk5yUFZqb0xWZWdER3RveUNINTNNR0lNZGloSHBPeHc3RktOcTdadWtxcmVBbis3dW9ZbnNWUXhRR0xPWXNsK1V1Wjh2WW54NWhQeUlyV29mUGRMMkFJZ3hHTXNsQU16MjRKd3hoaUFnczl5TlFYMDE4Tm5yYVJCQVRWMlN3Sy9CV0VGdWhEK3dNSlpEMWNxL2t0eXlBdnpVSG0zTnNhRzhCQ0llYktucG9DR0tpSWlJaU1oZVMrRVBFUkVSRVJIcGNsSGJZbkpSbktqZDlFcmd2VUZENjVmOWd5cldrNll1Y0ZxOGt0MjJETEZvR0tlVjRFY3lxZURIbmpMR1lMbGhRc1dEc2J3b1ZXdmZwSDdyT2tnbnUzdG9JbnNGeDRKK2hRNm5IVnJBS1ZNS0dGcmk0VGxOWC9la0J3bFNtUUNJRjhmZ05DcWFsQTJBMkM2Qkc0WmtMWkE1UjlXbmZWYXNyOFMyVW0zSlFQWUlkcVNZK0w1Zll0dUtKL0NUZTU3V3NBd1VSbUZvQ1d6WUJrbGxEVVZFUkVSRVpBL2t5RnNyRVJFUkVSSHBMUndENWRFUXc2Smh2TDM0S3U2SWdTbWhKSkh0NWZKM3BTSDQ0Ymt1Vml2Qmo2cmFoSUlmSGNBWWc3RWQzTHdTOG9aTUpGSTZET05HdW50WUlyMWVMR1NZVUI3bXlxK1ZNZWZvWXZidEd5TGtxczFMVHZDVG1jb2VRYnBKKzVmTTgyZGg3REE0WWNCa3psdXBOTnRxcWdHL2gxVDlNRHQ5TlJVWmNBaDJySXdndVEyQ1BVOXFHSk5wK2JKdkNZUjBpWjZJaUlpSWlPd2h2YTBRRVJFUkVaRXVGYklzRGlxSWsrKzJYTzJpdzFrMnVDNzQvdmF2SFNadGdsMkhMenFMYTJBZnp4Q3Izc0pXT3dKMjAyeCtvK0NIMVliZ1IwcVhESGNVWXd4WU5tNnNrUGpnY1ZqaFBHclhMY2RQVk5OU1dFZEUyczhZS0luYkhITkFqRzhjVWNqb1FXRmlZWHV2YkF1VzAveDZnbVF0eG8wUVlEYzZaeGxqQ0xBd1RwZ2c4RWttYWxtOXNZcXdtOXhGekdKUDdXS3JqWDZtTEl4bFo4ZUhzVCs3UFFBLzJmVDFQbFF5bXJyMWI1Qk9iT3V3a2JvMkRDdk5oRUJJZE5obVJVUkVSRVJrTDZUd2g0aUlpSWlJZEtsWXR1VkwxeFlpTko2SEZRcHZuOWdKTXYvemZRaDhTR2V1VkE3UzZTNExoaGhqaUZvQisvcmIyQkNrU2V6VStzV3lETkZJU01HUGJwU1pERFRZNFRpeGZ2dmpoR0pVcjNtVFZNM1d6TStOaU93eHo0YkJmUnpPUHFLSTR5Ym1NN0RZeGJYVjVpVm5wZXNJelBhUUIxWXpBUkFibkFqMXRRbldidHBHeUU3anROZ0Jyb1dmZyt5MnpmWVFoOW0rZUh1SXcyUXFlRmpXWjZHT3pIcFdzOXZaY1UrQm44WlAxVGFwN2xHNTdIOUlKeW9KVW52ZThxV0JZOE9nWW9pSFlFdTE0b1VpSWlJaUlyTDdGUDRRRVJFUkVaRXU0eHJZUHhaaFFDU0UwNVVUZThaZ2JCdGpXUmdyTStrVEJBSEd0alBoRHBmc3NxNE1ob1FOSE9JbGVNTlBrckE5R3FhZUxNc1FDNGNJZVFwKzlBVEdHQ3czVExoNENKWWJvV3JOZjBoV2JnQS8xZDFERThsWkJzaUxHQ1lPalhEdU1VVWNNanhLY2N6QjJvdmJnZlVPQWFScU13RVFPMFFBamM5aEJud3N0dGJieENQZ3A4MzJVOTh1Z2h5V0RTWnozamJHd2hnckcrclljYjN0Syt5NG0yYVhReHVDUlVFQUp0aDVLd0FrS3o1cStiNjd3UUI1NFV3QVpGMEZKSFZLRnhFUkVSR1IzYVR3aDRpSWlJaUlkSm13WlhOb1VSNTVkaGUzZkFHdzdjWVRRdzMvM2N4a1VhdkJrR0I3NjVnOURJWjRCa2FGTGVJMUZWVFlZYkN0ejRJZklSZkxzaFQ4NkNHTU1lQzRlQVY5eVhNbVViUDJiUktiMXhDa1ZhTmZwTDBzQTJYNURsODdPSS9UcGhReXZKOUh4R3Y2ZWllNXlvZFVEWUV4R052TFpDbDJhS2RTbi9MNWNFTU5qaGZEeGRzZTZMQm9Mc2pSNUNlaXZVR08zYkc5YW9neHBrdTZ3aGtEcmdQN2xNQi9WaXY4SVNJaUlpSWl1MC9oRHhFUkVSRVI2UklHS0hCdHhoZkVpSFJ4eTVmTUJGSGI5OWxxTUlROURZWmsvakhHRURVd0tGWEIrcUNFdFBHSUt2alJZeGxqd0xMeDRzVllROGRqSEkrNmpSOFNKR3U3ZTJnaU9jTzFZZCsrSG5PT0ttTEd1RHo2RmpnNGF2UFMrd1JwU05aa0tvQllUcVlDQ0FZL2dKcEVrcEJkRDFnWUU5cCtDenNGTzNvQXl3WS8yU1c3Y20wWVZncWVBeWhUS0NJaUlpSWl1MG5oRHhFUkVSRVI2UktlTVl6TmkxSVc4ckM3ZW43SHNySlg4ZTZwamc2R2hDMmZxYUVVN3htZlJNZ2pyT0JIajJhTUFXUGpSUEtKRHpvQXl3MVIrOG03K1BVMTNUMDBrUjR2RmpLTUh4TG0vR25GVE5rdlNtRlViVjU2dFNBRnlXb0NMNDdCSVNDZ1BwWG12WFdWUUJxN2c4N0xuU01UR2cwd2JFOXNkaXJIenJSOWlZZGdTM1ZYN0ZGRVJFUkVSSG9qaFQ5RVJFUkVSS1JMaEcyTGc0cml4QjI3NnlkN0xBdUNnTUQzUDF2V1VGSytBOGV5TzhHUUtEQWhhbmd5QWV2RGpvSWZPY0lZZ3gyT0UrMC9Bc3Z4cUY3N05uNmlxcnVISmRJakdhQXdabkgwbUJoelAxL0VBWU1qUkVOcTg3Slg4Sk5RWHdOZWpBQ2IrbFNLd0svRk1rSFBlUDZEWUtlZ1JjTjNmcGRXSWpGQVhqZ1RBRmxYb2RZdklpSWlJaUt5ZXhUK0VCRVJFUkdSVG1lQVl0ZmhnTHdvNFM1ditRS2trcVNycXpDMkRaYUZzYmNIVUd3N003cWRKM2l5d1JENExMNnhaMW9LaHNTQVFiWFZiRFY5U0NuNGtUT01NZGhlbEVqWnZtQTcxS3g1aTNSdEpicG1XK1F6bG9HK0JRNm5ISnJQbVljVk1yVEV3MVdibDcyTG55QklXZFFUNG9QMTI3Qk1tbzRzK0pLcHNOVm9TVFBmN21LZGhxcGNnYi85MisxQjBTQk5rRTQyYzcvT1lReTREZ3dyZ2Yrc1Z2aERSRVJFUkVSMmo4SWZJaUlpSWlMUzZVS1dZV0pCbkJMUHBSdWlINWxxRzZra1FTb0p4dXd3bGJNOStHSGJHTXZLQkVPMmYrMDZHSkw5cDhNbUwwTW1ZTHhUeDRvZ1RXWHcyZFhRbWVBSEpGTnBCVDk2S0dNTWxoc21VbEtPYlh0VXJmNFBxZXF0Z04vcWZVVjZPOCtCZmNzOHZubFVFVFBINTlHdjBNVlczQXp0TFFBQUlBQkpSRUZVbTVlOVVwQ3FJNWxPVTFOYmhXMzVqVSt0dTZ5K3NlTzN6WVV3Z29hN2c1L2FZV2xBa0U0MXVrK3c0KzFCME9qN0p2dk03cTlyZzN5T0RVTktNcjgzSkxwMDF5SWlJaUlpMGtzby9DRWlJaUlpSXAwdVlsbE1Lb29UNjQ2V0x6dHJkSVZ3a0puYjhkUGJwM2dNUVhaNEpwUHhzR3lNdFQwZ1lxeHM5UkJNUXpCa2g4ZXptOEVRejhDSVVFQTRVVWxseEFQalpJTWZxVlNLNnBvNkJUOTZNR01NbGhNaVZEd0lMSmZxTmY4aHVXMGpCSHJPWk84VkR4c21EWXN3NzR0OW1MUnZoSUtJamFYZ3gxNHJsVTZ6ZWtNVnRrbGdDTFlYMnRpeCtrWTZlMzdPVk45SVo2dHh3SzV1MytsODN1Zy9XNmtHMGdNNUZnd3VncERiM1NNUkVSRVJFWkZjcGZDSGlJaUlpSWgwS2dzbzlWeEd4U09Fckc2cCs5RU93UTd6UXczQkVEKzdLTWdHT25ZSWhqUlVEakhtczJDSVpkRnlPNW5HeXcyUWJ4bjZwcXZaSEJTVDJpSDRVVlZUUjFMQmp4NHY4M1BnRWlyc2grVzRWSzMrRC9VVm56UzZHbDFrYjJDQTRyakZ0QVBqekQyNm1KRURRb1E5cS91RGY5SnRnaUNnUHBuaWs0MmJjSjBVbHRYUVdtWEhDa2s3Vi92SXZmREducklNNUVlZ2Z3RnNxSVNVQ2tpSmlJaUlpRWc3S2Z3aElpSWlJaUtkeXJNTVkvTmo1RHNPVnE1UC9tVW5vM1lLaGlTYkNZWVlnN0UrQzRNWSs3T2dTSFBCa0RBd3dhcmx3eUJOWmVDUVNxVVYvTWd4bWVmWHdjMHJJVFowQW1iTlV1cTNmRXlRcnUvdW9ZbDBDY3RBLzBLSHN3NHI1SlJEQ3hqY3g4V3hqWUlmYldiSVJDWjcxK3QrMmcvWVZGbUhaOVVScEZPTk14K1NaVXltNWN1d0VsaStEbEk2ZFlpSWlJaUlTRHNwL0NFaUlpSWlJcDBxWWxrY1ZCUW42dlQwcWg5N2FPZGdDQkNrdDAvZ0diUEROY3ZiZ3grMmpXa0lobGdXcm1VeHlyWDVjMTBsS2FlQXFycWtnaDg1eUJnRGxvMFhLOFlhTXA0YTI2TnUwMGNFcVVSM0QwMmtVN2syRE8vcmNkNHhSY3dZbDA5cHZvT3ROaS90WUlFZEJ0dUZkQjJrZThkclJoQUUxS2Q4VnE2dndESnA3RjcrcDhDZWNtM1lweXdUQXFsVytFTkVSRVJFUk5wSjRROFJFUkVSRWVrMHVkWHlwUk0xS2wvZlVEVWt2VDBRWWdpMno0L0dzQ2xJT0h6Z09DU3h1M3lZMGpFeUFSQUxOMXBJZk1oWUxNZWpkc01LL1ByYTdoNmFTS2VJdUlZREI0ZFlNTE1QVS9lUFVoQnhzQlQ4YUR0amd4TUJPNFF4VnFhU2xKK0dJUGZiUnZrQlZOZlZZNXM2OW9iV0xYdktzYUc4Qk1JZVVOUGRveEVSRVJFUmtWeXpGMy82S2lJaUlpSWluYTFYdFh6cE5FRW1IQklFZU9ra0l4T2JjRk1KZ2tDVFpMbk1HSU94TE94d0h0R0JvNGtNR0kwVmluWDNzRVE2WEg3RTR2TmpZbHg5VWhtZkh4V25NS3JnUjdzWUI5eFlOdmdCWUN3SDNDaTUvckZkcHVwSG11VnJLd2lDOU03ZHpxUVpsb0dDQ1BUTGg5NWVNRTFFUkVSRVJEcWUza2FJaUlpSWlFaW4yV3Rhdm5TUWtJRkpvVFNSWkRVRWZuY1BSenFBTVFZN0ZDUGFkejlpZ3cvRWp1UURtZ0dWM0dlQTBqeUxFeWZuYytsWFNwbFlIaUVhc2pLVmI2UnRMQmU4T05nZXhtU09YZWI0R1l6bFpxcUI1UERyUlFEVUoxT2svV293dnNJZmJXQU11QTRNTE1xMGdCRVJFUkVSRVdrUHRYMFJFUkVSRVpGT1lRRUR3aDZqOS9hV0wrMWdBWVcyb2F4NkM1dmNBdEtXWm41NkEyTU10aGNoVWpJTXkzS3BYdk1XcVpxdGdBSStrcHNzQS8wTEhjNDZySkJUcHhRd3FOakZzWTJDSCsxbExEQVdoc2JIemhoRGdJVnhRZ1JCR3RJSmNyRmxTakxsOC80bmxWaWtVREdZdG5PdFRPc1h6NEhhWkhlUFJrUkVSRVJFY29uQ0h5SWlJaUlpMGlsQ2xzV0VnaGdGcmxxK3RKVXhoakFCNDB3MUswbFJGYmlhVE8wbGpERllicGhRbnlGZ2UxU3YrUStwcWsycThDSTV4N1ZoZUYrUDg0NHBZc2E0ZkVyekhXek43TytlZEgybStvY2RKb0JtQWlBMnVKSE02NFJmMzMzajNBME5MVisyMVZSaHErcEh1emcybEpkQzJJV0sydTRlallpSWlJaUk1QkpkZmljaUlpSWlJcDBpWWhuR0Y4U0kySHJiMFI1aEN5WkhBcUpxL2RMckdHT3dISTl3MFFEeWhrN0VMZWdMbHE3SmtOd1JjUTBUaG9hNS9JUlN2am9wbnpJRlAvWlFBTWthQXI4ZUNBaUNuYXA3R0RCbWV3REU1RllscUdRNllQWEdhaHdycWFvZjdXUmJVSklIQlZGMDdFUkVSRVJFcEYzMEtheUlpSWlJaUhRNEMrZ2Y5dGd2SHNGVHk1ZDJzWUErdHFFNHNSWGJUM2YzY0tTREdXTXd0b05YMEpmNDBJUHdpZ2FBN1hiM3NFUmFsUmMyZkg1MGpLdFBLdVB6bytJVVJoMHN6VXgzQUI5U05RUitxc2t0QnBQNTEzTEJqWkVySCtNRlFVQXlsZWJUclpVRVFWcFZQOXJKR0FnN01MZ29VMmxIUkVSRVJFU2tyWExqWGFPSWlJaUlpT1NVa0dVeHZpQkdnYU9XTCsxbGpDRnNBc1paTlVTQ2ROTXJ3WE9ZZmhReWpERVl5OGFMOXlFK1pBS2g0c0VZMit2dVlZazB5d0JGVVlzdlRjamprcStVTXJFOFFqUmtxU1ZWUi9KVGtLeUZabDd6TThkNWV3REVDWk41Um5xMnRCK3d1U3FCNXlSVXVXSTN1VFlNS3dWUHhhRkVSRVJFUktRZEZQNFFFUkVSRVpFT0Y3WU1ZL05qaE5YeVpiZEVMSmdhOFltbWFucE42eGZYc2NtTGh2RWNYY1lNRFFFUUN6ZFdSR3p3V0VMRmd4UUFrUjdIQUNWNU5xY2NtczlGeDVZd2VsQUl6MVh3bzFQNENZSlVMUVIrOHdFUVkyR2NNUFR3MTRrZ0NLaFArYXhjdjVWMFdsVS9kcGV6UGZ3UlV2aERSRVJFUkVUYVFaL0VpdngvOXU0c09MTHN2dlA3OTV5NzVvckVEaFJRKzlyVjFkVXJlMkYzazcyeDJTUzcxY09ST01NUlJZcml5R05wUk02UUkzRkdFWTZ4NVpnWHY5a1JmdkdUSXp3T0t5Wm1KTThpVzJOeFJOa1NSWXI3S2piWlMvVmVyQTA3a1B1OTkvZ2hnZXFxN3FydXdsYVpDZncrRVlpcVFnS0pBMlRtUldXZTMvMy9SRVJFUkdSTFdXQTBERGhlekJHcDhtVkRPdFV2VUduTjdZanFsOEQzS09aaXdqQ2trSThKTmNjZVdBMkFHRU9RcjFEWWU1cDQ1QURHajdxOUxCR2dFL3dZSC9ENDlZY0grTzBuaGprMEhoSDRDbjVzcTZTQlM1dmczSFVDSUI3NE9iQzltd2h3RG1xTk5yZzZzSE1tVjkxc3ZvVTlGU2hFL1REclJVUkVSRVJFZW9WZWlSVVJFUkVSa1MwVldzTXQ1UndsVmI1czJGcjF5MmxUSmFhL3ExOTh6MUxNeGZpQmg3VUczL2NwNUJRQVdYTjFBT1EyNHRHRENvQkkxMWtEVTBNK3YvMmhJVDc3d1NIMmpvUjQ2dSs0Q1J3a2RaeHJBZThNZ0FBWTYwT1E3d1JCZWxBN1RUbHpmZ0ZEcXNxWFRUQUdvZ0NtQmp0VFFFUkVSRVJFUkc2RXdoOGlJaUlpSXJLbEltdTVlNkJBWHBVdm14SWJlQ0RPeUNlTnpxblVmY2kzYndVLzFrSU94cUFBeU51c1ZjRDR1VEtGNlZNS2dFaFhlUVlPanZyODdrZUgrZVFERmZZTUJncCszRXd1aFhZTmx5WHZ1S2d6ZGNWZ2JOQ1pBTkpqTCtzNTUyaTJVeHF0R3BDcDhtV1RBZy8yRFVHb1g1VWlJaUlpSW5LRGV1dFpvb2lJaUlpSTlEVURsSDJQNDRVY2tjSWZtK0laR1BNTjVkWWM5aHFiZ0wzT3Q1WmlQaVlJL2N2QkQrQ3FBRWcrRitONTJoMWNZNHpCajBzS2dFalhCQjRjbXd6NTU4K004VXQzbHhrdCtWZ0ZQMjYrTElGMkhkdzdKejkxanFVVzQwWGdSZlJTS1VncnlYajV3akxXdGpYMVl3djRGdllPUWRDN0xUOGlJaUlpSXRKajlHcXNpSWlJaUloc21kQVlUcFh5REVXaG5teHNrakdHbkhHY3lKYUpyckVCMk11dUYveTRtaVBMTWx4MjA1ZlgwNjRPZ0J6Q0JMbHVMMGwyaVRpQTIvZkYvUDR2amZEaDAwVUdpd3ArZEZYV3dpVU5jTm0xQXlER2RvNFBYdGlsQlY3Tk9VYzdTWmxkV3NKbG12cXhGVHdQSmdZMStVTkVSRVJFUkc2Y1hvOFZFUkVSRVpFdEUxckxiZVVDZWV0ZFo4TmYxaU0yOEhBdW81RDJUL1hMZXdVL25IT2Rhb0JXUXEzZUpPdVQ3K3RtV2d1QUZLZFBrWjg4aGczeTNWNlM3SEM1MEhEZjRSeS8vMHVqUEhwcmtYTGV3K29ZM21VT2tnWXViY0hxY2ZOS25RQ0kxNmwvTWQwZkRaRmtqZ3NMZGVJZ1FZTy90b1puWUxnQXBSaUZhVVJFUkVSRTVJYm82WmlJaUlpSWlHeUpUdVdMNVhRNVQ2eWRueTNoRzlnVEdBYWE4MzFSL2VKWlF6NGY0ZDlROEtOQmttcnN4L1VZWS9EaUl2bko0K1FVQUpGdGRHWHc0LzNIOHBSaUJUOTZSd1pKRGVmYWdNUHh6ckNjc1Q0RWVicjVFcDl6amxZNzVmVkxpNlJacXFEQ0ZqRUdJaCttQmp1VlRDSWlJaUlpSXU5RnI4aUtpSWlJaU1pVzhJM2hVQ0ZtSkFyeHRQR3pKZGFxWDQ2N2xaNnZmdkdzb1pDUENZTUEreTdCajFaYndZOGJaWXpCQ3d2a0o0OHBBQ0xiSWg4YTdqK2M0MTg4TThLZEIzTGtRcXVwVGIzR3BkQ3U0VnpLMjdNZm5kdktZR3pRbVFEU3BaZjVNdWRZckRYeGJRTjdqWUNLYkp6dndkNWhWYitJaUlpSWlNaU42ZjVjU0JFUkVSRVIyUkVpYTdocm9FREIwK2JoVnNvWmVIK2M4czJzUmQxRlBUbjcvYXJnaDcxKzhLUGRUcWdxK0xFdVZ3WkFBT3JubmlkcjE3dThLdGtKaXJIaHNaTUZQditoSVU3dnp4RUZPbmF2aDd1aWlzV3QvdnZLeXk3L3ZmT09hMFlpakRGYzl5ZStlcGt4QnBPMU1OUXdZUUhIMWJWcXhoZ2NGdU5IbllCSTJ1UWRLWkZ0MUFuMVpieDBiaEZjaXRWcFpsdkt0ekJWMGVRUEVSRVJFUkc1TVFwL2lJaUlpSWpJbHNoN2xsT2xJamxWdm13cDM4RGVFRXJMYzh4N09iQmh0NWQwbGZVRVAxYnFUWkpFd1kvMXVod0FtVGhLMW03U3VQUXlMbWwyZTFuU3g0cXg0ZkdUUmI3MDBSRnVtUW9KZlFVL3JtZnRHTFlXOE1pY2c5VS9XMG1iSkVscHBRbEprbDcrbUNSTmFhZHIwNW9jclNRbFNST3VITjVrakNFWEJKaHJwQ1dNTVFTK1QrQjVSRUdBNzFuQ29FV1FadGdnaHpGMnRackhZS3pCWURER2d5QUhMb09zZFpOK091QWNOSk9FTEszakdkZUwrY1MrNW5zd1hZRlFyK0NLaUlpSWlNZ04wRk1IRVJFUkVSSFpOTi9Bd1h6TVZDN0UxODdQbGpMR2tEZU80MjZaQ3k2bDRWelBiTkphYXlqazFoUDhTTHUwMHY1bmpNR0xpaFNtYndVY2pVdXZLQUFpRzNKbDhPUGtWRVRndi9PeHV4dXRUZXZJVm85YlY0WTg2czBtemFSTnE1M1FhTFZvSnduTmRydnpzVGc2SDNyMXRJL0wvNzdPMUErQVpxdDEzV2xPRnNDWVRzakRnTUZnclVjWWRvNjVVWmpEODN4eVVVd1FSa1JoaEdjdHhvYVlMTUc0N0tZRU1kcHB4b3RuRi9Cc2d0WGRhTXRaQXdORkdNakRwV1hJMUtvaklpSWlJaUx2UXVFUEVSRVJFUkhadE1oYWJpdm5LZWpzOFcwUkczaC9sUENkckVXalI2cGZqREhrb29nZzhER0dkMngrZGpoYTdZU3FnaDlid2hpREg1Y29USjhDVUFCRTFxMmNNeng2c3NpWFBxTGdCN3dWVU11Y0k4c3lralNsMW15eTBtalFhTFZvdGRza2FVcnFzc3ZIdU12QmtLMzQrcDFGWFBPeWRQV3lxNCtjQ1kxV0UyTU0xbHFnRXc0eHhoTDRQbkdjcDVETGt3OURjajU0QnF6dC9GNDJWOVRJYkpWTzVVdkNVcTFLNEdVWURmN2Fjc1pBNU1QMElMdzJBODJrMnlzU0VSRVJFWkZlcHZDSGlJaUlpSWhzV213dGQ1UUw1S3hLNmJkRFlPQmdaQ2d0TDdEZzVlRWFOUUUzbSs5Wm5NdG9ORnZBT3pjVFBjK1NaUm4xWm9zMFZkWExWcmtjQUprNmhVdFRtck92NGRLYlYvRWcvYXVTdHp4MWU1Ri8vTVF3Si9ic3p1REhsZUVONXh4cGxsRnJOcWpXRzZ3MEd0U2JUZElzdXh3RzZkVWhDODQ1MHJRVEMxa0xoN1RhVFdxTkdndExGbXNzbmpIRVlVQWhqc2xIRVhFVUVmbytucldyZ1pITjMvN3ROT1AxUzh0RVFmc2F2d1ZrcTNnVzlsUWc4QlQrRUJFUkVSR1JkNmZ3aDRpSWlJaUliSW9GSnFLQS9mbVlVRFBmdDRVeGhweUJvNnh3a1pTRzg3dSthZHRPMHM0MGozZGRoN3ZlU2UyeUNaMEFTS2NDeHJtVTF0eWJDb0RJdTZya0xjL2NYZUx6SHhybTBGaUk3KzJlNEllN0l1aVJaaG4xWnBOcXMwbXQwYURhYUpCa0tTN3JYTjd2aDZ1MVVFaEtTaHRvdGxzczErdFlZN0RHRWdVQnhWeE11VkFnSDBWNG5zVXpka05Ca003VWo1U3o4OHZFWG9hdjdPZTI4YThJZjRpSWlJaUlpTHdiaFQ5RVJFUkVSR1JUSW11NVk2QkF5ZmQyeldaaU44VEdjYS9mNEh0cGk0WVhjcTFwR3pmYnUxVVd5RFl6Qmo5Zm9iRDNOSUFDSUhKZGE4R1BMenc1ektHeENOL3IvckZqdTEwNTRTTk5VNnJOQmd2VktrdlZHa21ha3ExTjk5amh4eThIbmRBTEFDbk5wTTFLbzg2bHBTV2lJS0NVeXpGUUtGQ0lJanpQVzlkRWtEUnp6QzdWS1FUdGJmNHV4UGRndWdLaFhzVVZFUkVSRVpIM29LY05JaUlpSWlLeUtiRTFuQzRYaUwzdVY1SHNaS0dCWTdHbFdKMW4wYzkxNXNETHJyVzJPUnRjRlFCNUE1ZHFJMWJlVW80TlQ5MWVYSjM0c2JPREgyNDF5Skd0VHZob3ROb3MxcW9zVmxkb3ROb2tXVWFXcVlJcWM0NHNTV2duQ2JWR2c5bWxKWEpCU0ttUXAxeklrd3ZDOXd5Q09PZG90bE5lUEw5SWFGTk4vZGhtMXNCQUVRYnljR2tac3AyZFdSSVJFUkVSa1UxUStFTkVSRVJFUkRiTUFxTmh3UEZpanNncWpMQ2RqREVVck9Od3Rzd2xsOUxzZ2VvWDZhNnJBaURUdCtIU0ZxMkZjNUNsWFY2WjlJSmlaSGowWkpGLy9NUmJWUzg3MGRxRWp5ekxhTFhiTE5YcUxGYXJWSnNOa2pRbFZlRGp1akxuYUswR1FWYWFEUzR1TEZ3T2dnd1VDdVRDcTRNZ2IzMGVWSnR0SXErSjZmdXluTjVuREVRK1RBL0NhelBRVExxOUloRVJFUkVSNlZVS2Y0aUlpSWlJeUlhRjFuQkxPVWZKOTdFS0ltd2JCNlFPTW1PNUpjejRQaW5OYmk5S2VzTGxBRWloUW1IdkhiZzBvYjEwQ1p3Q0lMdFpQalE4ZkV1QkwzNTBtQk43ZHQ3RWo3VXBIMm1Xa2FRcHkvVk80R09wVnJzYytIQTd2TkpsSzEydWg4bXl5MEdRUzR1TERPVHpESmFLRk9NY3Z1ZGhyY1VZUXl0SitmbWJDK0FTbFB1OE9Yd1A5ZzNEZDE1UitFTkVSRVJFUks1UDRROFJFUkVSRWRtd3lGcnVIaWlRVndYSmxuTjB6cTV1WTZoanVVRElqeW55OWJoTXc4VGRYcDcwa0U0QXhCSVdoeWp1dllPVjEzOUFlL2tTT0UwODJJM2l3SER2NFJ4Zi9QQVF0K3lKQ1B4clYzZjBveXRESDYwa1lXRjVoYm5sSlJydE5rbWFraW53c1dsWEJrRm1scFpZcUs2UWkyS0dTaVVxaFFLKzU5TnFwNURXTWNheFErNWFQYyszc0tjQ2dTcDJSRVJFUkVUa1hTajhJU0lpSWlJaUcyS0FzdTl4dkpBalV2aGp5N2pMZ1EvRFBBRS9jd1YrUUpHWEtMQ01SODE2cEJnTTJuR1R0eGhqd0hxRTVWSHkwN2RSZmUzN0pOVjVVQ1hEcmhMNWhyc1B4UHp6cDBlNGZYK09LTEE3SXZoeE9mU1JwclRTbElYbEZXYVhsNmkzV2lTcHB0eHNsMDR0VEVvN3FWS3QxN2tVUlJUalBCZVhVb3h0WS92L3J0VTNQQXRUZ3hEcWxWd1JFUkVSRVhrWGVzb2dJaUlpSWlJYkVockRxVktlb1NoRTBZL05XWnZ5MGNTd2dzOExMc2NQS1BFY1JlYnhxZUhSd29JQ0gvSXVqREhnK1VRREV6QjlpcFhYZjBSYVgrejJzdVFtQ1R3NHZTL2lTeDhkNFk0RE95UDRzUmI2U05LVVZydk4zTW9LODh2TE5GcHRrcXhIUXgvR1lxekhXOGRyZy9VQ3Jqc2l3em15dE0zVlFTMkhTeE42SmJ6bGdDVExXS25YcVRVYXRGT0ROWm1tZnR4RTFrQTVocUVDWEZ6cS9KOUJSRVJFUkVUazdSVCtFQkVSRVJHUkRRbXQ1VlM1UU43Mi93Wmp0emdnZFZESE1rUEF0MTJaNzFEbUhCRlZQSnBZSEFhRlB1UkdHV093ZmtBME5JM0xVbGJlK0JGWlk2WGJ5NUp0NWx1NGRUcml5eDhiNGY0amVYSmhmeCtYblhPZDQrTVZvWSs1NVdXYXJSWkoxdVU2STJNeDFsOTk4N0JlaUxFZXh2cGdMRUd1UWx6ZWcvR0MxUS8zeVk4Y3dmclJOYTh1UzF2VVo4NlFwYTNMNzNOWm0vckNteVNOUmJLa0JWbEtsclZ4V1lyTEV0dzd3aUkzVDVvNXJGSHk0R1l6QmdJZkppdHc1aUkwazI2dlNFUkVSRVJFZXBIQ0h5SWlJaUlpc2lHeFp6aW15cGNOdVRMMGNZNkFiN2hCdmsyWlM0VFU2TlM2S1BCeGsxeTVoN2xEZnVTZEFFaEVQTHdQbDdTb25uMk9yRlh0OXJKa20zZ1dqazJHZlBHcFllNC9XcUFROTMvd0k4MHk2cTBXYzB0THpDOHYwMHFTcm9RK2pQVXhmblE1NEdIOWlDQTNTRnpaUzF6WlMxZ2NvemgrZ3JBNFFWeWV4SHBCSndqaUJXOVZjeG1EOFVLTXVjN3ZTdWZJMG1hbjgydnRYVGl5cEUyV05LaGRlb0ZXZFliYS9HdTBsczdSWERwSGJmN1YxV0JJRTVlMnlaTFc2blZzLzgrb2orOWFmYy8zWU85UXAvcEY0UThSRVJFUkVia1doVDlFUkVSRVJHVGRmR0J2SExFbkR2QzFFM1REMWtJZlZTeG5pZmkyRytCYnE2R1BLbDVmVGZtdzF1TFp6bHJiU1kvV0wreGl4aGhzRUJPUEhTSkwyOVRQUFUvV3JuZDdXYkxGcklFREl3Ry85N0VSSHJtMVNESFh2OEVQNXh6T09WcEp3dHpTTWpOTGk5UmJMZEtiR2Zvd25ZQ0g5U084TUU5KytEREZ5ZE1VeDQ0VGx5Y3BqQjdIQy9NWUw4RGFFT1A1V0QvdS9PbUZXLzZ6ZHk0alAzd1FseVprYVF1WEpXUnJZWStrUWZYaXoxaTUrQUlyRjMvR3lybWYwRnErUUpvMGNFbno4c2ZMenVGYjJGUHBWRHlKaUlpSWlJaGNpOElmSWlJaUlpS3lib0UxSEN2RzVIMnZiemNhYnlZSEpBNXFxNkdQcjdrSzMyR0FlUUpxUFZMdFlxM0Y5eXlCNytGWmkrZDVWNXpoYlFqOHR6YVZQV3NaSFJwZ3NGd2d5ekplT1h1UlZ2dWRtNHhwbXBGbUdjNUJtcVdrYVVhU3BLU1pJMGw3TlRDeWMwYUJHR002RzlnVHgzQkppL3JGTTdpazJlMWx5Ull4d01TQXoyODlQc1FIYnlsUXpubllQandldTlXSkYwbWFzbHl2YzJsaGdhVmFqZmJOT0VZWWkvVkNyQjlqZ3h6UndCUUQwM2RTM25NbjVlazdpVXJqZUVHaGM3bm5ZNFA0K2hNOHRtTjV4dUlGT1FqZWVWa25HSEtBNFNPUGtTWU4wbGFWeHNKWmxzLy9oSlVMejFHOThETnFzMmRJV3pYU3BFSFdib0RyMWVPdTNBalB3dFJnWi9LSGlJaUlpSWpJdGVqcGdvaUlpSWlJckZ0b0xjZUxlU0tyeXBkM3N6YnBZd1dQVjRqNXVxdndBMHJNRWRDNFBPbmo1akVHZk0vRDl6b0JqeUR3OER4TEdQaU1EVlVZSFNwelpOOEVvNE1Eakk5VThQM082Y1crNTNGd2Fvd3c4Sys2SG0rMThxZlpTaTV2NEs3SnNvelp4V1ZtRjVacHRSTXV6aTR5TTcvRXE3KzR5UHhpbGRmUFhhTFJhbmNDSVdsS2ttYTAyOG5ObnlMU2Yzdmw2MktNd1lzS0ZQYWNKRXZhTkdkZnhhWHRiaTlMdHNCSXllTXpEMWY0MkYwbEJndCszd1kvc2l5ajBXb3hzN1RFN1BJeXJYYWI3RzNIa3kxbExOYVA4Y0lDVVdtQzRwN1RERXpmVFhuUDdlUXErL0RqRWpiSTRRVzVUdTFMai81Y084R1FQRjZRSjZEenM0d3IreWhQMzBuV2JwQzFhelNyTTFRdi9KejUxLzZHeGRlK1NXUHhUWkxtQ2xuU3VDa1ZNYksxcklGeURFTUZ1TGdFMlRZK1RFUkVSRVJFcEQ4cC9DRWlJaUlpSXV0aWdLSm5PVmFJaVJYK3VDNjNPdW5qVFVLKzZvYjRMbVhtQ2FqamNiTVNCOFlZUXQ4akRIMmlJS0JTS3JCM2NvU3A4U0ZHS21XTzdKOWtkS2pNeEhDRk9BcnhmVXNVQkoyQXlCVlRYWXlCTUFpdzlzYlg3WnhqZnpKS2ttVTQ1MGlTdHdJZVNaclNhTFpaV0s3eWkwdnovT0xDTE9kbkZuaitsYk84OU1aNWF2VW1yWFp5K1UwMnh4aURGeGNwVE4xSzFxN1RXandIbVNZQTlMT0JuT1dadTBwODhvRUJ4Z2ZXOTlqc0JXc1ZMKzAwWmJGYTVlTDhQTFZtazJRYksxN1dBaDloYVp6Qmd3OHlmUGdSeWxOMzR1Y3FlRUVlRzhUYlV0MXlzeGhqOFB3UXp3OGhMdU9jSXhxWXBqaDJDeVBIbnlTcEw3RDBpeDh5OCtKWFdYajFHelNYenBPMmF6Y3RDTEp6WmlwMWp6RVErREF4QUdjdVFsTy9Ia1ZFUkVSRTVHMFUvaEFSRVJFUmtYWHhqZUZBUG1ZNERPbXovY2FiWXEzaVpSNmZiN2dCL29JaDNpU21kaE5DSCs4SWU1U0xuRGk0aDF1UDdPWGtrYjBjbkI0bkgwY0VmbWY2UnhRRytMNGw4TGYrN0haakRFSGdYNnV0QU9ocy9xWlp4c25EZTJrbm5Za2Z6VmFibFZxREYxNzlCVDk5NlhWZWVQVXNQMy8xSEV2THRhdkNJRytmTXJLMWR1aWQyaGo4ZkpuQzFDbXlwRUd5TXR0SktFbmZLVVNHUjA4VytFZVBEekU5SE9MMTBZSDRyWXFYakZxenlhV0ZlUmFxVlZySjl1eGlHei9HQzNJRStTRUc5dDNIOEpGSEdUendBR0ZoQkM4cWRxWjczTVFhbDV2SkdJUHhmS3puNDBjRnd1SUljV1dhb2NNZnBGMmJaK0cxYnpIL3lsK3o4UG8zTzBHUTF1cEVrTzNrM3ZxalR6TTJYZWRaR0N1RDd5bjhJU0lpSWlJaTc2VHdoNGlJaUlpSXJFdGdEY2VMT1hLZTZkc3pwTGVEb3pPQ3ZZcmxSWEo4eFkzd0V3b3NFSkJoMks1UWdUR0dPQXdvNUtKcmhqMksrWmc0RE1sRkFXRVk5TXh0Wm95NVhFR1RJN3o4ZnVjY2V5ZEdlUEN1RXpTYmJWYnFEYzY4Y1o0WFhqbkxUOCs4eWM5ZlBzdk0vQkwxUm90bWE1dnJJZDZoZjg5ZE44YUE5UWpMSXhTbmIyUDUxZStUMWhlN3ZTeFpwOWczdk85UWppODhOY3poc1JEZjY1Lzc0ZHEwajJhU01MdTB4TXpDSW8xMmErc2Z3OGJpaFhtQzNDQURlKzlqK01nalZBNDhRRlNhd0k5S2VHRUJzd3VuVnBuVm40c1g1Z21MbzhTVmFVWlBQRVc3UHMvOGEzL0Q3QXQvenZ3cmYwMnJPa1BXcm5QMThVNTZoV2RoY2dBQ3I5c3JFUkVSRVJHUlhxVHdoNGlJaUlpSXJFdGtPdUdQeU92VHpUUHJYVDNpZmdzMkhwMkRCb1lMaEh6TlZmZ3JCcmxJU0JQTGRvVUV3dEFuSDBXTURaVzU3L2FqUEhMdktZN3UzOU96WVk4YlpZd2hGNGZrNGs0Z3hEbkg5UGd3OTU4K1JyM1Zabm1seHZlZmU0WHYvT1JGdnZmY3kxeWNYYmdjQk5GVzVic3p4b0FYRUZZbUtVeWRaT1gxSDVPMXF0MWVsdHdnMzROVGV5TSsvK1F3Si9kRWZSZjhTTFBPdEk5enM3TXMxV3EwMHkydUhqSVdMeXgyUWcwbm4yYnMxbWZJRHg3QWo4cDRZUjVqdmI0N0htNFhZeXgrVk1TUGlvU2xUaEJrNU5pSHFGNThudk0vL2lObVh2d3FyZVVMcEswcXVLMjVuUXpkakpPODIrM2VYNzg1TGsvKzZOUC9nb21JaUlpSXlQWlMrRU5FUkVSRVJHNllBUVlDajRQNWlMQWZ6NXcyQnE5WUFPUGhYQVpaaGtzVFNGTmNta0YyeFNiWERZUkNISkE2V01Uamg2N0VuekhNSytSWXdjZHRRK2pEOHl6NU9LUlV5SEhueVVNOGRPY0o3ci85T0VPVklxVjhqcWdQd3g3dnhSaERISVhFVWNnQU1EWTB3SjZ4SVI2Nzd4UUx5MVcrL1pNWCtkYVBYK1Q3ejczTTNPSUtEUVZCM3BVeEJ1dEhSTVA3U0JyTDFNKy9pRXVhM1Y2V3ZBZHI0TUJJd09lZkhPTGVJM25pMFBiTlk5MDVSNUttTEZTcm5KdWRwZFpzYnUyMEQrUGhSeVZ5Zy9zWk9mRVVZNmVlcFRCOEdEOVh3WG83NzVpNDFkYUNJRjVZSUN5T1VweTRsVDEzL3hxWGZ2Ny9NUE96LzB4OTdoV1M1aEl1MjN6SHlPWnZpdXRjd1ZWWGJERDJyWm8xWTd6TzVhc2ZZNjBIVjFUOXBLMHFMbTF0ZG1FM2pXZGh1S0RKSHlJaUlpSWljbTBLZjRpSWlJaUl5QTBMak9Gb0lVY2xDT2pENkFkWUM5YkhXSXZCNndROGdoQ2N3K0hBMFFtRFpCa3V5M0JwQ21ueVZoRGtpZzFMNTZDTzRYVWkvck1iNFFlVW1TVWczZUtLRjJzTVVSUlF5c2NjbUJybnNmdHY0NzdiampBOU9VSzVrS2VRaTdEOUdNVFpJR3NNaFZ4TUlSY3pYQ2t6T1RyRUV3L2N6dXpDTXQ5LzdtVysvWk1YK2Q1UHp6QXp2MFN0M2lMTnN2ZSswaHUyTXphUmpURjRZWjdDNUFteVpwM0czT3VRdHJ1OUxMa09BK3lwK1B6T2g0YjR3QzBGaW5GL0JEK2NjemlnMVc1emFXR0JTNHVMTk5wYmVEOWJDMzBNSFdEOHRvOHpkdkpwNG9HOStMa0JoVDQyd0JpWU5xQ3pBQUFnQUVsRVFWU0Q1MGZZMGpoaFlZamk2SEVtYi84RU15LzhGeTc4NU45VHZmUUNTV054RzRNUzVtMGhEcnNhNGxpOTFLNkdPRloveDlyTC8yYTF4dWR0azdhdXVLNnI3Z2xYdk4rNURHTnNYNFVGRFpBTG9aS0hDMHVkdWprUkVSRVJFWkUxQ24rSWlJaUlpTWdOQzIybjhpWG45Y2ZtNHp1c251MTdlZTF2Mnh4eXptRThlM2tLdkhPT1RpTEVyUVpCVWx5YWttWVpDd2w4TXl2eHA0eHdsb2c2YjUxcHZCV3NOZVRqaUltUkNnL2ZjNUpIN3ozRmtYMlRESllMNU9NSTMxZUZnYldHWWo2bWtJc1lxWlRaTnpuS0V3L2N6cmxMYy94LzMvNWIvc3ZYZjhScjV5NnhYRzJRYkhYRlJKOHp4dUJGUmZKVEo4bmFkVnFMNTYrdVE1S2VNVkx5K093SEIvbklIU1VxZVIvYkI0OTc1eHhabGxIZGpwcVhhNFUrQnZjVHhBT3FkdGtDeGhpTUZ4SVVodkZ6RlhLRCt4aTc5Um5tWC80YTUzNzBiMWw2OC91MDYvTlhUOHJhTklzTllxeWZXdzF5ckMvRUFXYjFuK3U4N1Iyci95L29iaW5OZWhqVHFZQWFMY09aUzlEYS9FQVdFUkVSRVJIWlFSVCtFQkVSRVJHUkd4Wlp5OGxTanJoZkowMVkrNjViUTJidHJPSzFiQWdBRHVkV3p6b09vTzBjRnhLUFAyMFUrTXRXbmhrQ3NpMmM5dUZaU3lFZk1UMCt3bVAzbmVMSkIrOWcvNTVSU29XZFdldXlGWXd4ZU42VlFaQVNCNmZHZWVhUjkvRlgzMzJPUC8zYTkzamgxVit3WEszVDFFN1pXNHdoS0F4U21MNk5yTjBrcWM3Ukx4dWd1MFV4TWp4MWU1RmZ1YmZNYURuQTJ0NS8vSy9WdkN6V3FweWZuV09sMGRpaW1wZlZ3Tkx3SWNaUC9WM0dibFhvWXp0MVFpQStObGZCajh2RXBVbUdEbjJBQ3ovOUU4Nzk0TjlRbTNtQnBMSEUxaHd6TXJLa2diRWUxc3VCdVVtMzU5dUhqZlFKejhKb0NYd0wvVk5ZSXlJaUlpSWlONFBDSHlJaUlpSWlja01zTUI3NjdNM0ZCSDJ3QVhrdHh2TTJzTlBUT2FQWVlhZzdlRDRKK0ErTkVqOXVoeXpqNGJZcTlPRlpTdmtjQjZmR2VPTDl0L1BFQTZmWk16WkV1WkRUbEk5MU1NYmcreDZWY29GeU1jL1lTSVZIN3p2RjkzLzZNbC81eGcvNTNrL1BNTDlVcGRGczdmcVlnekVHckVkWUhxVXdmU3Nyci8yUXRMSFU3V1hKcXNDRDIvZkZmTzZEZzB3TkJYZzlmdHk5cXVabGNaRkxpd3MwV2x0VDgySzhrTEE0eHZpcFo1bTg4MU1VeG80U3hCV0ZQbTRTWXl4K1hNS0xDa3pmK3h1ZEVNaFAvcGp6UC80L2FTeStTZGF1YmY2THVJeTBWUVdYNFFVRm5QVTJOczFqM2Zydi91TlpHQ3QzamhFaUlpSWlJaUpYVXZoRFJFUkVSRVJ1U0dBTlI0bzU4bDZmYnJZWnN6cE9mclhlNVFhL0IrY2dBNVl5dzdlYU1YL1NLUEJLR3REa2JhUHBOeWp3UFVxRkhFZjJUZkxVdzNmeDJIMm5HQnNhb0ppUDhmcTFYcWRIV0dzb0YzSVU4ekZqd3dQY2Y4Y3huanZ6QnYvbDZ6L2lMNy83VXk3Tkw5Rm9iczNtZEw4eXhvQVhFQTFPa1RTcjFNNCtoMnZYdTcyc1hjOGEyRGNjOE50UERuRjhUNFR2OWZaeHdEbEg1aHkxUm9QejgvTXNyS3hzVGMyTHNmaTVRUWIydlkrcGV6N0QwTUdIQ1l0aldFOVRrTHJCR0V1UXExQ2V1cDNjNEY2R2p6N0IyZS8rYTJaZitpcXRsVXU0ZEpOektGeEcycXJqTW9jWEZjQjZxMTkzTzIvci9yc2YrUlltQmpyMUx5SWlJaUlpSWxkUytFTkVSRVJFUkc1SWFDd25pbm5pSGovNy9Mb2NrS2E0cEEyZUIrYUs2cG9yemk2K2NwUEpPVWlBQzZuSFZ4cDUvcUtaNTJMbWtXNUJ6WXRuTFFQRlBLZVA3K2VwaCsvaS9YY2V2eHo2c1AxYXE5T2pyREVVY2pINU9HSzRVdUwwc1FNOC9kZzkvTkdmL1ExZi85N1BtVmxZb3Axc3dVWjFuekxHWUlPWS9PaGgwdG9TamRsWElkM2RvWmh1TXNCb3llTWZQakxFQTBjSzVNTGVEb0d0QlQ5VzZuWGVuSmxodVY0anl6WTdWOGZnaFhseWd3ZVl2T3RUVE56MmNlTEtYcnd3aHpFNlBuWlRwdzRtSUN5T01Yam9JUXFqUjVsLzlTbk9mdmRmcy9qR2Qyblg1c0JsbS9nS0dWbFN4NUhoaFFXc0YzU3ExOTdqTWVEZVVTM2tydkhQcTkvblhOYjVSZDluUEF0akpRajBVQkFSRVJFUmtiZFIrRU5FUkVSRVJHNUl6ak9jS09XSXZIN2RiWEJrelFZMEc1M3FGK3QxYW1Dc3hYcmVXNEdRMVEwbUJ6U3h2SnI0L0hHOXhBL2FFWXR1YTJwZUNybUlnOVBqZlB6eCszbnl3ZHNaSHg0Z240c1UrdGhteGhqaUtDUUtBeXJsQW9lbkovak92Uy94Ny83c0cvejQrVmRaV0ttUnBwdlp0T3hmeGhpOEtFOWg2aVJwcTBwNzhmd21OM0JsbzhvNXk3TjNsM2ptcmhLRGhkNmV0T1NjSThzeWxodDF6czdNc0ZTclgyTVRmbjA2RlMrampKMThtajEzZjVyQzJBbkNYS2ZpUlhxSE1RYlBqNGdyMDR6ZCtrc01UTi9EaGIvOWo3enhyZitWK3Z6THVLUzVpV3QzdUtSQjZqSUlpNnNCRUhQNXNyZC9MS3htT0Z4Nk9jemhjTGcwZWV0eUhHVHBXNWRsV2VjWTU3SnJYR2R2TXdZS0VaVHpjSEVaTnAyMUVoRVJFUkdSSGNQUWI4OXdSRVJFUkVUa3B2T0IwK1VDLytxV2ZVekZVVTl2UnE2ZmVXdnloekdkRUlqMVdMRUJQM0JGL24yenpNdHBTR01MYWw0QzMyTjBzTXlISDdxVGp6OXhIMGYyVFZJdTVoVDY2QkxuSFBWR2l3dXpDM3psR3ova1AzNzEyNXg1NHdJcnRjYW1ON0Q3a1hNT2w2VTBGODZ6L1BLM1Nlc0wzVjdTcmhQNThJRVRCZjdseDhjNE9SMzNkTjJMYzQ0MHkxaXExVGc3TThOS3ZiN0pGNWdNZmx4bVlQLzlUTjN6Nnd3ZGZJaXdOSzZLbHo3aFhFYTdOc2ZDNjkvaDliLzVYNWgvNWE5SmF2TnMrbVZINDJHOXp2ODdITzV5S0swVDRFamZOcm5EdmUydjd6RU5wSTh0MXVCLy9uUDQ3aXZRMnIyRHEwUkVSRVJFNUcwODRBKzZ2UWdSRVJFUkVlbHRrVFU4T0ZUaWdhRXkrUjFiTXUvQU9iSXNaU0dGUDA5Sy9GRjdpRmV6a1BZbWd4L1dHQ3JsSXZlZFBzYm5QL1VSUHY3NGZSeWNIdGUwank0enhoQUVQZ1BGUE1mMjdlR2VVNGZKeHhHekMwdlVteTJTWFRZRnhKaE9BTW9HTWRaWTJ0VjVuT3BmYmhwcjRPaEV5Tzk5YkpRN0Q4U0V2dW5aME1OYThHT3hXdVhzekF6VlJtTnoyK3JHRXBVbW1MenJreHg2NU1zTUhuaUFzRENNOWZ5ZS9SbkkxVHIxVVRseWxXa0dwdS9DZWdIMWhUZElXdFZOVGhGeXVLeE5saVc0ckkzTEVzaVN6aFNQeTFNN3J2ZTJjN1ZUZVBraXZESUR1N2kxVEVSRVJFUkUza2JoRHhFUkVSRVJlVThGeitQcDhTR09GL09FT3ppc2tEbVl4K2NyYnBELzI0MXdub2hzazhHUGZCeHljTzhFbi8zNFkvem1yenpCN2NjUFVDa1g4THplcm5QWVRZd3hSR0hBeUdDWlc0L3U0L1lUQjJnMlc4d3VMTk5zdGRoTlEwQ01NUmpyWWFNQ0xtbVIxQmN2VnlYSTlqSEFSTVhuZDU0WTVvbmJpaFJ6dlh0OGNNNlJwQ2tMMVNwdnpzeFFiVzZtM2dPTUYxRVlQY2FCRC80enB0LzNHeFJHRG1QOUdHTjI3dSthbmFwei9QQUo4a09VSm0rak1IeVk1c0tidE9zTHVMUzFkVjlueTY2cGYyVVovR0lCZnZZTGFDWGRYbzJJaUlpSWlQUUtoVDlFUkVSRVJPUmRHV0FrOFBuVTlBampjWVR0MFEzSnpjb2N6T0x6bjl3SVgyR0VTMFM0VFd3eGVkWXlQanpBMDQvY3d6Lzk5TWQ0NUgybm1CaXBFQWFxTU9oRnhoaXN0ZVRpa0ltUlFlNjQ1U0FqZzJYT3pjeXpVcTN2cWlrZ3hoaU01Mk9qSWtsamliUlJaYWVmUmQ5dGxiemxVdzhPOE1uM0R6QlM4ckcyTjQ4UmE4R1ArWlVWenM3T1V0OVU4TVBnUjJVcUJ4N2c4T1AvRFdPM2ZKU29OSzVwSDMydUV3Q3hlR0dCL1BCQkJxYnZKbW5WYUM2ZkoyM1gySXBqaWU0ZG5iYWJoUnI4NERXb2EwQ1RpSWlJaUlpc1V2aERSRVJFUkVUZVZXQU10NWJ5ZkhoOGlKTGZ1MmVqYjVTakUveVlJZUEvdWxIK2dpSG1DRGNWL0lpamdGc09UL05QUC8wMG4vancrem04ZDBJVkwzM0NHSVB2ZVpRS2VRN3RIZWZZZ1NrV2w2dk1MU3pUYk8rdUhUYnJoM2hCbnFRNlI5WnVkSHM1TzFib3cvdVA1dmtuVDQyd2Z5VEU2L0hneCt6U0VtZG5aMm0wTmpQSndSQ1d4cG00L1JNY2Z1eGZVTmwzTDM1Y3h1Z1l1V04wUW1RaFVYR2NnYjEzRVJaR3FjKzlTdEpZM0ZBTmpMbmlUVHFTQkw3K0VsUTNOM3hIUkVSRVJFUjJFSVUvUkVSRVJFVGtYY1dlNVpIaEFlNnBGTW41WHJlWHM2VWNrRG80VDhBZnUxSCtraUVXTmhIOE1BWUd5d1VldWZkVy90bG5mNG4zMzNtY3dZRVN2aXBlK280eGhqZ01tQmdkNUxaaisvRURuMTljbUtYYWFPSzJvZ2ZteXF2b3didUdNUWFNd1F0aWpPZlRyczdpMHQwVmZya1pETEJ2Mk9kM254N2hqdjE1UXI4M3d3OXJ3WTlMaTR1Y201dWpzWWtnbExFQnVlRkRIUHpBRjlsNy8yOVNHRDZLOVNNZEkzZWd0Um9wUHk1VEdEMU9ZZndXR2d0djBGcTVoTXQwUE5rTVF5ZTQrbzJYT2hOQVJFUkVSRVJFUU9FUEVSRVJFUkY1RDBYUDhuY21oemxjekJIc29MT3kxNElmNXdqNUl6Zk8xeGxra1lDTjdzUjcxakl4T3NpdmZ2UmgvdEVuUHNUeEE5UEVVYmhqYTNKMmc4NFVFRXVsWE9ERW9TbW14b2U1TUxQQTRuS1ZkcEp1NFJmYXVxdmFTc1lZc0JZYjVuRkptNlMrQ05rV2Z0OUNKVy81OUVNRFBIUFhBQVA1M2d5SlhUbnhZN1BCRHhzVXFPeS9seU1mK204WnUvVVo0dEtFYWw1MkFXTU1Ob2lKSzFNVXhtNmh1WGlXNXZKNVhMcVo2VEU5bjZIYlZzWkFPNFVmdndFWGx6dEJFQkVSRVJFUkVZVS9SRVJFUkVUa3Vnd3dIZ1g4NnRRWUkxR3dZemJvSEpBNGVJT0lmK01tK0JZRExPT3owZTJqdFpxWGYvTHBqL0hzWS9leVoyeVlJT2pOalZ4WkgyTU0xbHJ5dVlnRFU2T2NQbjZBNVZxZFMzTkwxSnRiZE9aNkQ5OU5PdFVOSGpZc2tOUVdTSnNyWEwzbEtodTFWdmZ5K1ErUE1EMGNZbnV3N3NVNVI1cGxMRlNyL0dKMmRsUEJEejhlWVBURWh6bjY1QjlRMlg4L1FUeWdtcGRkcERNRkpDQXFqVkdjdUpWMmJZN0cwdGt0cTVUcXZVZlA5bXVuOE5KRmVHMEdrdlUzNllpSWlJaUl5QTZrOEllSWlJaUlpRnhYWUF5M0Z2TjhhR3lRVXVCM2V6bGJZaTM0OFRvUmYrZ20rQjREVkRjWS9IaEh6Y3NkeDZtVWkzamEwTnh4akRFRXZzL29VSm5UeC9aVHlzZThlV0dXNVdwOVl6VXc1b3EzUG1EOUFDL0kwVjZld1NWYnMxbTdtMWtEKzBaOGZ2ZGp2VnYzNHB3anl6S1c2elhPenN4UWF6WTNlRTBHUHpmSTJLMi94TUZIdjB4cHoyMmRPaUdGNDNhZFRnREVKeXlNVXBxNGxheGRwejcvT21scjg3MGx1L0hlbEtad2RoNmVQdyt0cE51ckVSRVJFUkdSWHFEd2g0aUlpSWlJWEZmc1dUNHdQTUE5bFNLeDUzVjdPWnUyVnZYeUJoSC91NXZraDVTcDQ3R1JiU05yRFpPalE2cDUyVVdNTVhqV1VpN2tPTFIzZ3ZHUkNxLy80aEtMUzFYU0hUeHozeGdEeG1EOUNJY2pxYzVCcHAzR3pSZ3NXUDdobzBOODdJNFM1Vnp2VFFseXp1R2NvOXBvY25aMmhwVkdmWVBYWkFnS0kwemU4ZmM0K01qdlVodzdqdlhDbnZ0KzVlWXh4bUNNSmNnUFVwbzRCVGhxY3krdlRoVmE1M1hSVnhtNkxaYzVtS3ZDRDErSHhoWU5vaElSRVJFUmtmNm04SWVJaUlpSWlGeFgzck44Wkd5UVk4VTh3UTZZWnBFNU9FL0F2M1hqZko4QmFoc01mdmpXY21UZkpGLzY5V2RVODdJTEdXUEl4UkY3SjBmWXYyZUVOeS9NTWJld1FwS20zVjdhdHVtY3NlL2hSd1dTK2pKcFl4azJNdkZFaUh6RHc3Y1UrTzBuaHBrY0RIcXU3bVV0K0ZGck5qazdPOHRTdGJiQm05b1Fsc2FadnVlejdIL3c4eFJHRG1POW5WTWZKaHQzK1hnU2x5bU1uY0R6YzFSblhpSnBMcUZhcWZWcHRPQnZ6a0N0MWUyVmlJaUlpSWhJTDFENFEwUkVSRVJFcnF2c2UveURxVkVtNDZqdkoxcGtEdWJ3K1E5dWpLOVRZV1dEVlMrQjczRjAveDYrOUptbmVleisyeGlzbEZUenNnc1pZNGdDbjhtUlFRN3RIZWZDekFLWDVwZG90WGZ1UkF4akRNYno4Y0k4N2VWWnNyYnFYOWJMR3RnL0V2RGxqNDF5Mjk2NEordGVBQnJ0TnVkbVo1bGZXU0hiVVBMREVKWDNzUC9CMzJINnZuOUlmbWcveHU2TTZqRFpPc1pZL0toRWZ1UW9ZWDZZNnN4THRPdnpLQUJ5WTR6cC9LVCsrZ1ZZMnVod0hoRVJFUkVSMlZFVS9oQVJFUkVSa1d1eXdQNWN5RE1Ud3d3RWZsK2ZyZTBjTE9MeG45MElYMldJQlVJMkV2d0lBNS9UeC9iemU1OTdsb2Z1dm9WU0lkLzNvUmpaT0dNTWdlOHhOanpBOFlOVExLNVVPWGRwZ1dacko4L2ZOOWdnd2xoTGUyVVdsKzdrNzNYckRSVXRuM3RraUtmdUtGTHEwYnFYVnBKd2ZtNk8yZVZsMGl4Yi81VVlTengwa1AwUGZaNnB1MytOM01BVXh2Wi9iWmhzRDJNTVhwZ25OM1NJcURqT3lvWG5hTmNYVUFEa3ZSa0Q3YlJUKzNKcHVSTnlGUkVSRVJHUjNVM2hEeEVSRVJFUnVhYlFHdDVYS2ZIdzhBQUZ2MzgzN3B5REZTeC81UWI1dnhoaGxvaU5CRC9pTU9ET2s0ZjQ0bWVlNXI3VFJ5bm1jejIzY1NzM256RUd6N01NVlVvY083aUhaclBOMlF0ejFKdk5iaTl0V3hoandGaHNtQ2RyTlVqcmkrQTJFQkRZaFNMZjhNZ3RCWDdyOGQ2dGUwblNsQXNMQzF4Y1hOeFlqWkd4NUlZT2NmalJMek41eDk4akxvMHIrQ0h2eVJpREY4VEVsV2xza0dmbHduT3FnTGxCN1JSK2RnN2VuSU5VaDJJUkVSRVJrVjFQNFE4UkVSRVJFYm1tbkxVOE9qekE2WUVDa2RlYjFRVHZ4UUYxRE45MVpmNGQ0NXdueG0wZytKR0xRdDUzMjFGKzd6ZWU1ZTZUaDhubklnVS81REpqRE5ZYUtxVUN4dzlONFZuTGErZG1XS250ekZvVVl3ekcrdGd3VDFLZEkydlYwU2J0dXpQQTFKRFBGNTRhNXZiOXVaNnJlM0hPa1dZWjh5c3JuSitibzVWc3BMN0lFZzhkNE5DalgyYml0bzhUbFVZVi9KQWIxZ21BNU1nTkhzRHpjMVF2UGtmU1dPNzJzbnBlTzRXWEw4S1ppNTIvaTRpSWlJakk3cWJ3aDRpSWlJaUlYRlBCdC96eW5oRU81R1A4SGp0RC9VWTRvT2tNUDZYQUh6TEpHOFJrckgvRHRaQ0xlT0NPNDN6cDE1L2g5dU1IaUtOUXdROTVoMDRBeEZJcTVEaXlmNEpTTWNlTHI1NWplWWNHUUFDc0gyTDhnUGJ5REM1dGRYczVQYTBZR1Q1K1Q1bGZ2bmVBZ1VJUDFyMEF0VWFETnk5ZG90YmF5RzFwQ0VzVDdIL284MHplOGZjN3dRL1RXd0VYNlgxckZURDVvUU80TEtNMjh5SnBjNlhieStwcFNRYXZ6Y0xQejBGckk1a3RFUkVSRVJIWlVSVCtFQkVSRVJHUmR6REFTQmp3eWFsUlJzS2c1ellxMzRzRDJnNWVJc2NmdWtsZUpFK0taYjExTDhWOHpDUDNudUtMbjNtYVc0L3VKZXJEbjRYY1hNWVk4bkhNM29saGpJRXpyNStuV3Q5NUFaQzEraGN2aU1tU0ZrbHRBWnhPTzc4V3o4THh5WWd2Zm1TWXcrTVJmbzlOVW5MTzBXNjNPVHM3eTFLdHRxRVpMa0ZoaE9uM2ZaYnBlejlIWEo3UXhBL1pzRTRBcEVCaDVBZ3VTNm5PdkVEYXFuVjdXVDByemVEaUl2em9EV2kwdTcwYUVSRVJFUkhwTm9VL1JFUkVSRVRrSFFKanVLV1U1OG5SUVlxQjMrM2xyRnZtNEUwaS9nODN3VThwMGQ1QThLT1FpM2prM2xOODRkYyt5aTJIcGdrREJUL2t4blFDSUNINzk0eVJwQmt2djNtQmVyM1o3V1Z0T1dNTXh2TXdRWjcyOGlXeXRqWm9yNldTdDN6MkE0TThkbXVSUXRSYlV6K2NjeVJweXFYRlJTNHRMcEptMmJxdnc0OEhtTGp0bHpudzBCZklEKzFYOEVNMnpSaUxIeFhKanh3bXFTOVJtMzE1dzhlWEs4Tk12ZlBJMnpxWmc3a3FmUGNWcUN2OElTSWlJaUt5NnluOElTSWlJaUlpN3hCWncvMkRKZTRkTEpIeittc2p6em1ZeCtNL3VGRyt6UUIxUE5hNzVSTkhJZSsvNHpoZi9NelQzSEpvbXNEM2UyckRWbnFmTVlaQ0x1TEExQ2hMSzNWZS9jVkZHczJkdVRObnZRQmp2ZFg2bDUzNVBXNVU0TUg3RHVYNG5TZUhtUndNc1QxVW9lV2NJM09PNVZxTnM3T3pOSlAxZDBaNFlaSFI0MDl4NlBIZkp6OTZCR3Y3THl3b3Zha1RBQ2xUR0QxT2ErVWk5ZmxYeVpMTlRWSHFuVWZmMXFxMTRCc3ZRbFh0V3lJaUlpSWl1MTV2elJvVkVSRVJFWkdlRUZqTDBXS095UGJYVXdZSDFEQjh5dzN3VFNxczRMUGU3WjRvOExuanhBRys4S3NmNWNTaEtRVS9aTU9zdGV3WkgrWTNmK1VKSHIvL05zckZYTGVYdE9VNjB6OThvc0Vwd29GSjBPYi9WVVpMSHAvOVlJWHA0UUN2aDRJZmE1cnROdWZuNW1tMDF4L2FzWDVNNWNBREhIejB5eFJHamluNElWdk9XSS9jOEFFT2ZQQkxqQno3RURZc3JQODZybmpiaWF5QndUejQvWlhURlJFUkVSR1JiZEpmcitTS2lJaUlpTWhORVZuRHdYeEUySU9ibGU4bWRmQXFNWC9HTUxNRXJIZTdKL0E5VGg3Wnl4Yys5UkZPSGR1dnFoZlpOTTlhOWs2TzhOdi80Q004OHI1VEZQTnh0NWUwNVl3eGVHRk1idndZWGxUczluSjZSaTQwUEhacmtmY2R5aE1IdmZYeWkzT09kcHB5Y1dHZTVYb041OXg3ZjlJVmpCZFEybk1uQngvN0Y1UW1UbUU4QlQ5a2V4ampVUmc5eHY2SC95bWx5ZE1ZRzNSN1NUM0ZtTTZFb1lGY0p3Z2lJaUlpSWlLN1cyKzkraUFpSWlJaUlsMW5nWkhBWnlRTThQc28rSkE1bU1QblQ5MElyNUVqWFdmd3cxckR3ZWx4ZnV1VEgrYWVVMGZJeGFHQ0g3SWxQR3M1dkhlQzMvN2tVOXgvK2hpNUtPejJrcmFlc1FURlFlTFJBeGcvNnZacXVzNFltQnIwK1h2M2x4a3QrZGdlT3BZNDUwaXpqTVZxbGRtbFpaSXNXOThWR0V0KzVDZ0hIL3ZuVlBiZWl3MWlIU3RsMnhoanNGNUllYzlwRGp6MEJlTEtYbmJ1SEkrTnNSWktPZkQwS3ErSWlJaUl5SzZucHdVaUlpSWlJbklWM3hqMjVpSml6L2JOaHA0RHFsait5ZzN5QTBvMHNLeG5jOGdhdzk2SkVYN3pWNTdnb1R0dm9aalA5YzMzTHIzUEdFUGdlNXc0Tk1YblAvVVI3amh4Z0hDSHplZzN4bUNEa0hqa0lINXhHTXp1ZnJtaEZGdCs1ZDRCVGs3SEJINXZIVXNjVUc4Mk9UODNSMnNEZFM5aGNaUzk5LzFYREIxNkNEOHE2bGdwMjY0elhhakE4TkhIMlhQM3J4RVVSelowUGM2OTliYVRyRlcvZUhvb2lvaUlpSWpzZXJ2NzFSZ1JFUkVSRVhtSDBCcU9GblBFdGorZUxqaWc3UXd2a09lckRMR3d6cm9YWTJCc2VJRFBmZnd4UHZ6Z0hReVU4dHJNbEMxbmpDRU1mRzQ3dHAvZitkV1BjSER2T0hiRE0vcmRGVys5eE9ESEpRb1RSN0ZocnR1TDZSclB3SUdSZ0kvY1VhS1M5M3ZxZU9LY0kwa1NMaXdzVUcwMjEzMFA4c0lTbzdjOHpmaXBad2x6UXozMXZjbk9ab3dsTEF3emRjK3ZNM3prTVd4WTZQYVNlb1puVjhNZi9mSGZOaEVSRVJFUjJVWjZXaUFpSWlJaUlsZnhyZUZRUGlic2svTDR6TUZGQXY2VEcrRk5Jckoxam9NZkxCZjUrMDg5eU1jZXVZZmhTZ25iSjZFWDZUL0dHT0lvNUs1YkQvTnJ6enpDeEVpRm5iUjNib3pCZUI3QndBUlJaUXBqL1c0dnFTdUtzZVhwTzB2c0hRNTZhalBXT1VlMld2ZXl1TEpDdHM2NkYyTUR5bE4zc3UrQjN5S3VUR04wckpTYnpGaVBYR1dhL1E5OWdkTGthWXdOdXIya25tQ05hbDlFUkVSRVJLUkRUd3RFUkVSRVJPUXFCV3Vaem9VRWZiQ3g1NEFWUEw3cWh2Z1pSZHJyckh2Snh5R1AzWDhibjNqcVFjYUhLd3AreUxZenhsQXU1UG5vQis3aTJjZnVZN0Mwczg1ZU44YmdCVGx5NDBmeGNnT3M1L0c0RTNnRzlvOEVmUGoyRXVXYzEzT1RNVnBKd3N6U0VxMDBYZWRuV3VMS1B2WS85SG1LNHlkMmJiQkh1czk0QWVVOXB6bncwQmVJSzN0Wjc2U3Z0YmVkeEJxb2FQS0hpSWlJaUlpZzhJZUlpSWlJaUZ6Qk56QVJoNVI4ditlZkxEaWc1UXgvUzRHL1pKQmxmTmF6Q2VSN2xoTUhwL25NTTQrd2QySVlUN3NtY3BOWWF4Z2JHdUNUSDMyUSsyNC9UaTRLMTNrTjVvcTNIbVFNZnFGQ1BIb0E0Ni8zZSt0dnZUejFJODB5NXBkWFdLblhjVzU5aFM5QmZvaXBlejdONE9HSDhVSlZZL1d5em9TWGxLUlZvMTFmcEZXZG9ibHk2ZkpicXpwRHU3NUkwcXlTcGNtNjd3dmRab3pCQ3dzTUgzMmNQWGYvR2tGeHBOdEw2anByTzVNL2xGOFZFUkVSRVJHZHFpRWlJaUlpSXBjRnhuQzBFSlB6Yk05djdqa0hNL2o4cVJ2aEVpRnVQV2YvQXFOREEzejYyVWM0Zm5BSzMvZTJiNkVpMTJDdFlkL2tLSi83dTQvejVvVlpuanZ6Qm1tNnZocU9YbVdNd2ZvQjBkQStHck92azZ6TWRCNndPMXl2VC8xb3RGck1MaStSckhQcWh3M3lEQjk3Z3NtNy9nRlJZUlJqdE1QY2E1eHo0RExTZHAyMFZhVzVmSW1sczkralB2OGF0ZGt6WkszYTVZKzFRWTdjOENGeWxYMlVwKzhtS28vamg4WFZVRTkvM0xiR1dNTENNRlAzL0RyVlM4OXo4YWQvUXRhdXZmY243bERXd0dDdUUrQVZFUkVSRVpIZFRlRVBFUkVSRVJHNUxMQ1d3NFdZeVBiMkRvSUQ2aGkrN2NxY0lVZDduUk1RU3NVY3p6enlQajV3ejBrSytiam5ObWxsNXpQR0VBWStwNC90NDdOLzUxSCt4Ly90VHpoN2NYWUhaU1FNZmx3a1AzR1VsVmRYeU5yMWJpOW8yL1h5MUk4a1RabGRYcUxXYkxLZXU1aXhIc1d4RSt4NzRCK1JHOXlQc1FySzlScm5NdEpXbmNiU09XWmYvSE5tbi85emxzLy9oS1N4U0phMnlKSW1YSFdyRzZ3ZllyMFFQeTVUMm5NN3c4Yyt4TWl4RHhHVnh2R0NYRitFUUl6MXlGV20yZmZnNzdCODdxZFVMejRIYm1jRTZOYkxtczdranpEbzlrcEVSRVJFUktUYlBPQVB1cjBJRVJFUkVSSHBEU1hQNHhPVEkwemxJcndlRGtTa0RsNG41dDh3eVhraTNEcEthc0xBNS83VHgvaXZQL2trK3laSFZmY2lYV09NSVFoOHhvY0hXS2sxT1BQNk9lck5kcmVYdFNXTU1XQXMxbzlwcjh5U05sZGdYYkdEL3VJWk9ESVI4aytlR21IdmNJalhRd0U2NXh3cmpUcm5adWRvSmNtNlBqY3FUbkRvOGQ5bitNaGplR0ZCUWJrZTRwekRaU210NWZOY2ZPNVBPUE1YL3dQbmYvVHZXRG4vWTFvckYwaGJWYktrZ2N2YXVDeTU0cTFObGpSSVcxWGF0VGxxczYrdytObzNXWHpqdTJBdFlXRVVMOGlCNmYwSllCaUxINWRKMnpXV3ovMTQxMDcvTUFhYUNYejdaWmhkMmNsSFdoRVJFUkVSZVMrYS9DRWlJaUlpSWtDbkNxWGtlNHhHSVg0UGIvZzRvSXJIMTF5RmM0Ums2Nmw3TVlhcHNTRSsvZXdqSEp3ZVYvQkR1czRhdzBpbHpDYy8raUN2bnIzSS8vdXRuOUJvN1p3QWlBMXp4S01IU2FwelYxVlA3RFM1eVBEWXJRV21odnllblBveHM3QklzNzIrKzVVTmNnd2ZlNExoSTQvangrWGVEd0xzSXM0NXNxVEp5c1huZWUxci94T3pMMzZWNXZJRlhOcTYvaWNaQ3hod1Y5Zit1S1JCYS9rOGM3VTVWaTc4alBrelgyUGZnLytZNHZoSnZLQzNKMk1aWXdqaU1oT25mNW41bC8rS3VUTi8rZTQvZ3gzTU16Q1lCOTlDYTMzTlRpSWlJaUlpc29ObzhvZUlpSWlJaUFBUUdzT2RBd1VlSFIyZzZQZHVUanh4OEhNSy9IdkdtQ09FZFlRL2hpcEZQdlBzSTN6NG9Uc3BGL005dmFrbHU0Y3hVTXpuR0JzYTRIdlB2Y3o4MHNyT3FYOHhCaHRFdEt0enBJMWxkdUk1NlFhWUh2VDV3cFBESEJxUDhIc28vZUdjWTdGVzVjTENBa202bmgxaFF6eTRueU1mK3BjVUowNWlQZlZKOUFybkhHbXJ4c0pyMytLbHIvejN6RHovRmRyVm1YZUVPcTVpUGVMQkErUkhqMkNzai9WampQVnh6cjMxZVM0bGJTNVJtenREOWVMenhBTjdDRXZqV0MvczhkK1ZCaS9NNDRkRkZsNy9Ka2xqcWRzTDZvcDJDcytmaDlkbUlObWQ3VGNpSWlJaUlvTENIeUlpSWlJaXNpcjJMQjhjSHVDdVNwRzRoell2citRY3pPUHp4MjZVbjFNa1dVZmRTeHdHUEhiL2JYenU3ejdPeE9nZzF2Ym05eWk3anpFR3oxb0dpam1hclRZL08vTW05ZWJPT0h1OVUvL2lZYjJJMXRKN1RDYm9VL25ROE93OVpaNitxMHc1NS9YTVJybHpqbmFhY0haMmxtcWp1V29INndrQUFDQUFTVVJCVks3UDllSXlVL2Q4bXZGVHoycnFSdzl4enBHMjY4eS84blZlK3NvZnNQamFOOG5hMWZmOFBDOG9NSG43SnpqNjVIL0g5TDIvd2NqeEQ1TWJPZ2pHZE9waDB0YmxFSWhMbWpRWHo3SjgvbS9KRGU0bnJreGh2S0JuN3dQR0dJejFDUXJETkJiZXBIcnBoUjE1bkhrdlNRcG5Mc0tMRnpwQkVCRVJFUkVSMlowVS9oQVJFUkVSRVFCeW51WEowUXBIaXpuQ0hneEdPS0NKNGJ1dXpKOHh3aEkrTnpyMXd4akR2c2tSL3RuL3o5NmRCa2x5NXZkOS96N1BrMWZkVlgxM3o5MXpZUWJBQUlNWkxPNXpGM3VRQzhwY0xxbGw4TEJseXlKTk8wSXlJK2lRandnclpJbGhoMEtXSlZNaFc2SWswN1I1YVhkTmNwZGNMdmZFQXJ2WVhXQnhEczY1eis2WjZidTc3c3g4L0tJR2d4dFROZFBkbFYzMS8wVE1Dd0JUblU5WFoyV2o2dm5sLy9jZlA4NituWnR4RXp6WlpMMVphNG10cFZxclU2N1dxRlRyMU90TllodGp0RVlwRXJ2cDEwdVVVcmlPdzlCQW5sZU9uV1hxOGh4UjNDTlRNcFJDT1M1UmRZbXd1Z1MyZDI1TFY4QkV5ZUcvL3N3UXU4YVROZlVqdHBiNWxSVXVMeTRTeGUwLzUwb1pzcVA3MmZubzN5YzFzQU90elJxdVVyVExXa3NjTlZrNjl4d252dlhiTEo3NUVYRlliZXV4MnZFWm1IeVE0WnMrUlZEY1RGRFlSSDdpQUlPN1AwNW1lQzloWTVsbVpZNDRiSVdFYkJ6U0tNOVFYVGhEYnV4bS9Od1lTaVVuMlBSZVNpbTBFK0JsaDFrNC9VTWFLNWZweFNsREh5V0tZV29CanB5SGV0anQxUWdoaEJCQ0NDRzZSVDd4RkVJSUlZUVFRZ0N0MnBmTmdZK25rN201WXkzTTR2Qk5CcGpIcFpPNmwzd200R2MvY1JmN2RtNlI0TWM3V0d1cE41cE1YWjduaVdkZjRmVVQ1MWxjTHBQUHB0bS9jd3YzMzNFVEV5TURCSDdTeC83M0JxMFZtMGNIK2NXZmZvRGo1eTV5Ym5xMjIwdGFGZXBLOVVzd3ZJUEc0a1hpK25LM2w3UnFmRmR4eDQ0VWs2TWVya25PYThSYVN4aUd6QzR0MGV5bzdnV2NWSkdKUTc5Q2VuQW5Tb0lmeVdGamFndG5PUFc5ZjhiQzZhZmJEbjY4bDFJSzQzZ1l4OE5ORmZDekl4UzNmb3l6UC82M1REMzNoOVNYcDhERzJLakIwdGxuT2ZuZC81VzlQL1hicElkM28xUnl6d2VsSFhLait4Zy8rQVhxaStkcHJGenE5cExXbGRGUXlvQ1RuUHlaRUVJSUlZUVFvZ3RrOG9jUVFnZ2hoQkFDQll6NERqODNNY1NBNXlSdW85OENWUlRmczBXZW9rUUZRN3ZoRDJNMCt5YTM4T3RmK0JTYnh3WXhDWnhxc3Q2c3RVUnh6UHppQ2o5ODZVMys5OS8vQy83c1c4L3c0aHVuT0hwbWlqZE9udWZaVjQ1ejVPZ1pjcGtVQTRVYy9wWHpJbW5uUmk5UlN1RVlReW1mNWNMbE9VNmNuYVlaOXNyOGZvVXlMbkdqUWxSWjZKbnBIOFdNNGRjZkxYRmdXd292UWJ1dTFscVdxaFV1TFN4ME52WER1QlMzM2MzMkIvOHVRWDRDSmRmTFJMRFdFdGFYT1BmTTd6SDk0cDhRVnVjN2VyeDJmSXBiNzZLMC9SNk1sNzc2NzFzVE16emNkSW5zNkg0Y1AwZjUwbXVFdFZaQXk4Wk5HdVZaM1BRQXViSDlhRGVWMk44QnJlL0Z4ODlQc0R6MU1yWDUwOWk0VjY2ZjEyWXRMTmJnaDhlZzBuK3ROMElJSVlRUVFvZ3JKUHdoaEJCQ0NDR0V3Rkd3TzVQaXNaRVNPVGQ1a3pGaUMyZngrVVBHbWNiSDB2Nkc1R0FoeTkvKy9HUGNmZHNlbVdCQnF3cWlVcTF6NHR4Ri9xLy83OXY4dXk5OWl5Tkh6N0JVcnRJTUk4SW9waGxHVktwMUxseWU0L25YVGxDdTFoa2RMSklPZkl5VDNOSC92VUFwaGU4NURCYnpQUFB5VWVZV1Y3QTkwRjZnbEVKcGczWjhHZ3RUMkN2MUVodVpvK0dXelFILzJhTURqT1NURTVxejFoSkdFZE56ODVScnRZN0tML3pjR0pPZitPOG9icmtUN1hocnRrYlJHUnRIckZ4OGpSUGYvcCtwenAyazAwcVREd3QvdkVVcGpSUGtTQTlzeDhZeDVVdXZFVFhLQU1SUm5XWjVuc0syanhIa1J4TTlEVVlwaFhFREhDL0wvTW1uQ0d1TDNWN1N1bXFFOEwwM29MenhMNjlDQ0NHRUVFS0k2eVRoRHlHRUVFSUlJUVNlVmh3dVpMbDdJRS9hSkd0anh3STFGTiszQlg1RWtWb0hVejk4eitHQlEvdjQxYi94Q01NRGVYUWYzOFZ1cmFVWlJseWVXK1JyVHo3SC8vWi9mNFVubm4yVlMzT0xoTkVIVHdhSVlzdlNTb1UzVGwzZzVUZE9FL2dlUThVY2dlZktGSkExcEpVaW13NW9OaU5lUFhhV1NxMTNidU5XeGhCV2xnaXJTeHQrK2tmVzEzemgzaUwzNzgyUTlwSnpiYkhXVXE3WG1KcWJKK3lnOGtXN0tVYjJQODdtdzcrS214bVExM2RDV0d1SjZzdWMrOUcvWS9ib040aWJsWTYveHJYQ0gzQWxPT0ZsU0pXMlU1MC9SV1gyQkRadWdyV0V6VExHVFZQWWVpZk9oencrS1pSMmNGSjVscWVPVUowOWlZM0RiaTlwM1RTalZ2aGo4Zm9hZ1lRUVFnZ2hoQkE5SURtZlRnZ2hoQkJDQ0NHNnhsR0tpY0REVGVCbW43VXdqOE1QS0ZMdUlQZ0JNRmpJOGJsUDNNM29ZTEZ2Z3gvV1dxSW9Zbkc1d3JOSGp2SGIvL3JML0xQZit3b3Z2SDZLcFpYcU5hZEtXQXNMUzJXZU9YS00vK1Yzdjh5LytIKyt5aXZIejdDMFVpR01JbXd2aktWSUdLVVUyWFNLVHoxd2tOdjJic2RMNERTZTY2R1VRamtld2ZCMnRCdDBlemszUkFGRGVjM0QrMUprZytSY042OVdPcTJVT3dwK2dNTExqckxwOEsvaTVVWlJxait2bDRsa0xZM3lESmRmLzlxYVQ3SlEyaEFVSnBnNDlNc0V4UzI4OWJGaFZGOWg3dGgzQ0N2emliL21LNlh3VWdPTTNQdzRibnFnMjh0Wk4wcUJNWkFOUUNmbmtpU0VFRUlJSVlSWVo3M3hDWklRUWdnaGhCRGloamhLc1NVVjRDVnd4NkNCNGxXYjRRSUJVUWZCajB6SzU1UDMzODdCL1RzSmZIY05WNWhNcmRCSFRQbEtmY3MzdnY4OGYvYnRaemw5NGRKMVRaSm9oaEhuTDg3eHhhOC96VE5IanZPcCsyN24wL2NmWk12NEVKbFVnTll5Q1dRMWFhM1lORExBejMvbVBsNC9kWUh6RjJlN3ZhUlZvWlRHelE3aTVvYXBONnNRZHhKUVNJN0FVenk0TjhQV0lROG5RZGROQzlTYVRlYVhsNG5pOWllcmFNZW51TzF1TWlONzBVYnFYcElramhvc1hYaUp4dkwwdWt6TDBZNVBZZk1oaHZZOHh2bWxDMFQxWmJBUjFjVnpMRjk4bGFDNEdlT20xbndkTjBLN0FRT1RENUhiZEJ1TnlreFAxRXkxUXlzb3BNRG9EWHRwRlVJSUlZUVFRdHdnQ1g4SUlZUVFRZ2doY0xWaVUrRGhKdXh1Ynd1c1lQZytKWlp4YUhmcWgxYUtUU09EUFA3SW5Rd1djMzBWU3JEV0VrWXhLK1VxWjZkbitNWVBYdUpiVDcvSTZhbkxMQzVYaUcvZ3JtMExMRmRxdkhyOExPY3Z6dktkSHgvaHB4NjhnMC9jYzRDeG9STHB3TWNZM1ZmUDkxcFJTaEg0SGgrN2RSZjNIZHpMVjcvN0V5cTFqYitCcVpSQ094Nyt3R2FhU3hlSkc1MVhXQ1JCUHFWNTdFQ1dRdHBKelBsdXJTV09ZNWJLRlpwaFoxVVhUcXJFMkcyZngwdEwzVXZTeEdHTnhUTS9JbXFVMStWNFNpbWNJRTlwOGdHbVgvNXlLL3dCeE0wS2kyZWZaV0RIQTRrUGZ5aWw4YkxEak4vMjh5eWZmNEg2MG9WdUwybGRLTUF4clNrZ1FnZ2hoQkJDaVA0azRROGhoQkJDQ0NINm5BYUtqa1BlTllrYkZkNjBpcU9rT0VGQXM0T3BIOWwwd09PUEhHYlB0Z2xjeDZ6aENwUERXa3U5MGFSY3JYUGkzRVgrNG9sbmVmS1pWNW1hbVdlNVVpT0tWdStPOFRpMnpDK1ZXWHI5RktmT1grSnIzM3VPajk5emdJZnV2Sm10NDBOazB5azhOem1iNGh1VlVvcFNQc3Zqajl6SjB5KytTV1ZxNDRjL29GVXQ0UmZIcVdWS05KcTFkWmxtc0pwY0EzdkdQUFp2Q3ZEY1pKM2p6VEJrYm5tcG82a2Z5bmdVdHR4QllkTWRHNzZPcHhmRlVZUHlwVGVKMTNGNmhUWWUrWW5iOERMRFZ5ZU94R0dEbGFtWGljUHF1cTNqUmhnM1lHRG53K1RHRDlBb3oyQ2p6aWRlYlRSYVFVNXFYNFFRUWdnaGhPaHJFdjRRUWdnaGhCQ2l6em1xTmZYRDE4bWEyR0NCQ3BvZjJRSkx1TFE5OVVNck5vOE84c243YnFlUVN5ZnFlMXBOcmJ2OExZMW1rMXE5eVhLNXlndXZuZVNwNTEvbjZSZGU1OUxzSWl2Vk9yYURTUjl2QldXYVlYdno0cU00Wm01eGhjWGxDc2ZPVHZQRnYzNmErKy9ZeDZOMzM4ck5PN2RjQ1lFWVBNOUZLNm1GdVI2ZTYzREw3cTNjZGV0dVp1YVhxRjVIWlUvU0tLWFFyazh3c0lYbXlpeTJXZXYya2pxUzlqU2Z2aTNIWU5aQkoraWNqcTFscVZLbDFtalF5WHdmSnlnd3N2OXh2TXdRS21IVG53VFlPS0srTkVVY05kZnZvRXJqcG9xa0IzZFF1Zng2SzNoaUl4b3JsN0RydVk0Ym9KVEd5d3d5dU9jVExKNzdDYzN5NVc0dmFjMHBCYjRqNFE4aGhCQkNDQ0g2bVlRL2hCQkNDQ0dFNkhOR3dYamc0U1pzdHlDeWNCYWZsOGhTby8wTnljRDN1T2ZnWHNhSGl4amRHeHVaMWxxc3RUVERpQ2lPaWFLWWVxUEp6TUlTUjk0OHc0OWZQc2J6cjUxZ1puNkpsVXFOU3ExT0orMHVSbXRLaFF6N2QyMmhXcXZ6MGh0bnFEZmEzK0NMNHBqRjVRcEx5eFV1eml6d3phZGZaTWVtVVE3czNjWXR1N2R5eTY2dGxBcFpQTmZCY1F5TzBiaU9UQVpwaDFLS2ZDYk5RM2Zld2xQUHZkWVQ0UThBcFIyOHdnUW1PRTRZMXVub2hPMGlCUXhrRGZmdHlaRDJrM045c2RZU1JSSHp5MHVFblV6OTBDN1pzZjBNN0h3WTQyWFdjSVhpZWxocmlhTW16ZW84MkxkRGVVbzdhQ2RvdTkvRCtEbTA4ZHIrKzBvcGxIWncwNE1vN1FCMWJCelJyTXdUeCsyRkE1UEF1R21HOTMyRzZSZS94RkoxSGh0M1ZvZTAwU2dGR1YvQ0gwSUlJWVFRUXZRekNYOElJWVFRUWdqUjV4eWwySnp5OFJLMEVXK0JLcHBuYlo3RkRxWitLR0M0bE9jekQ5eEJQcHZaa09HQ3QwSWU5VWFUTUlxSW9waG1HRkdwMVRsOTRUSXpjNHVjdnpUSDBkTlRIRGw2aHNYbENwVmFuVXF0MGRHVUQyZzlYNWwwd09UbVVYNzU4WWM0c0hjYnYvL25UL0Rxc1hOY1Q4R0FCY3JWT3VWcW5VdHpTN3owNW1rQzN5V2ZTYkYvMXhiMmJKdGc4K2dnbzhORmRtd2FKZVY3YUswd1J1TzVMcjduWUJJMmdTWUpmTi9sWXdkMmNmT3VMY3d0cnRCbzlzWUdwZzdTQklQYktGZVhzT3RZYVhFamZGZHhlRWZBYU1IQkpDZjdnYlZRYXpRcDF6dWI5bU84REVPN0g4UFBqcUI2SkN6WFUyeE1XSmwvVjJXSjBnNlowWnNaMlBVUWpwZHQ2OHRvNDFIY2ZnL0c2YURXUnltTTQvUDI3MTlMMkZqWldEVk5TaFBrTnpGMjRHZXB6QjZsV1o3cDlvcldsRmFROGlUOElZUVFRZ2doUkQrVDhJY1FRZ2doaEJCOXptakZlT0FtYXZKSGJPRWlMcytRcDRwcCszRkI0SEgvb1gzczNESjJ0Y0prbzJqVnVNVE1MNVY1NDlSNW5uLzFKR2VuWjVpWlgrYlVoVXRVcWpYcWpaQXdpbW1HSWZWNlNMM0Rlb2QzY2gzRHlFQ0JuMzdvTUQvNzJGMU1iaDZoR1VaNG5tbjM1dkNQRklZUnkyR1Y1WEtWeTNOTG5MODR4L2VlZVFYWGRYQWRRK0I3akEwV0tSV3lEQmJ6M0xKN0N3ZjJibWZieERENVRBb3RHOUZYYWFVWUxPYjQ3TU4zOHNxeHMwelBMSFI3U1RkTUtZVTJEbDVwRTlWTHg0ZzJTUGdqY0JWMzc4cVFEWklWVW9wdHpGSzFRaFIxTUpWQkdWSUQyeG5lOXhtTW4xdTd4WW5ycHhUR1Q0TisrL2VaMGc3WjBYMXN1K2ZYOGJJajdYNGh0T3VqM1E3Q0g5WVNSdzE0eDI4WnBkc1BZeWFCVWdySHp6Szg3NmVZZXY0UGFWYm1ObFo0cFVNS1NMbHREM2dSUWdnaGhCQkM5Q0FKZndnaGhCQkNDTkhuWEtVWTh6d2NsWnpOOWdhS2wyMldHVHc2MmFZcFpOTjgvSzViS2VUU2lkcVliVWNjVzg1TXovTHZ2L3d0dnYzRGw1bGJYS0VaaG9SUlJLTVJYbmZJNDcwY1l5amswdHgrMDNaKzZiTVBjbkQvSklPRkxNWVlGcGNycTNTVTk2czFtdFRlVXlWemRtb0dZelNPTWZ6bDkzN0NRQ0hMNXg2N201Ly8xTDJNRFJVbEFQSU9nZTl4NzhHOVBUYjlRK0g0R2Z6U1pxcjFNalpxdjJxb0d4UlF5aGdPVDZaSWU4azVOOThLamkxWEtrUWRUZjFJTTd6dnB3bUtXMUY2WTRYbGtzQmFpNDJheEhHSWpacll1SUcxb0pUR2VCbTA0Ni9DN3lHRmNkTzRxUkpWcGNIR1dCc1QxWmN4Zmc0dk03Z3EzOHNIc1RhbVdabkR2bFh6b2d4ZXVyVHh6aFdsOFhOamxDWWZwRHh6bktpKzFObmp0WWRTdEo0SG0rektHNjJsOWtVSUlZUVFRb2grSitFUElZUVFRZ2doK3BnQ01rYVRjMDFpTmdzc1VNSHdMQVVxR05xOXk5ajNITzY4ZFJlMzdONks3N2xydXNiVlpxMWxkbUdKZi8vbGIvRm4zL29STXd2TGROamdjazJlNjVEUHBybHAreVkrKzhoaDdqKzBqL0hoRW9IbmRpMG9FMFl4WVJSVEo2UmNyVE8zdU1Mdi9lbDNxZFdiL0tlZmU1U2hVbjdEaFhqV1NxOU8vMUNPaTFlYW9EWnpNdkhoRDk5VjNEa1pNRkowU0ZJdTZhM0tsMHBIbFM4S056M0kwTjdIY0ZQeU9yc1dlMlVLaGcwYlY4TWVVYk5DWmVZNHRjVnpWT2RQVTc3OEJqWnE0S1lHR2Q3L1dRWW1IOEFKYnV5NVZVcWh0SU9YR1VKcEJ4czFzSEZJZGY0c2NhT0N0WFpOZm5iV1d1SkdoZHJDZWVJcnIwdWxEWDUrREcwMjF1OVhwUlRHeXpDNCt4Tk12L3psRHNNZnJjY3E0MkRER2xGOUJWWXRpcmsyZklkRVhaK0VFRUlJSVlRUTYwdkNIMElJSVlRUVF2UXhvMkRFOS9CMGNpb01JZ3NYOERpUFQ5akJlUGxjSnMwbjc3MmRnVUl1TWQ5THUycjFKdDkvN25YKyt2c3ZySHJ3SS9CZEN0azBkK3lmNURNUDNzR2gvVHNaS3VYSnBQekVUZGF3MW5KeGRvR3ZmT2NaUG5iclR1NDl1Ry9EQlhuVzBsdlRQL1pOYnU2WjZSOUthZHgwQ1NkVnBOR29KcnFTSWUwcEh0NlhJWjlLenZVU3JxL3lSVGtlK1UyM2t4N1ljYVhLUTd6bDZrU1BxRUVjTmJGUmc2aFJZZVhpYTVSbmpsS2RQME5sNWhpVm1UY0o2eXR2Lzkyd0RsaFFodm5UUDJUUHAvOG5odlo4QXVPbGJtZzl5cmlraDNZeGYrcjdSRkVEYkV4OTVTTExGMThsS0czQnVEZjI5VDlJSERaWW1ucVoydktGcTlNdXRQRklEKzFHT2Y2cUgyK3RhY2NuTjNFcnFZRWROSmFtc0hINzEwNGJoNjNBaTlLdFBwWFZUbWF1SXEwZ0xaTS9oQkJDQ0NHRTZHc1MvaEJDQ0NHRUVLS1BHUlREbm91VG9JM01CcG9qTmt1NWc2a2ZqbVBZdTMyQ08vWlBFdmplMmk1d0RkU2JUVjU0L1NSeml5dXJzcS9rT29iQWM4bm4wdHgveHo0K2VkL3QzTEpySzRQRkhJSHZvUk84TTJTdDVkTGNJajk2NlJpMzc1dVU4TWM3YUtVbzViUGNmMmcvTDd4K2lrWnpwZHRMdW1GS0tiVGo0cFhHYWE3TVlNTjZ0NWYwZ2JTQzRiekRnYTBwQWljNW9TbHJMZEgxVkw2NEtVcVREK0lFaFVRRldkWlRhMHFLYlFVOHdnWngzTVJHWVd1aXgrV2pyTXdjb3pKemxQS2wxNm5NbmlTcUx4TkhkZUt3Z1EzcnhOR0huNnZWMldQTXZQRjFpdHZ2dXVId2gzRUNpdHZ1WXZxbEx4TFZsd0dJR3l2TUhmOHVwVzMzb0oxZ1ZYK0cxbHFpUnBuNWswOFIxZDZla3FIZGdNTFdqMkc4OUtvZGE3MG9wWENESW9PN0htRmw2bVhDNm55Ymo3VFlxQTV1UUx2L1A5Sk5Tb0huYklTVkNpR0VFRUlJSWRhS2hEK0VFRUlJSVlUb1kwWXJ4bndYSnlGaGdGYmxpK1psc2xReGJUOHVFL2g4K3Y2RERKWHlpUTQyZkpnd2pEZzdOVXN6dlA1SkRwN3I0SHN1MmJUUDdtMFQzSDFnRDRkdjJjbk9yZU9VY2hsOHYzdjFMcDFxaGhGbnBtWjZZckxGYWd0OGwzdHUzOE1mL3NYM1dGaGVuYkJRdHludDRPZkhxYnBIaVJJYS92QWR4YUhKRkVQNXBGVytXR3FOZXVlVkw2a0JTdHZ2M1pBYitUZnFyY2tlWVdPRlptV084cVUzS004Y296SnpuT3I4S1NvelJ3bnJLOFJoL2NxZkdqWnFkSFNNT0FxcExaNWRsU29qN2ZnVU5oL0NUUS9TV0w0SVdLSkdsY3V2L3hWakJ6NlBteW1oek9xRkhtMGNVWms3d2VYWC80cndTdGdFcGZHeUkrVEdic0U0d2FvZGF6MFpMOFhRN2s5dzRTZS8zMEg0QTJ3VUVzZlJodmo5cVJYa1UyQVNkSTBTUWdnaGhCQkNyQzhKZndnaGhCQkNDTkhISEtVWURWemNoT3hwUkJhbThMalFRZVdMQWtxRkxCODdzSnQwc1BHbWZnREVzV1ZodVV3VXRWZDVZYlRHY1RTT2NmQmNRenJ3dVdYM0Z1NjhkVGQzN0o5azA4Z2d1VXlLZE1yRGRad05zV24xVHRaYXl0VWFjZHdEeVlaVlpyUm0wOGdBdCs3WnhybUxzOVRxTjc2NTNIVktZVkpaM093UVVYMEY0dmJyUzlaTHlsZmN2eWRGTG5HVkw1YWxTcldqeWhmdCtPUTNIeUlvYkVMcC92cFl5TnFZc0xiTTR0bm51UFRxbnpOMy9MczBWbWFJb3hweFdHOU5BUG1JaVI0ZEhBa2JSNnRURWFJMGJtYUk0dGE3cU0yZkltcVVnWmo2NG5tbVh2eGpVcVd0Qk1YTktIWGpPLzdXeGpSV0xqUDF3cDlRbXo5OXRZYkp1Q2tHZDM4Y1B6ZmFxai9aZ0pSMlNRL3RKRDl4a1ByaUJlS3cxdVlqTFRacWJJalhpbExnYUtsOUVVSUlJWVFRb3A4bC81MkxFRUlJSVlRUVlzMFlSYUpxWDY2bjhzWHpYRzdmdDRQaGdUdzZTYmZrZHlpMk1SKzJUYWlBVk9BVCtDNkI3N0Y1WkpEUjRTTGJKNGJadlcyY1hWdkhHQmtva0VrSHBBTWZ4ekdKMnFEdW5DWHVoWkVXYTBBcFJTWWRjUDhkKzNqcUo2LzFSUGhES1lVeURsNXhqUHJDK2RhbWVZSW9CVU5aaDF1M0pMVHlwVndoaXRzTGpnRm9OOFhBem9kd2d2d0d2MDUweGxwTHM3ckF4U04veHVrbmY0ZnE3REhDeHNyVmdFTlNLYVZ3Z2p6amQzeUIrVk0vb0hMNVRTQW1hcFM1K05LWFNSVzNzZW53citKbGgyNG9BUExXOHpQOThwZVlmdkZQQ0d1TGI2MEFMemZPNksyZncwbVZOdXc1bzVUQzhYTU03dmtFY3llZTdERDgwY1RxOXFlUmRaTlNrUEc3dlFvaGhCQkNDQ0ZFdDBqNFF3Z2hoQkJDaUQ3bUtNV283K0VrNEU3ZTY2MThDWHlYdTI3ZFRUWVZiTmhOcVd0SkJSNC84K2lkUFB5eFc5aTdmWUpNS3NCeE5KN3I0bnNPdnV0aVRMSW1Fb2kxNDNzdWgyL1p4ZWhRa2RuRjVaNllrS0swZzVjZnhYaHB3bVlkUGpRS3RmNThSM0ZncTg5UUxvR1ZMODBHMVdhOWcyZEw0YVlIS0cyL0IrUDJUK1dMdFphb1dXWG1qYTl6OGp2L2hQTGxvMkEzVHEyVU5oNzVpZHNadmZseHp2N29kNi9VbGxqcXk5T2MrY0cvd3MwTU1yTHZwL0V5UTZqck9FbXRqV2xXNXBsNTQrdWNmdXBmVWxzNHkxdXZRU2ZJTTNycno1QWIzWWMyN3VwK1krdk11Q2tHSmgvRXk0N1FMTThBN1FWL2JOVEFhaWRKbDZVUHBSUjQ4bW12RUVJSUlZUVFmVXZlRGdnaGhCQkNDTkduRkZCd0hIS09TY1NJOE91dWZNbG51V1AvSktrTld2blNEc2R4MkxOOWdudHYzOHRBTVllV2tFZGYwMG94Vk1weDkyMTdPSFgrRWl1VmR1OWdUemJ0QlhpRk1hTHFNalpPemtRVDMxVWNta3lSQ1pJVnNMSkFwVlluNmlEOG94MmY0dGFQNGVmR1VCdGtrc0hxc0RSV0xuSCtKLzh2MWJrVEd5cjRBYTJwRlc2cXlOanRQOC9DMldkWk9QMERiRmdIRzFPZFA4WHhiL3dqR3NzWEdULzRCZno4T05wNGJaMnIxcmFtV3RSWExqSDk0aGM1OC9UL1FXWG0yTlZwS01wNDVDWU9Nbkh3bDNIVGc0azYvNitMMHZqWkVRWjIzSHVsUW1lbHpRZGE0bWFGRFpIK0FFeUNRbXBDQ0NHRUVFS0k5U1Z2QjRRUVFnZ2hoT2hUUnNHZzUrRHBaR3hvWGsvbGkrKzdmT3pXWFl3TUZqWjA1Y3UxS01CMUhIelBsZUNIUUNsRk92QjU0UEErOHRuZW1ONmdsRUliRjc4NGdYS1NOVjBnN1NsdTJ4cVFjcFAxMm92am1HcTkzbEZGa25aVGxIYmNqL0d6aWJqdXJ4Y2JoWlF2SDZVOC9RcHhXTy8yY3E2TDBnN1owZjFNUHZwYlpFZHZCbjNsZmk0YlU1MDd5YWtuL3psSHYvNFBtRHYrSlBXVlMwU05DamFPc084NVA2eTEyRGdtYWxacGxHZVlPL1VEanYzMVArVGtFLytVeXN4UnNGZHFsNVFoTTd5WHlVZCtpK3pJM3A0SUN5bWwwRzZLM09aREdLL1RhK2ZHQ0g1b0JZVlV0MWNoaEJCQ0NDR0U2QmFaL0NHRUVFSUlJVVNmTWtveDZyczRDUmo3WVlIcWRWUytwSHlmZTIrL2lXdzYxVmNibVVKNHJzUCt5UzFNYmg3bDh0d2l6VERxOXBKdW5OSTQyUUZNcWtEY3JFSUhvWWExNG1qWU1leXhxZVRpbU9SY1k2eTF4RGFtWEs4UngrMVZWNERDU1JVcGJyMjdyeXBmQU9Lb1FXWDJCR0dqM08ybFhEZWxGTVpOVTlwMkx6c2UrTHNjKzlZL3BqSjdIT0lJc0RTV3A1bCs2WXZNbjN5S3dkMGZwelQ1SUlVdGgvQlNKWGhudFp1TmFkWVdXVHIzSFBNbm5tTG02RGVvTFY0Z2JwUzVHbkJRaHZUZ0pEc2UrazJLTys1RnU3M3pPMVk3SHZueFc2OGovTEV4S0dUeWh4QkNDQ0dFRVAxTXdoOUNDQ0dFRUVMMEtVY3BoajBQSndFYk9yR0ZHUnltT3FsOFVZcWhZbzZiZDI4bDhKSTFLVUNJdGFhVUlwOU5jL2R0ZTNqNTZHa1dseXZkWHRJTlUwcWhIUSt2TUVxNE1vdU5HdDFlRXI2ck9MZzlJQnVZUkcxK1d3dU5aa2k5Mlg1OWlUSXUyWkdiOExKRFBUSEZvUlBXeGpRcnMxZUNFaHVYVWdvbnlERzgvN01vNDNEeXUvK1U1WXV2dENwZ2dMaFJwanA3Z3FubGkxeDY1Yzl4MHdPa0IzZGlIUC9xMTRpakpwWFo0elRLczBUMWxTdlZKMjhIclpUeHlRenZZY2ZEdjhuSS9zL2lCdmxFbmZzM1NtbUhvTGdGdjdDWjJzSTViTHl4S29DdVNZSFRYeTl2SVlRUVFnZ2h4RHRJK0VNSUlZUVFRb2crcFpWaTBITndFckNuRTZJNFoxUFVPcWw4OFJ6dTJEL0pjQ21IVHNEMEVpSFdXK0I3M0gvSFRmengxNTdxaWZBSGdOSUdMenRJMVppcjdSUGRGTGlhZzl0VHBMeGtYV01zbG1xOWdXMTc2Z2RveHljM2NSdkd5L1RVWm43YmJQdlBWWklwcFhIVFJZYjNmeFl2TzhMSjcvNFRGczgrUzdPNmNPVjd0RVNOVnFpanNYeVJ5dXh4MUxzbWY5Z3IxVGZ2bWF5ak5FNVFvTERsTU5zZi9IdVV0dCtMRStUZi9kZ2VvSlRDZUdueTQ3ZXlmT0ZGb3ZweXQ1ZTBxalNRRGJxOUNpR0VFRUlJSVVTM1NQaERDQ0dFRUVLSVBxV0JvbXN3YllZdDFsSVR4V2tDR2gyc0plVjczSFA3WGpKUytTTDZsR00wbThlR0dCOHVNWFY1bmpEcWdjMXRwWEV5SmJTYkptN1VlTjhHOVhvdVJjRkExbkRUdUkvdkptc0QzRnBMcFZFajdxQWFSeHVQL01RQmpDczd3eHVkVWhySHoxSGFjUjkrZnB6cGw3N005RXRmcERwM2txaFplY2VFRTRzTjZ4LzlLbElHNDJVSWlsc1l2KzNuR2IzMVowa1A3Y0wwVU5YTGUybmprNTI0SGZQU2wzb3UvSUdTMmhjaGhCQkNDQ0g2bVlRL2hCQkNDQ0dFNkZOR0tRWThCOVBselIxTEsveHhnb0E2N2U5WXBIeVAvVHMzUytXTDZGdEtLZEtCejc3SnpieHk3Q3hodGQ3dEpkMndWdldMajVzYklxd3VRaGNyR1R5ajJML1paeURua0tUaFF0WmE0amltVXFzVGR6TDV3MDJSSHR5Rk12NjEvN0pJdk5ackpTQXp2SmR0OS8wR3czcy94ZFJMWDJMK3hCTlU1MDhUTmNyRVlRT0lzVkVJV0ZENlN1V1BSanZlMWRESDRPNlBNM0x6ejVBWjNvMGJGRkU2V1RWSHEwMDdIdm54V3pGZXV0dExXWFVLU0ZoV1RRZ2hoQkJDQ0xHT0pQd2hoQkJDQ0NGRW45SUtDazR5d2g5bE5GUDRoRzFPL25DTVp1djRNTVY4UmlwZlJGL3pYSWY5dTdZU1BQRVR5ajBRL2dCQWE5enNJTFdaMDlndWhqOThWM0hIOW9DTXJ4TzNFZDRNUTZxTlJ0dHpVWlIyU0E5TzRtV0hybXoraTE2Z2xFSVpCemM5UUg1em50VGdKT0U5L3pubFMyK3ljUHFIckV3ZklXcVdxUzZjSTZxdjRBUjVndndFeGt1VEhUOUFZZHZkWklaMjQ2YUtPRUVlYmR6RW5ldHJRV21Ib0xnRnY3Q1oyc0s1cmw1blZwdFNVdnNpaEJCQ0NDRkVQNVB3aHhCQ0NDR0VFSDBxVUpxTU1WMi9vejIwaXZNRTFERFFadmpEYzEzMjc5eENFSGg5c1ZIVmI1UlNPRnB1WFc2SDV6cnMzN21KVE9BelMyL1VGeWh0Y0hMRGFNY2pDbXRkVzBmZ0ttN1pIQkM0eWJyR0RaN1dmd0FBSUFCSlJFRlVXR3VwTmhxZFZiNDRQcm1KQXhndkk5Zk1IdFFLZ2JqNDJTRzh6Q0JCWVRQRmJYY1RoMVdzalluREp0Z1lwVFhLdUNpbDBVNkE4VEpveCsrN2MwSXBoZkhTNU1kdlpmbkNpejFWL2FLUTJoY2hoQkJDQ0NINm1ZUS9oQkJDQ0NHRTZFTUdLSGtHVjZ1dWIvcUVLRTdZRkkwMmd4L1EydkRldDJzemdlZXQ0Y3JFZW5HTXh2ZGNYTWZCZFEyRGhSeDdkMnpDOStRdDY3VVlveGtmSG1Cc3VNaUZ5M09FVWZzMUlNbWxjTHdVVHFaSVZGOEJ1LzdmazFKUVRCdTJEbnA0VHJJMnh1TXI0US9iU2VXTDhjbE4zSTV4VTJ1NE1wRUVTaW1NRzJCY0dmL3dVYlR4eVk3ZmhuRy8yRnZoRHdXQnRPRUpJWVFRUWdqUnQrU1ROQ0dFRUVJSUlmcVFWb3BpQWlwZkFKb296aERRb1AxYlZYM1BZY2VtRVh4WDN0SnNaSjVyeUdmVDdObzZ6c0diZHJCejZ6amJOdzB6TmxTa2tNdFF5R2E2dmNURVUwcVJEbnoyVFc3bWxXTm5DWHVnK3VWcWxVVjJrTWJDTkRacXJQc2FYS1BZTmVhUkNaSlgrV0t0cFZhdmR6YjV3dzNJamQyQ2RpVDhJUVNBZGp5eVkvdlFUbStGWkJTUWt2Q0hFRUlJSVlRUWZVcytLUlZDQ0NHRUVLSVBHUVVsejhGMHVmUEZBblUwWndsb3RobitNRm96T2xoa2ZMaUU0NWkxWGFCWUU1NXJLT1F5M0g3VERoNS8rREIzN0ora21NL2d1UTZlNitJNkpuRWI3a25tdVE3N2QyMGxlT0lubEhzZy9BR3Q2aGMzTjRJeWIzWWwvT0VaMkRQbUphN3lCVnJoajBZenhMWWIvbEFHTHorT2x4bEM2ZjY4WmlwQUdhODFGbUc5anFsVXUwMW1vZ3VVZGtnVnQySzhMSzBmVlB0aHFrUlQ2M3FhQ3lHRUVFSUlJUkpHd2g5Q0NDR0VFRUwwSVkyaTZEcDBleHN3dERDRnh5SU83UllZdUs3RFRaT2J5S1FEQ1Foc01FcEJNWmZoME0wNytabEhQc2FkdCt4a2FDQlB5dmZSWFE0aWJXU2U2N0IvNXlZeWdjOHNQVkpmb0RST3VvRHhNOFNOQ3V1OU1lczZpbDJqZnVJcVg2eTFyZkJIRkxiOWpHampraG5lamZIUy9Ydk5WQVkzWFlKMUNyOG9iWENDSXFodS81WVZIMFlwaFhFQy9Od29sWmxqMkxqWjdTVUpJWVFRUWdnaHhBMlQ4SWNRUWdnaGhCQjlTQ3NvT0ticnRTOGhpbE0yb0k2bTNWdWtYY2V3Yzh1b1ZMNXNNRm9yeG9kSy9OTGpEL0w0dzNjeU5seVUwTWNxTVVZelBqekE2RkNSODVmbmlLSjJvMVRKcFpSQ0d4Y25NMEN6UEFkeHVLN0hEMXpGVFJQSm5QelJqS0tPS2wrVWRnZ0ttOUc2ZjdzZ2xESDQrZkYxZXc2VU12ajVzWTZQWjYzRnhoRTJiaEpINng5R1VOcEJHeGVsbmI0SUNpbmpFQlMzb3MyUGlTVDhJWVFRUWdnaGhPZ0I4bW1wRUVJSUlZUVFmY2dveFlEbjRuUjVjeWRDTVl0SDFNRnNmTTkxdUdseU00SG5yZUhLeEdweUhjUGtsakYrN1JjK3lhTjMzY3BnS1lmUjdkWDhpR3RUU2hINExsc25oamh5OUF6Vkx0U2tyQW10Y2JNbGFqTU9kaDNESDBiQmFNRmhNTmY5YXF6M3N0WjJIdjR3RGtGaEM4cnAzL0NIMWk3cDBnNU1VSUNsQzZ6MUpCbGxQTkpEdTFHTzMvWmpyTFZFOVJYS004Y29YMzZUNnZ3cDdEb0dRSlEyQktWdFpJWjJreDdhaFpzcW9GUnZYNmVWZGdsS1cxcVZRTTFLdDVjamhCQkNDQ0dFRURkTXdoOUNDQ0dFRUVMMElhMmc2QnE2dmE4Wm81akhJZXdnL0pGSitXeWZHTUh6NU8zTVJwRHlQVzY3YVR1LzlndWY1SzdiOXBEUHBHWGF4eG93eGpBMlZNUnhETlM3dlpyVm9aVEdwRW9vYmRhMTlNVjFGTHZIUEZLZVR0ejBBd3MwbXlGME9Qa2pWZHFNTm4wY21GTWFMenRFZnVJQXRmbVR4TTNxV2g0TU4xV2lzUGt3eGsyMTlRaHJMVkdqek1WWHY4cVpwMzZIeXZ3cGJMTzJobXY4WU1yeDhMS2piTDd6UDJIaTBDL2paUVlUOXhwWVRVb2IvTndFeXZSdk1Fb0lJWVFRUWdqUlcrVFRVaUdFRUVJSUlmcVFScEYzbks3WHZrUW81bkRibnZ6aEdNM1lVSWxVeXUvcERhbGVrZkk5SGppOGo5LzR3cWU1WmZkV1VzR0gvOXlzdFVSeFRMWGVJQXlqMXA4cjlTWEdhQnhqOEQyWHdIUFJXc25QL3owY281a1lHY1J6VExlWHNucVV4Z215YU5jbmJsUlk2MmtOYi9FY3hkN3hJSkdWTDlaYUdtRVQyMUg0dzhYUGphTjAvMzRFcEpUQ2VCbEtPKzVuN3RoM2FLeGgrRU03UG9XdGQrTG5SMUc2dmRlanRSR1Z1Wk9jK3Q0L1ovbjhjOWd1VnBBMFZpNXg1Z2YvaXN6b1BnWjNQb1J4ZzY2dFphMXA0NUllM0lGMitqZ1lKWVFRUWdnaGhPZ3AvZnZPWHdnaGhCQkNpRDZtRkdTTVJuY3djV08xV1NBQ0ZuRGFEbjhZb3hrZEt1S1lIdHJnN2xHdVl6aXdkenUvOFlWUGMyRHZkbnpQL2NEQWhyV1dLSXBacWRRNE8zMlpwMzd5R2lmT1grTDg5QnpuTDg0UUF4UERBMndhTFhISHZrbnVPckNINGNFQzJWU0FNY21iek5BdGpqRnNHeC9FZFh2bmJiNVNDdTA0T09rU1lYVUoxcW42eFRXS1BlTWVmaExESDBBemlqcUl3U2ljSUkrYkh1enI4QWVBY1ZNTTd2NDQweTk5a1daMWJzMHFWZHowQUdPM2ZSNDNWV3I3K21Takp1VkxiMUJmUE52VjRFZHJNVEdObFV1c1RMMU1hZHRkUFIzK1FCdjgvSGlyOWtVSUlZUVFRZ2doZWtCL3YvTVhRZ2doaEJDaVR4a1VnZWx1N1lzRkttakt0Ri9wNEJqRHhIQUp0NWVtRy9RZ3JSVTdObzN5YTMvems5eThlK3VIQmo5aWF5bFhhcHc4ZDVHdlBma2MzL2pCaTB6UHpGTnZoRFNhSWMwd0F1RDBoY3Q0anVHYlQ3L0UrUEFBRHg3ZXo5OTQ5RTRtTjQ5KzVEU1JmdUlZemNoZ0NkZnBzYmY1U3VOa0IxRHo1N0RyRmY1d1lNdUFnMnVTZDE1WmEyazAyNS84MGFxMUdNVzRnYnhPbENaVjNNeW13NzlLZGZZNHRZVnpyUFkwR2UxbUdKaDhtTUtXdytnT1FoUFd4alJyaSt0MmpsK0x0UkhONmdJMmpycTlsRFdsbE1GTEQrQUdlV3BLZFZTbkpJUVFRZ2doaEJCSjFHT2ZDZ2toaEJCQ0NDR3VSZEdhK3VGMnVUb2p0ckNBUzRTK3NxcHJNMW96TWxqb3UvREhXeUdKdWNVVkdzMjEyeHhjS2xjeFNsUE1aZkZjOTdxL1RqNmI1bTk5N2xIdXVuVTM2UThKWjhSeHpNekNNbi81eEUvNG83OThpdE1YTHJOY3JoSi93T2JiV3pVd2xWcUR1Y1VWemt4ZDVwbVhqL0szUHZkeEhqcDhNL2xjR3Qzbkc5dGFhd1lLV2ZMWk5FcXBqbXBCa2t4cGc1UEtvM1Q3SWJFYm9SV1VNb1pDMnNGME14MzNZYXlsRVlZZitEcjVJRW83Qk1YTktIUDlyK2RlMGFwK1NUTzA5NU1zblBrUjB5LzhNV0YxWWZXK3ZuYklqZC9LbG52L0RuNXVES1YwK3crMkpEQjRrTFQxckw3V2RDRVBMenVNMHM2YVRZTVJRZ2doaEJCQ2lQVWk0UThoaEJCQ0NDSDZqQUlDbytsZ1cycE5SQ2ptckVzblVRYkhNVXlNRHZSZCtLTmFhL0NWN3p6RDg2K2R3Rm5ENzkxMUhQYnVtT0R2LzUzUFhmY0VDUVhrTXlsdTJiMlZRaTc5dnVDSHRaWTRqcG1lV2VBUC91Skp2dmoxcHpsL2FaWTRibStqTVk0dGk4c1ZubnYxSkF2TFg2SFpESG5zdnR2SVo5NS9ySDZpbE1KekhTWkdTaHc5ZldGTlEwTHJTbWxNVUxoU3kxQlo4OE1aRFdNRkI5L3Riamp1ZzFocmlhMmxHYmIvczFYYXdjOVBvTFdFUHdDVTB2aTVVYmJmOTEvUldMbkU3QnZmSkdvc3I4SVhOcVFHZDdMam9kOGt2K2tnV21wRU5neWxERzVRUUNtRFJjSWZRZ2doaEJCQ2lJMU53aDlDQ0NHRUVFTDBHYU9nNkppdVQwcUlnWGtjb2phbmZnQ1lLN1V2VHE5VlcxeERHRVc4Y2VvOHg4NU8wZTZVbE91Uno2WTV1RzhIRDl5eG4yeTYvY3FDOTlLNkZVVDQ0SWtmbHRNWFp2ZzMvK0d2K2RxVHozRjVmdm02cGxTRVVjVHhzOVA4bjMveTE2UlRQb2R1M3NsQUlZdGpUT0kyN2RlTDR4aTJqUS9odVU3dmhEOEE0L2s0NlR4UmJRbHN2S2JIY28xaTI2Q0w2eVR6SEFyRHFLTjVERytGUDJUeXg5dVVNcVNIZHpQNXlHOEJNSGZzdTFjbWdGemZwQXRsZkRJamU1aDg1TDloY004bmNQeHMzMTZETmlSdGNET3R5UjlDQ0NHRUVFSUlzZEhKT3hzaGhCQkNDQ0g2akVLMUpuOTBlVzhxUWpHUDIxSDRJK1Y3REJSeU9LYmJjMHRXbjFMNkk1K0pNSW9KbzdYZCtHNDBtbWl0Q1h5WFZMRDZkNjdIc2VYUzNDSy8rOFZ2OE5Vbm5tVnVZZVdHaWdXaUtPYjFrK2Y1Qjcveng5eHpjQTkvKytjZTQ2YkpUZGM5dFdTamM0eG1kS2kwcHROaDFwdFNDcVUxVHFwQVEwOWgxL2cxNEdqRmxrRVB6eVJ6ODk3U1lVVGhTcTBGRWthNFNpbUZOaDc1VFFmWjg2bC95Tm5pditYaWtUK2xzWHlST0t5Mi8zVzB3UW1LNURjZll2dURmNC9TOW50d2dueG5kUzhpRWJUcG9kZUlUV0NEa0JCQ0NDR0VFR0xkOU9jbllrSUlJWVFRUXZReHBTRG5HRDQ2YXJEMlloVHpPSVJ0cnNNeG1yR2hJcjduOXR4ZDFWb3JjdWtBclRXczhlWjJ0MWhyV1M1WCtPcDNuK1hyMzMvaGhvTWZiNG1pbUhNWFovbXJKMStnVW1udzMvLzY1OWs2UHRSNkx2dU0wWWF4b1dMdjFTSXBnMGtYUVJ1STFyYVd3VEd3ZWRCSjdPU1BUcWRUS0tYeDBnTW8zV1BueEExcUJVQjhNaU0zdFNaMjdIcVU2UmYvQTNNbm5pQ3NMUkkxS3RqNEE4NDFaZENPai9FeXBBWjNNbjdiNXhuWi8xbFNwYTFvSitpNTMwMzlRQ21Ea3k3MXpPUVBDelI3ODM4amhCQkNDQ0dFRUczb2pYYzJRZ2doaEJCQ2lMWnBJSjJJeVIrZDFiNFlveGtleU9PWTN0dkVWRXJoKzI3WHEzaldVak9NT0hMME5IL3cxZTl4Y1daaFZZSWY3N1JjcnZMRGw5N2ttMCsveUM5ODVqN3ltZlFxSHlINXRGWmtNMEhQQlYrVTBoZy9oMUptMWMrYjkzS01ZbFBKVGVUa0R3dkVuZDdXcnhSS082Z3VoLzJTU0NtRk1nNStmb3lodlo4Z3Yva2dLNWRlWi9ITWo1azc5aDNLTTBleFVSTWJoNkQwbFFxZE1mS2JEbEhhZmkvRmJYZmg1VVp4L1p5RWF6WXlwZERHN1puWGlMVlFyblY3RlVJSUlZUVFRb2h1a2ZDSEVFSUlJWVFRZlVZcFJjYVlyZ2NOTElvcTdXL21hcVhKcFFOTXQxTXJhMEFyUlM2VFF2Zmc5d2F0cVIrVldwMXYvK2hsTGx5ZUoxNmptZlRMNVNyZmYvNTFmdnFoUStUU3FiNjdDMThwUmVEMVlJaElLWndnaXpMdTJoNEdTSHVLMFlLRGs4RHdCOVlTWDhka29INTdIWFJLS1lWeFV3U0ZUWGpaWVFxYkQ3SHA4SzhRaDNYaXFFRnQvaXhPZWdBM3lLT05oL0hTR0MrRDhkSlM4ZElEbE5JNGZoNTZKRFJuZ1ZocVg0UVFRZ2doaE9oYkV2NFFRZ2doaEJDaXoyaGF0UzlKdUUvWm90b09meWlseUtTQ25neElPSTVoeDZZUlBOZWxVbXQwZXptckxyYVdtZmxsdnZmc2E1U3JhM2RMY3JNWjh1YkpDeXl0VkJrZExQYmRwbmNyUkpUdXVZQlVhMEtEd2ZocG90b1MyTFhwTkRBYVJnc3VnYWNUZSs1WUxKMVV2N1NtcHVSYmxUbmlJeW1sTUk2UGNYeElsNEJXY0MwOXVCT2xERXFieEo0WDRnWW9oWFpUSFFWNTN2a0tUT0laSWVFUElZUVFRZ2doK3BlRVA0UVFRZ2doaE9nelNpa0NrNHpOelU2MmNMVlNwQUt2SisrMGRoekRsckVoUExjMzM2TFY2MDErL05JYlhKeGRJRjdEWFNrTHJGUnJ6QytYaWVLNDUrcFBya21CNDJpU3VSMTVZNVJTR0Q4TFNxOVorRU1yS0tSTnNzTXp0cFBvQjREQ0dMOW5LaTNhWmEzRlJrM2lxSW0xMGZ2K3UxSWE3UVFmR3VpdzFoS0hEZUtvL283SEdJd2J0Q3BnUHZReE5lS28rWUZyMHNaREdSZjFJWThYM2FHVXhrMFZRUFZHUUVwcVg0UVFRZ2doaE9odnZmbkpvaEJDQ0NHRUVPSkRHYURnT0hTNzFTQkdzWXdoYm5kVFVvSFd1aWUzTUYzSE1MbDFqTUJmMjFxTGJtbUdJY2ZQWEtUZUNOZjhXSEVjczdSY0pvcGllalJMODZGYTFVZ3BqT25CMEl2U21IUUJwUTAyWHB2enlCakZVTjZRMUtmUEFtRVVkNWIrVUxTbWZ2UkoyTURhbUtoUnBWbVpweko3blBMc2NSckxGK0dkQVJDbGNOTkRGTFljSmp1eUYrTmwzaGZHaU1NYWM4ZS94OUtGRjdGUkE1VEN5NDR5Zk5PbjhQTVRxUGNFQld3Y1VWdSt5TUxwcDZuTUhNTytKd0NpdEVObTVDYlNRN3Z3Y3lPNFFmRktFS1EvZmk3SnB0Q08zek0vQ3dzMDFpWWZKNFFRUWdnaGhOZ0ErdXlqTUNHRUVFSUlJUVNBMGQyL0Q5ekNsZUJIZXl0UmdPZWFudHpETkZvelhNb3pQbFRpd3FXNTFnWnZENGxpeTl6U01sSDAvanZ3VjV1MTBHaEdIVTVINkExS2dlYzZQYk9KK1M1SzQvaFpsTkpyOXJQVkNnYlNCaWZCa3ovaWp1ZCthTFNiYmsxTTZYRTJqcWd2VDNQcHRiL2svTE8vVDIzK0RGRlloZWdEd2tMYUVCUW0yUFhKLzVIaHZaL0NlT2wzL2VkbWRZSGozL3pIckZ4OHRYVlJBWnpNSU5yeEdMdjFjMmcvKy9aeGJVeHRhWW8zdi9ZL01IZnN1MFQxNWZjZlQ0RXlQbzZmbzdqdGJyYmM4MnZrSnc1OFlQQkVyRE9sVVBUV3hDVGJqNzhBaFJCQ0NDR0VFSUNFUDRRUVFnZ2hoQkJkY0QzN0VrcHJzdWswV3ZmR2FQWjNVa3FSRGp3TzNMU2RWNDZmWmFYU1d6UGJyYlZVYWczaWRkaVIwbGVlUzkySEc2cEtLYlRXZUk2RDR2cGVaMG1sbE1ZRXVkWVVpeldpbFNLWDB2UlVXNUJTT0g2bUordXkzdW10QU1ieGIvNGpMcjMybDlTWHB1QWFFMkxDMmhMbm4vazlDbHNPRTdpcGQ0VXdsRFk0cVFKaFl3VWJ0cXBmbE92anBZZFErdDBmcFVYTkdyTkh2OFhjMFc5VFd6ejdrY2RzTEU5Uld6cFArZkxyVEQ3NjN6SzA1N0gzQlUrRXVCSFdRblB0aDJ3SklZUVFRZ2doRXFxMzMvMExJWVFRUWdnaEVza0NEVHB2THpCRzkrVGtEd0RmOTdqcndCNnk2YURiUzFsMVNvRmoxaWUwbzdXaWtFdjNadlZKRzdSVzVMSXBkRThsR0FDbDBGNkFNdDZhSFVKcktHWTBKc0dUUDhUN1dXc0phOHRjZVA2UHVQVEtWNmt2bkx0bThBUEFSbldXemo5UGZla2kxcjU3S3BIeHNvd2UrRG04OUFBQXluamt4ZytRR2IwSjdiejdISXpER2t0bm42VlpXMmhydlhHanpOTDVGem56L1g5SlplN2srNDR0MXBtMVdCdlRLM0U1YTZGYzcvWXFoQkJDQ0NHRUVOM1NZNThHQ1NHRUVFSUlJYTVGcWU2L0ViQkFGWE9sOXFWTnFyV3gzYXM4eDNEVGprME1EeFI2N3Z2VVdsUE1aZFlsQU9JNERvVmNCdE5yNFljMktWUXJ2TkJicHhCS0taUTJtR0R0S2t5TVZnemxISndlT25Xc2pXbldGbnM2WUdCdFJIWCtORlBQL3hIMTVXazYyY1NQR21XV3A0OFFOOTg5YmNtNEFZT1RENUVhM0lYU0RvNmZZL1NXL3dndk0vU3VLU3JXV3FKR2xhV3BsOS8zTlQ1eXpWR2RwWFBQY2ZISW54TFdsdHArbkZnRE5pYnM4RFdpM3ZFbmllTGV5TEVJSVlRUVFnZ2hya01QZmFRaGhCQkNDQ0dFYUlkR1VYQWNUSmRIYUhRVS9BQzAwcFJ5bVo2ZDZLQ1VZcUNZNVlGRCs4aWtlbXY2aDJNMG0wWkt1TTdhaGorTTFvd05GZkU5OTEwVkRxSTNLS1V3WG9hMTZtWFJDdktwWkUvKzZIaGwxaEkzcXoyOUcyeWpKaXNYWDZPK2RBRTZETG5FWVozbHFaZUltdFYzL1h1bE5HNjZSR25iM1JnL2g1Y2JwYlRqZmh3djgrNWp4eEgxeFF2VUZzNWk0MlpIeHc2YlpaYk9QOWY2K1lpdXNWaWlxTjRhbWRFRExEMzljaGRDQ0NHRUVFSmNRMjkrYWlxRUVFSUlJWVQ0U0VhcnhONngrbUdVQW0wMEcyL2w3VkZLa1VrRmZPYUJPeGdkTFBSTXZZMjFGcTAwWXlNRGF4NytjQjNEdG9saGxGTFlIdG5JRSsrZ05NWkx2V3Z5d21yU0Nvb3BRMUx6WllwV2tLcVRTNkM5anFrR0cwMGNOYW5NSGljT08rKzZpS01HbGN0dkVvZTE5MTB6ckkwSkd5dllPQ1NzTGhJM2E5ajNUQldKd3pwTDB5OFJOVlk2UHJZTm0xUXV2ZGxhdDRMRVhmU1R0cDYxWXNGR1VZK1V2clF5TE12dEQ2RVJRZ2doaEJCQzlKaUVmcVFoaEJCQ0NDR0VFTzltcmFYUkNJbDdlRlBmTVpwdEU4TWN1bmtuS2QvdjluSldSUnhicG1jWGVQN1ZFMVRyamJVOWxyWE1MaXp6d21zbnFkVFc5bGhKWmJIRXNlMmsrV0xqVUFybEJxeFYyWUxSaWtMR0pIcnloMWFkQnVCc0s3Umc0elZiVTdmWk9LU3hmQkViaDUwL05tcXljdmtObXRVRmVNZHo5RmFkeThyMHE4VE5HbkZZKzhCNm1EaXFzM0xocFk0cVg5N3g2RllsVHh5aGxNRkxENktNZXgxZlovVXBiZkRTUXlqdGRIc3BhODdhaUdabERxTE96NThrc2hicXZmR3RDQ0dFRUVJSUlhNkRoRCtFRUVJSUlZUVFYZExaN25RY1c1YkxWZUs0ZHpjeGxWTGtNaWtlZi9nd0l3UDVucGh4VXFuVithc25uK05yVHo3UFNxWHpPL003MFdpR1BQUHlNWDduRDc3RzVmbkZ2cHorMGN1dkU0WEN1R3MzK1VPcEsxT1JranJ4UUNrYzArSDBIQnNUTnNydkNqYjBKQnR6ZllrblMxaGRmSHNDeDlVdkYxRmJQSGUxemlVTzZ5eGZlT0ZkOVREV1d1S3dRZm55bTBUaGRZNWF1SEtOMHNZbE4zWXo2Y0ZkS0tmTHRWL2F3Yzl2b3JEMVRveVg2dTVhMW9tMTRmdW11bXhFMWtJVXcwS2wyeXNSUWdnaGhCQkNkRXZ2Ui9pRkVFSUlJWVFRNzZJVU9GM2UyMVJBUU54Ukd0MENZUStOWnY4d251dHdZTzkySHJ2dmR2N2thMCt4dUZLOTlvTVNMSTVqTHM0dXNMUlNXWmN3UnJYZTRPTE1QRXZMRmVMUkdOUHBadm1HWjZrM3c5NThuU2dGYnJCbWRSUytrK3ltaTFZemlPcG9rYTBKRnVXZW52eHhvK0tvd2NybE54amMvU2pHUzdmK1hWaGo4Y3lQQ2V0TFYvNjV6dkxVUzBTTjFuVk1LUVUycGxHZXBUSjdBaHZkNEtRaHBRa0ttOWp4eUc5eDVxbC93ZkwwSyszVjJGejUrY1lmRVQ1UnhzZjRtYlpDVTBvN3BJcGIyWHIvZjBsdTdHYVVUc1lra2pWbExUWnMwQXZqa2l6UWlDRHEzWlluSVlRUVFnZ2h4RFZJK0VNSUlZUVFRb2crbzFEa0hJUHA0aTVuSy94aFVWaGEyeFhYWG91TlkxYktWZUtvdHpjeGxWS1U4bGwrOGFmdTU1V2paM2pteURHYTRjYmR5VkZLa1Uybk1YcDlCazhxSVBBOU11a0F2VTdIVEFwcnIxUys5TUFtNWdkU0N1TUdzRWFUUDRxWjdsNFgyK0VZMDlsRUlCdTNLa2trL1BHaDdGdkJqckNLU3dsb2hUK1d6ajkzZGRLSGpadFVabzdSV0xsTVVOeUVVazRyTkhMeENHRjkrWWJYb0pSQ3V5bUdkajFDYnV4bWFndm5hSlF2WWVPUHZ2Wkg5UldtWHZoajVvNC84WUVCRUdVOFNqdnVaZUxnTCtLa2l0ZGFCRTVRSWwzYWhwOGZ4WGlaNUU3QldVWFdSalNyQzlkOHJqY0NhNkhjZ0xoSGZ3VUlJWVFRUWdnaHJrM0NIMElJSVlRUVF2UVpCV2pWM1dvREJXZ3NiZ2ViMU5aQ3JkSHNpeW9QclJYYkpvYjVsWjk1bUxQVE01eWJudDJ3Mi9tdVk5ZzJNWVRucnMvYlQ4Y3hiQnNmSnVWN2ZiRngrVTdXV3FyMXhwVUFTQzlTYU1kRjZiVTVsNHhXN2VUUXVrWmR1VzdyRHRab2JVeXp0dGdURzl0ckpZNGFMRThkSWF5dFlIT3QxMDVVTDdNOGRhUVZuTGtpYXBSWm5qNUNkdlFtdEorOVVnWHpJbkZ6ZGFZekthVXdYcHBVYVJ0QllSTTJEcS9Xd255WVpuV2VoZE0vUXVudmYvRFgxSVpVY1F1RGV4N0R6NDVjZXhIYW9FMmZYVHR0VEZoYmdoNTRqYlQrUDBuQ0gwSUlJWVFRUXZTei9yb05TZ2doaEJCQ0NKRVlHc2dRb2R1TU5jVFdVcW5WaWZzZy9LR1VJdkE5N3JsOUw1OTU0QTZLK1V5M2wzVGRYTWRoMTlZeDBpbC9YWTdudVE3N2QyMGg4UHFncnVBOXJyNUdlblRuVHltRjBocmpwYnE5bEs1UjBGbVZrYlhFellwTS92Z29OcVpabnFFeWU1dzRyTGZDSU5OSHFDOVBnMzA3RUJDRmRaYk9Qa1BVYkZXL3hHR2RsZWxYUDdKeTVYb29wZERHeGJncGpKZit5RC9hVGFHTit4RlZRQXFsWFl3YlhQTnJHUytOY2Z6K0NuNEFOZ3FwTFo0bmpwcmRYc29OaXkxVUd0Zk1EQWtoaEJCQ0NDRjZtRXorRUVJSUlZUVFRblNGQWp6aXRtKzBmM3VxUVg5c1lpcWxHQ3ptK0tYUFBzajA3QUxmL3VITHJGUldkNU54dFZocmlhSVlZL1Q3Tmc2TjBXd2FHV1R2OWsxTVg1Nm4zZ3pYZEMzcHdPZlF6Wk9rMWlsc2tqUzlHdng0bTBLdlVmaERLNVhrd1I4dFNtR1VSdEZldVkrMUVZMlZ5NjBwRWh1Y3RURlJvMHJVV01HK1k2TytXVnNncksvYzBJNTMzS3l5Y1BwcFVnUGJVVW94ZitwcG9rYjUzWDhuckxGdzVzZFVaMDhTaDNWcWkrZFp1ZndtY1ZpL2dlOHBvcjQ4alhHdjc1eSs1dmR1WTZKR21mcmlGRGE2eGptZ0RjWUpNSDRPcFUxZmhFQ3N0Y1JSZy9yeXhSNTVqVUM1RGxHdi94b1FRZ2doaEJCQ2ZDZ0pmd2doaEJCQ0NORm5MSzI3UTYyMVhhNStzVmNtZjBBN3c5WXRsakNLTjJ6OXlmWFFXckZ0MHdqL3hkLzhOT1ZLblI4OC96clZlcVBieTdyS1drc2NXNWJLRmM1T3o3Qnp5empwNE4yVkFVb3BNdW1BZXcvdTVibFhqMU5mV0Y2ejlUaU9ZZStPVGR5OGF5dCtIMDcrc05aUzc3Z2E2WjEvTi9tYnZVcnBOUXQvRE9lY1Z2Vkx3aG10VzVNZTJ2ZzUyeWlrT245MncwODFzRGFtVVo3bDBpdGY0ZUxMWDZJeWMveHFsWTIxMGYvUDNwMEh5WDNlOTUxL1A3Kys1OElORUFBSkhpQkZpcVFvbWlKMVVyWWt5NHFQV0ZrbnFjU3V6V2F2cW15U1BXcHJ0MnFyVXBYYVRXMnUycTNkT0k2ZE9LNXNZbHUrcmRPaUpaSGlJVW9pY1pBRWlQc2NEREQzUFQxOS84N24yVDhhQUFFQkJLZUJHWFQzOU9kVk5hV2pPRDNQOVBUOGhqUGZ6Ky83SWFvdDNSRFdhRVVjVkJoOTg5OHlkZWdQQVVQVVdDYjJTOWYvUXphaE1uMk1kLy9nYitONWFXd1NFNVNuV0ZrTTUrYkM2anhILytqdjRLV3l0L1grSC9TNTJ6aGc3dlIzV0I0OWNPdTZKR1BJOUc5bDA0T2ZZZGZIL2dzR2R6eUd1YzB6ZFJObkU0TEtIRWxZNVU2K2pwM2l5dWFQZFo4QkZCRVJFUkdSOTZYd2g0aUlpSWhJajNFNHFrbE00cktrMnhyK2dCUU9zOUxhRitzb2xxb2tTVzlzL29CbWNDS1RUdkhvZzd2NCs3LzZKV3AxbjhPblJ3alhlSHZHU2pqbkNLT1l5YmtsdnZYcVFRNGVQY2MvL3Z0L2t3L3Z2WS8wVDlSU0ZISlp2dkNKai9EcWdXTzhmWHdZUDF6OVFiUXhobnUyYk9SWHZ2Z0p0bTRhd3V1QnU5Wi9VcEk0Rm9vVjRtUWxjYXJ1ZGJ1RDhnK1NUcG4zYjgvb0VJWm15R25GbXo5c2pGK2F3RVpCMndOL2R5SUo2OHdjL1NxWGZ2UWIrTVZSYkhMNzJ6WnV6aEhYbDRqclM3ZitwNUlRdnppNmloODJ3VjhlVzczSHUvRURrQVFWR3NFS1FuZUxJOVRuenhHVUpubjByLzdmNURmczd0clh5MG81RytNdmorT1N6Z2xWM2ducm9PYXI1VWxFUkVSRXBKZDU3VDZBaUlpSWlJamNYYzVCMUFHREFROFlJbDd4THlYV091cU5vQWRxTGE1bmpDR1h6ZkQwWXcveUQzN3RyL0RoaCs0bG0ybGZqcjlaOFpLd1hLbng5b2xoL3NYdmZJM2YrOFpySEQ4L3hyNTN6MUp2M0RpVTlUekRmVHUzOGovKzU3L0k0M3Z2SloxYS9WOUZOd3dVK0cvK3hoZjQ0cWVlb2krLy91OVl2NWtrU1ppZVd5S0sxM0g0d3hpOGRPOXRkYm5DR0VNdWsybGhLTzlJd2lwQmZhR3JheTJTcU03ODJaZndsOWNpK0NFQXVJU292a2p4NHBzMGxrYTcrdld5VXM3R0JPWHBydCtNYzRWejBORG1EeEVSRVJHUm5xYndoNGlJaUlpSXRFMjZoYzBmaVUyWVhTb1JScTNXV25RL1l3eDkrUnlmZnZveC90SGYrK3M4KzhSZUNybTdIM0N3emxGckJKd2ZuZVozdi9FcS8vdHYvZ212SFR6T3duS0ZXdDIvK3Q5L01xQmpqQ0diU2ZQRXczdjRtZWVlb0wrUVg5VnpwVHlQUGZkczVRdWZlSW90R3dmeHZONzhWVGUybHJtbEVuRkw0UTl6elZ1WE1Hdno5YlhPcmFSSnBhMmE0WTlzUzV0dFhCTFJXTHFFN2VMdEJpNk9xTStmeDhZS2ZxeTFKS29UMW1aN0p2elJLRTJzbTgwZnprRWpVdmhEUkVSRVJLU1g5ZVpmeEVSRVJFUkVwTzA4SFAwa0svNmx4RG1vVk9zc2xhb2t0Z05XbDl4bHhoajZDam1lZS9KaC9yZi85bGY0ekU4OXhrQmY3cTU4Yk91YVcxZW01cGI0K3ZmMzg0OSsvUTh0ZFBnTUFBQWdBRWxFUVZUNWo5OTRsWE1YcC9DRDVoM1RVWnh3NnNJNFB6aDRuR3E5Y1VOQTU4cjVuM3JzQWZvS3EzdnViQ2JORTQvc1lkTlFmODhHUHdDU09HR3lGelovWk5ibWRWLzFMYmJEMHgvR1FEYmJ5dVlQY0RZaEtFM2h1bnE3Z2V2eTgzY1haeE02UGdtMUNweU5DY3RUNnlib1loMVVmRWpXLzVkT1JFUkVSRVRlUisvK1ZVeEVSRVJFUk5vcWhXTW5JWmtWYnY2QVpzQmdlcjVJRkszajRmWXRHR1BJNTdKODlMRUgrRi8vNnkvemhVOThoS0dCdmpYNVdGZnFYYXAxbjhtWlJiNzE2a0grOGIvK0kvNzFWMTdnME1rUmlxWGFEWVB5NVVxZGIzei9BR1BUQ3pjTjZHUXphWjdZZXg5Nzd0bTZxdFV2QS8xNVB2blJSK2xiNVkwaTNTYTJscm5GRWxHeXZyOC96Qm9GZktwQjB2RjN6QnNNMlZTNnhmQkhoRithNk81cUMyUHcwbm02YWtOTkZ6TW0xVXdhclhNdWlXa3NUMkRqOWJINXd6b28xaUhwdlh5c2lJaUlpSWhjMXI2aWFCRVJFUkVSYVJ2clhBdVJpN1dSd3JITmhLUmJ1THM0VGhJbVp4ZUo0cGdDZDcvMnBCTmNxVkQ1OE43NytKLy83aTlUS09UNHdZRVRMQzZYU1ZaaGN1MmNJMDRzNVdxZG1ZVmxmdlRPS2I3MzQ4T01qTSt3WEtrVFJ1OS9oM1NTV0liSFovaldxd2Y1aDl0L25zMGJCbTg0KytZTmcveU5MMzJLUzFQenpDNHUzL0Y1YzlrMHp6MzVNQjkvNm1FS3Vjd2RQMTYzY3M0UmhoRXpDOHN0MXI1MEY0UEJwTlptODBlM0xEcEllUjY1ZElZZ1dsbVl3OW1Fb0R6ZDFac3pUQ3BELy9ZUFVWOGN4c1ordTQrenJxV3kvZVEyN01SNDYvdFBoczQ1YkJ3UVZOWkh4WTF6RUNkUVV2aERSRVJFUktTbnJlL2Y1RVJFUkVSRTVBWVdSeW1PU1J5MGMxU2VNckRWUldTeGdHTWxkM1RIc1YzL3RSWXJZSXdoazA3eDhKNmQvQy8vNVpkNWN1OGUvdVM3YnpBeVBvTWYzdjZBMXpwSHRkYmc1UEFZYjc1N2h0Y1BubUJpZG9GU3BVNjh3bWxTM1E5NCsvaDVhbi90ODJ3YUdyaGhRMEUrbCtWekgzK1MxOTg2d1dzSGo5L1JlWTJCSFZzMjh0ZC83cE5zMzd5eHR5dGZFc3Zzd2pKK3VEN3VZSDlmeHF6WlVMb2J3aC9HR0x6TEFURFBOeXVxcVhFMnhsOGV3eVloenJtV3RvWjBpblIyZ0IxUC9VMHFNeWZ4aTZNNHArbjI2ak9rOHh2WSt1aGZvYkR4L3ZVZi9rZ2lhb3NYaVlNeXREME9lK2V1Vkw3NDNadnhFaEVSRVJHUlZiQytmNU1URVJFUkVaRWJPSGVsRDc2OXd3NERGTEJzSldTV0xNbEt3aDlKd3VUc0V0RXR0ay8wQ21NTTZYU0szZHUzOERlKzlDays5T0F1ZnU4YnIzSHcrSG1LNVJydU5pYlpEVC9rVzY4ZTVFKys5d2FsU28xYTNXOXBtMGphODlpMFlZQ0g3dHRCeWpNM0hUUjdubUhiNWlGKzdaZWVaMlJ5bHZPWHBtNTdZOG5Hd1g1KzhhZWY0V09QN3lYZncxcy9BT0xFTXJOWWFuSHJ4N1hQZXhjRkFsSnI4N1VPSXRjMUFaQmNKdHY4M2xweCtHT0MyQytEczJCU2QrR1VxOHZMNU5uMjZKZkFPZVpQZlpzNHFMYjdTT3VPbDhvd3VQdGo3SHJtVjhrT2J1L0trRkFyYkJKU25UNkdqZXJ0UHNxcXNGYVZMeUlpSWlJaW92Q0hpSWlJaUlpMGlRRXlPTFlUY2hiSFNrYldTV0tabWxzaWpPT3V2WU45dFhtZVljTmdIeC8veUNQY3UyTUxmL0hxVzN6OTVmMU16QzRTaEsyRlpPSWs0Y0w0TElsdGJYcGtEQXowRlhqay9wMzgyaTgrejJlZmZaeHRXemE4Nzljbm0wbnozSk9QOEEvKzlzL3pXMy84WFViR1oxb09nR3dZN09NWGZ2b1ovczR2L3d4Yk53MzEvR3NoU1JLbWUySXJqc0Ziby9ESGNqM0Jya0oxMGxvenhwQk5wMXA2elNkeGc5cjhXZnEzUGt3cTI3ZUdwMXNieG5oaytqYXg0OGt2cytXUnp6VW4zYks2ak1GTEY4Z1VObUM4N2dzSXRjb21JYlg1YzlnNGFQZFJWb1YxVUt4QnJHOE5FUkVSRVpHZXB2Q0hpSWlJaUVnUHNzNTF4Skp6RDhkV0l0STRWakorU2F4bGZxbEVyZTRyL0hFTll3eTViSWI3ZDIzajczejVaM2ppa2Z2NDh4ZjM4ZGJ4WVlybGFrdmJJRm9OZnVTeWFlN1p1b2xmK3VtUDhkZCs5dU04c0hzNy9ZWGNMU3RZakRFTURCVDQ0cWVmd3VINGQzL3lJcGNtNXdoWHNOSEY4d3liTnd6d3BjODh6ZC8vVzMrRlBidTJrVXIxYnQzTEZYRmltVjVZN29Id0IydjJmWi9ZNWdDMTA2OHRCc2hsc3kyZDBjWUI1Y21qYkhuNEMxMFovb0JtQUNTZEd5Q2RHMmozVWFUTE9lZEl3Z2FWbVJQWXlHLzNjVlpGWW1GWm16OUVSRVJFUkhxZXdoOGlJaUlpSWozR0FzdHhjcm42cGIxU09MWVFrbTRoaWhKR01kUHpSUjY2N3g1eVdRMzlyK1Y1SGxzMkR2TFpqejNPb3cvdTVvM0RaL2ptS3djNGRXR2NjclZCc29wVG9aVG5zWEdvbjA5ODlCSCsxczkvbXFjZmZaRE5Hd1pKcGJ3VkRhVTlZOWd3Mk0rWFB2MDBoVnlXcjM5L1ArK2V2dGdNcTl6a25NYkFRQ0hQL2J1MjgrVXZQTWN2Zi80NWR1L1lURHExL3U5US95RE9PWUl3NU95bFNZSXdhdUU5T3pmZzBBN09PV3ArZ25XUTZ1Q254aGhETHAzR2F6SDhVWmsrU2hJMU9qN2NzbExPSm9TMVJWd1N0dnNvM2N2enlQUnR3VXUxRmlicWRzNG1CT1ZwL09WeG5HM2xtdG01cm16K1VQaERSRVJFUktTM0tmd2hJaUlpSXRKanJIUFU0Z1RyMnAvK1NPTzR4NFJrV2poTEZDZGNuSnpqdVk4OFFpNjdOdlVQM2N3WVF6Nlg1ZDU3dHZMbHp6L0hKNTU2aEZmMkhlWGJyNzNOaFlrWmF2V2c1ZTBlMThxa1V3ejBGM2h3OTNiK3M1LzlCRC83eVkrd2M5c21jdG5NQnc0UG5YUEVjVUxORDhpbTArUnpXVFlNOXZHem4zeUtweDU5Z0RjUG4rWnJMKzFuZEhxZUlJeUlrd1RQODBpblBEWmVEb3I4NGs4L3c0UDM3bUJvc0krVTU1RllTN2xhSjVOS1VjaG44YnlWaFUvV0Urc2N5NVVhbHlaV3RqMUZiczQ2cUFZT2F4MHByN05mUStsMG1ud21ReGhGSzRyT3VTU2lPbmVHcUZFa1A3UVRUUGVIcHNMNkVxZSs5VDlSbmp3Q2R2MXZ2RmtMbWY2dFBQNHIvNGFoM1U5ajFxaE9xUk81SktLK2NKNGtxcmY3S0tzbXNiQ2s4SWVJaUlpSVNNOVQrRU5FUkVSRXBNZFlvSjRrZE1KOElHVmdtNHZJWUFISFNqWVJoRkhNNlF2aitFSElZSDloemMvWXJUeGpHT2pMMDVmZnpxLys0bWQ1L3RuSCtkNFBEL0hxL21PTXpTeFFyZnN0VllUa3NobUcrZ3M4OGZBZWZ2NnpQOFdubm42VUhWczJNTkNYdjJYRkMxeGVzWjlZS3JVR3AwZkdlZW5OSXp6NXlQMzgvUE0veFdCL2diNUNqdnZ5Vy9ueUZ6N09aNTk5bkdLcHl0ajBBbE56aTJ3ZUdtVDcxbzNzMnI2SnpSc0dHT3dya0U2bk1NYmduS05ZcXZLdmYvOEZkbTNmeEJjLy9WRjJiZDlNWHo2UDErSEQrOVVVeHdtWHBoYW8reXNwVCtwK2JvMkNhNG1GaFVwTWJLR1R4K0RHR0ZLZVIxOGhUOVgzVnhqbWNzU05Fclc1TS9SdjJkdTExUy9Yc1RGK2FaTEc0Z1djVmVqcGRtVER5dVhhay9hSFFlOG1td1JVcG8rdG04b1h1THo1b3c1eEovekxuWWlJaUlpSXRJM0NIeUlpSWlJaVBjWTVSNlZETm44WVlJQ0VJV0pteWEwb2tOSU1mMHhTOHdPMnJwUDZnclhrZVI1REF3VWU2OXZGenEyYitLWFBQY3UrZDgveXlwdEhPSE5wa2xLMWpoL2NmTzI5QWZMNTVuYU81NTU4bUM5OTVtbWVlWHd2MnpZTzBsZklyU2owRVNlV2FxM0IyTXdDMy92eFliNzd3ME1zTGxlWldWam0rV2MrekVCZkhtUE0xYkJLZnlISHJtMmJlT1QrWFVSeFRDcmxrVW1ueUtUVE4zeXRrOFF5TmozUDYyK2ZaTGxTNDVVRHgvbmx6ei9IRno3eEpGczNEVkhJNVhvaUJQSmVJR3A5MUJmY21zUEZheE55U2F5aldFdEliUHV2alIvRUdNTkFMcytDTWF3MHdtVmpuL0xrVWJZOC9JWDFFZjRRdVEzT3VlYjN3dFF4a3FqUjd1T3NDdWNnVHFCVTErWVBFUkVSRVpGZXAvQ0hpSWlJaUVpUHNVQWpzWFRDZk5NQVdSejM0WE9KQWdFZlhFV1FXTXZVUXBIcHVTSzd0MjBtazlHdk5SL0VHRU1xbFdMVFVEOGJCZ3JzM3JHRkwzN3FLVTRPai9IeW0wZlpkK1FNeTVVNllSVGpuQ09kOHNobTBtd2NHdUN6enp6R3ozM21hUjU3NkY0MkR3MlF6MlUvTUZEaG5DT01ZcXAxbjVHSldiN3p3M2Y0MGR1bm1KNWZvbHp6d1RsT25CdWpXS3F3ZmZNR1VxbjNIdS9LV1F1cEZBV3l0L3c0ZmhqeDlyRmhpdVVheFhLVlF5Y3VjR0ZzaHI5OC9SMSsrWFBQOHZsUFBNbm1EWU1VY2xsU3FmVmJCeE5HTWFlR205dHcxaitIYzJ0VDhXRWRWSHpiRmNOVHo1akw0U1lQa3BVOUh6WU9xRXdmSllrYU9BWG5wRmM1UitTWHFTOWV3Q1hyWTF1U2RWRDJ3ZStGL0orSWlJaUlpTnlTL2tvcUlpSWlJdEpqcklQbE9DYnBrRFh2YVN3UDB1QXROcXdvL0FIZyt5R25SeVo0OHBFOUNuKzA0RXF3WXFpL3dHQmZudTJiTi9ETTR3OHhQcjNBL2lObk9YdHBpb1lmc0d2SEZoNjlmeGRQZm1nUHU3ZHZabWlnajF3MmM4dGhzWE1PYXkxK0dGR3UxRGwrZm96WERoem56WGRQTTdkWW90b0lycXZyS0packhEbDlpVDI3dGpQUWw3L3VjWUlvcHQ3d0NjSVl6elBrczFuNkM3bnJBaHpPT1JwK3dPSFRJelF1MTUxRVNjSjhzY3h5dWNidzZEVGZmdTF0UHZmeEovanNzNCt6WitkV0J2b0taRE0zYmhEcFpzNDVHa0hJOE5nMFFhVEozNTJ3WGJUNUF5Q1RUcFBQWkFpamFFVlhjNWRFVk9mT0VEV0s1SWQyZ2xuWjlWWmtQV2xXdmh3bjhjdnRQc3FxU1N6TWxpQmFtMXljaUlpSWlJaDBFZjJWVkVSRVJFU2t4MWdjdGRoMlJPMExRQWJIUTZaQnpsbkEwZHdIY212TlRRZGorSjk3bHNIK3dwcWZjVDB5eGxESVo4bm5NbXpaT01RakQrd2lDQ09zZFdUU0tYTFp6SW8yWmx3SmZkUWFBZFB6UmZZZk9jdkwrNDV5N3RJVXk1VWFkVC9nWmkrMUlJdzRmUG9DWC96MFUvUVhjaGhqc05aUnJ0WTVlUHdjTC96Z0hVNE9qekhRVitCVFR6L0tsei8vTEEvdjJYazFoSkpZeSt6aU1pY3ZqT09IMTRjZXJvUkFpdVVxWnk1TzhPY3Y3ZVA1Wno3TUZ6NzVFWjU4ZUE4Ymgvckpaejk0ZzBrM2lPS0UwYWs1U3RYNlRaOW5XYm5Fd1VJbEllNkN6Ui9HR0ZLZVIzOGhUOVgzU2V4S0R1MklHOHZVWmsvVHYyV3ZxbCtrNXpqblNLSUd4UXMvSWc2cjdUN09xa2tzekpXYjFTOGlJaUlpSXRMYkZQNFFFUkVSRWVreHprRTlTVHFpOWdVZ2JXQ1hDOWxBeENKWlZqTENES09ZMHhjbXFma0JXMVZmY0VlTU1XVFNLVFlPOXJmOHZzM3RHeUZqMC9POHZPOElMLzc0Q09NekM1UnJEY0lvdnVYN0JtSEVvVk1YV1NwWDJiSnBpSlF4TlB5QWI3NTZrTi83NW10TXpDemlCeUdlNTNGK2RJcTNqcDNqbi93UHY4b1REKzhoazA0UlJqRkh6NDVTcnRUZjkyUEVpV1c1VXFkVXFUTzdzTXlyKzQveTJFUDM4Y3VmZTViblAvWmh0bTBlSXAxS2RmWHJKNHBpVGwrWXdBOTZhT3ZIR3FWY3JJVnlvM3MyZjNqR01GZ29NRjhxcmJpcUpva2FMSTM4aU0xN2Z3WXZVK2pxMTc1SXk1d2pyQzFTdkxTZkpIei9ueDNkSnJFd1g2RXJnbXNpSWlJaUlySzJGUDRRRVJFUkVla3hGcWpFbHNRNVhBY0VKd3pRaCtWUkdreFNvTEdDNnBmRVdxWVdpa3pQRmRtOWJiT3FYOXJBV3NkeXBjYnJCNC96KzMveE9zTmowNVJyRFpJVlRxR3RjeXdVUzV5N09NWDlPN2RUeUdlcEJ5R3Y3ai9HNk5UODFmQklZaTNsYW9Qem85T2NPRC9HdzN0MmtrNTVOUHlRZzBmUFVydGMrWElyRHFnMUFtcU5nUGxpaFZQRDQ3eis5Z24rM3QvNkVvODl1UHNESzIwNmxYT09JSXc0T1R5T0g0VHRQczVkNFJ4WXV6WkJsOFE2NXNzeFNkSWQ0UTlqRElWY25wU1hJbUpsdC96YnFNSFNoUjhTZlBLL0k5Ty9GYVBxRitraE52WXBqUjdFTDAyQVd6OXJNbUlMMDZwOUVSRVJFUkVSd0d2M0FVUkVSRVJFNU80THJDV3dDWjB5NGt4amVZajZDdmQrTlBsK3lPbWJWSDdJMm5QT1VhclcrY2JMKy9sWFgzbUJkMCtQVUN6WFZoejh1S0xoaHh3OGRwNWF3d2VhdjZDK1h4RERBU25QdzF6KytNdmxHaWR1SS9RUVJqSFRDMFZlM25lVWYvNDdYK2Z3NlJIQ0tNSjFZV2ZLbGEvRHFRc1RQZlI5NEhEeDJnUmRtdFVKQ1VIc3V1YjFrUFk4K25LNWxZZVhuQ1VvVDFNY1hWK2JEMFEreUpYS2w2V0xiNUFFbFpXLzN6VnZuY2k1WnVoalhyVXZJaUlpSWlLQ3doOGlJaUlpSWozSk9paGYzdjdSQ1RJNEhqSU44aVNzZE1RU2hCRkh6bHlrMXZDN1psQzdYZ1JSeE1GajUvakt0My9JcFlrNTRoWkRIMWNmSjR3NWN1WVNsVm9ENXh5NVhKYm5ubnlZdmtMdXVuL09HTmc4MU0rVGord2huOHMwMysvMENJdkxsZHR1QUtrMUFnNmZ1c0IvL09vcmpFMHZZbTMzN2NzUG81aFRGOGFaWHlwaHU2U3E1STQ1aDEyajhJY0RLbzJFcFdyY0ZkVXZ4aGk4eStFUHI0WE5OVWxZWituQ0Q0bjlzcTZkMGpzdVY3NHNqeDVZVjhFbjYyQ3BDaFcvY3dNcUlpSWlJaUp5OXlqOElTSWlJaUxTZ3l5TzVTaW1VK2FiS1FQYmlOaEtSR3FsNFk4bzR2Q3BFV1lYbGttNmNIRGZyWnh6TEpXcWZQWEZmWXhQTDJEdllIaWNXTXZFN0FKbkwwMFNoQkg1WElaUFBmMG85MnpkaU9lOU44enV5K2Y0M01lZjVKNXRHL0U4RHo4SWVldkVNUFhHQjFlKzNFckREemw0NGp3djd6dEN0WDVuajNXM09lZG9CQ0g3ajU2bFd2ZmJmWnk3SzRuWDdLR2pwTG45bzF2dW9QZU1ZYUJRSU9XdC9NODdOdllwamIxRlkza1VaOWZ1dVJUcEpEYjJXUjQ5UUZpZGhSYTJqSFc2T0lIWkVrVHI1MU1TRVJFUkVaRTdvUENIaUlpSWlFZ1BpaDNNQlJHUjY0eHBnUUZ5T0I2a3NlTHFGK2RnWWJuS3dXUG43emdFSUNzWGhCR0hUMXpnMk5sTEJLdFFOVkp2aEJ3NmNZRzZINUR5UEI3WXZZMi8vc1ZQc25sb0FHaFd2VHl3YXp0LzlYUFBzbUdndjFuNVVxbHg5TXdsR2kxV3Z0eE1wZHJnaDIrZnBGeXJkOVVXQk9jY1M4dFZEaDd0c2RlL2N5VGgyb1ZkRXV1WVhJb0lrKzU0TFJoajZNL2x5R2V5ckh6M2h5T3FMVkFjK1JGSlVGdkQwNGwwQnVjY2NWaGpjZmhWWW4vbGxTL1EvUGVUSzIrZEtMRXdWMUhsaTRpSWlJaUlOQ244SVNJaUlpTFNnNnh6TElZeGNRZk5OOVBZeStHUGxSL0tEMEwySFRsN3RUWkUxbDRZeFp3Y0hxZFNiNnpLNHdWaHlEc25MMUNwTlI5dnNML0FMLzcwTXp5OFp5ZnBWSXBDUHN1WG5uK2FSKzdmU1NhZElveGlUbCtZWUc2VnFrNmlPR0Y0YkliWnhXV1MyNnl2YVljcjFUZHpTNlU3MnI3U2ZSd3V1ZlBRMGZ1SkU4ZkVVa1RVUmVHUFZDckZodjQrdkJhMmZ5UmhqWVZ6cnhJMWlycDJ5dnJuTEVGNWh0TEVZV3kwT2orN09rVnNZWHE1dWJWSVJFUkVSRVJFNFE4UkVSRVJrUjZVT01kOEdKRjAwTkF2ZytNaDA2Q1BoSlUyMTRkUnpJbnpZNHhPelJQcHR0ZTdJb29UUnFmbkNhUFZxWXVJRTh1bHFYbEdKK2VKNGhoakRObE1taWhKY000MS8zYzZUVHFWd2hoREVFYThjM0tZMmlwV25UU0NrSkd4V1lKbzdVSUZxNmxaK1JMdzF2RWUyL3BCODNPM3laMXZmSGsva2FVWi91aWtaTndIOEl6SFVIOC82VlJxeGUvamJFUnQ5aFNWMlZQWXVMZGVROUo3a3FqQjRvVWZFRlpXWHZuaTNIdHZuU3l4TUZmVzVnOFJFUkVSRVdsUytFTkVSRVJFcEFjbERoYkNpTGlEcGhvcEF6c0llYWlGNmhlQWNyWE9nYVBucVBzYVlLNDE1eHhCR0RFeVBydHE0UStBZXQzbjBLa0wxUDJRS0k0NU56ckp6RUtSeEZyOElPTHRFOE5VYWo3V1dxcjFnTU1uUjFhbDh1V0tKRTRZbjFrZzZwSmJwNTF6RkVzMURwMGFvZUd2WFJDaVU3azFEQ3NraVdPbUZIZk41ZzhBWTZDUXpkS2Z6MlBNeXNzcFlyL000dmxYaVlPeXRuL0l1dVdjSTJvVVdUejNNa2xRYnZkeFZwVnp6WTBmQzlWbUNFUkVSRVJFUkVUaER4RVJFUkdSSHBRNHg1d2ZFVm5YTVVNL0F4U3dQRVdGQXBhVmJ2L3dnNUEzRHA5bXVWenJtTTlsdmJMV1VTeFZXYTdVVnFWeTVRby9qSGpueEFXcWRaK0dIL0xHb1RPVXEzVUFvamptOU1nRW85TnpOUHlRYzZPVFRNNHRFYS9pcEN0S0VpNU56Uk4yeWVhUEs1VXY4OFZ5VDFXK09PY3ViLzVZdTY5VFltRzZHT0dIdG11dUorOVZ2L1NUYXFYNkpXcXdOUHhEZ3ZJTXptbHlMT3VUalh5V0xyNUJaZkxvdXR0eWsxaVlLVUU5WE9tL01ZbUlpSWlJeUhxbjhJZUlpSWlJU0EreXdISWNVMC9pamhvWVpIRjh4TlRZU014SzcxK1BFOHZJK0N5blJ5WUl3dTRZM25lck9Fa1luMWtrQ0ZkdjZ3YzBxMlRPWHBwa2FtNkpZcm5HT3ljdVhMZlJvbEpyOE9iaDB5eVdLaHc2MlF5SnJLWTRUcGlZWGlEc2dyMzV6am5xZnNEQkhxeDhBYkJ4UkJJMjF1enhIVkQxSGFNTEVXRlhWYjhZaHZyNnlMUlEvWUpMYUJRdk1uLzZ1OFIrTjI3L01IaGVHbGI4MDBKdVlMem02cGgxK2h3NjU0ajhFbk1uWHlDc0w3YjB2c2E4OTlhcFlndVRTN0RLUDVKRlJFUkVSS1NMS2Z3aElpSWlJdEtqWWdkTFlkeFIxUytlZ1MxRVBFYU5YQXZWTDlXNno0R2o1NmpXL1M0Y1lIYVB4RnFLNVNxSlhmMlFSUE5yZUphRFI4OHhNYnQ0M1dZUFB3alpmK1FjVTdOTDdEK3kraFUvMWpscWZyQ3EyMHpXU3BKWUptWVdlZnZFY085VnZqaUhqWHhZZzlmZnRjTFljWFk2d0k4Ni8vVndyV3c2eldCZkFhK1Y2cGVnek15eGIrQ1hKcnR1KzRkSjV4amM5UlNwM0dDN2o5S1ZqSmNoUDdTYmJQOFdqR2toTk5SRlhCSlNtVDVPYWV3Z05scTcwRmk3UkFsY1dsRDRRMFJFUkVSRTNwTnU5d0ZFUkVSRVJLUTlySE1zaGpHSmRSMFRDemRBL25MMXk5c000ZU94a2p1U2d6RGt3Skd6L08xZitBeWJodnBKdFhMM3U2eWNhd1pBMW1KZGpCOUUvT0RnU2Jac0hLQlN1MzVJRnllV2M1ZW1lZkdOZHhrZW15WmE1UTBkMWpySzFUcldkdmJ3MnpsSHJlSHowcHZ2TWpPLzNGT1ZMd0E0aTRzYXNNWmZwekJ4bkowT0NXSUxkTWUxeEJpRDUzbHM2TytuV0tsaWt4VitqOWlFK3RJSVM4TS9vTEJwRDE1K2FHMFB1b3BTMlg1MlBQVTNhU3hQVUo0NGpGdkRPcUIxeHhoeWd6dTU5K1AvRmJuQm5aMjkzdUkyTmJkK2xKazU5blhDeWh6cnJSakZPUWhpdUxnQVllY3ZyUklSRVJFUmtidEU0UThSRVJFUmtSNFZPOGRDR0hYVTVnK0FESTVIVFkzdExtU1pOSFlGNFkvRU9zYW1GM2p0d0hGMmJkL01ob0UrekRvY1pyV2J2Vnc1c2hhaGd6Q0tPWEo2aEd3MmZkTTZrMUsxeGpkZmVZdWxjblhWUC9hVmo5L3BZUXJySEF2RkNtOGVQazJ0c2JyVk45M0E0VWpDK3BwdnFJaGl4NFhaRUQ5ME9PZTY1bHJpR2NOZ29ZOWNKa08wMHZBSGtBUmw1azY5d0xZUC93THAzQURHZEVnYThBTjRxUXdiNzN1V3gzL2wzelMzT25UNDkyK25NYWtNbWNJbTBybkJybm1OdDhMWmhFWnhsT0xGTjBqQ2VydVBzK3FzZzRVS0xGUWg2ZXpjb29pSWlJaUkzRVVLZjRpSWlJaUk5S2pFT1dhQ3pndC9HQU1iWE1LVFZCa2pUMzJGYTBtcWRaL3YvdWdRUC9mcGp6TFlWeUNWV24vRHJIWnp6dEh3d3pXclJ3bWltQ0M2K2Y1NmF4MEx5NlcxbmU5MjFyZkNEUnAreUEvZU9zSEZ5Ym5yYW5GNmhyWFlvQTVySFA2SUxZek9oeXhXWTNadnl0QXRpNFNNTWFSVGFUYjA5OU1JdythV25oVndTVVJsNmhoTEYzNUlibkFINlM2cFVUSEdrTW9VS0d6WTNlNmpTSWR4emhFSEZXYVBmNHVnUEFVdDFNaDFpeWlCUy9QUTZMSDJMeEVSRVJFUnViWHV1SjFEUkVSRVJFUldYZUpnMmc4Sk95MzhBZVN3Zk1SVTZDZGhwUlA1eEZyR3BoWTRkUElDalVEVGtMWGluS05kS1lrT2U2bmVWYzQ1U3BVYTMzL3pDS1hLK3J1TGZTV2N1N0w1WSsxZkNJM0lNam9mRXNiZDlLTHo4RElGTmcxdEpKdHU3VjZmcUZGazV1aFhDU3B6YTc1WlJXU3RPV2Z4bHllWU8vMGRZci9VN3VPc2lTaUJpL01RM2p3dktTSWlJaUlpUFVyaER4RVJFUkdSSGhVNXgyZ2p3RS9zWFJtbXRpSmo0RUY4ZGhPUWJpRm9VS2szK012WDMyR2hXRjZ6N1JTOXpsdUg5UUJYZGZDbjVvY1JieDA3ei9EWU5GRzg4a3FQOWNWZHJ2ZFkrM0JDR0R2T1RZZjRjWmNFSVV3YXN2MTRtWDc2K2pld2FXZ0l6MXY1bjN4Y0VsS2VQTUxTeFIrdnk0b002UjNPT1pLZ3d2enA3eEVzajkrVjY4WGQ1bHd6OUhGcEFjSmUvWEVnSWlJaUlpSTNwZkNIaUlpSWlFaVBja0E1VGxnSU83RDZCUmpBOGxOVUtMU3cvU09LRTA0TWo3SC95RmthZnJDbVoreEZLYzlqMDlBQTZXN3B3VmdoQS9UbGN4MGJiTG15OWVPRjE5K2hXSzYxK3podDRaekQyWVFrdkV2aGp3VE9UQWNFVVdkZEcyL0t5MENtSDd3c3hrdVJ6dmF4ZWVOV3N1bE1TdzhUK3lVV3puNmZxTDZvN1IvU3RaeU5xYzZmWi9ySW54STFsdHQ5bkRYaEhGUWFzRkNGWG13QUV4RVJFUkdSOTZmd2g0aUlpSWhJRDR1c1k3d1JFblhnbG93Y2xxZE5tYzFFTFMxa0tGWHF2UENEdDVuWDlvOVZsOG1rZWVLUis3aG4reWJTNmZYejYrVFFRQi9QUGZVd2ZZVmN1NDl5VTJFVWMzSjRuQlBEWXdSaDFPN2p0SWR6SkVFREY5K2RTcWNvZHB5YURLajRuYmNaNlQwR3ZEeGtCaUNWd1JnUFl3ekdwT2pyMjhoZy8yQkxnU1liK3hSSGZzVFN4WDEzclY1SFpEVTU1NGpxUmFZTy9RSDF4UXZnMXVkYWpDaUIwVVh3VmZraUlpSWlJaUkvb2JVU1dCRVJFUkVSV1ZjaTU3aFlheEJzSGFLUHp0cm00Qm5ZNlVLZW84d0NXV3FrV0Vrdng3WGJQN1p0R3FLL0w3LzJoKzBSNlpUSGgrN2Z4WC8vYTcvQTczN2pOU1ptRjdvK1lKUExabmorbVEvemQvL2F6N0Jwc0wvZHg3bUJjNDV5dGM2TFB6NU1zVlJ0OTNIYXhqbExFcFRCM3AxaHJuV3dVRWs0UGVGejcrWU1oV3dIYm9WSlpTRmR3SGdwTUFaeitmcG9qQ0dkenJCMTh3N0t0UXBCdVBJdFNHRjFuc2wzdnNMUXJxZm8zLzRveHVqUFJ0STliQkpTbW55WGhUTXZrZ1NWZGg5bnpVUUpYSnlIWHMwQ2lvaUlpSWpJKzlOdjhTSWlJaUlpUFN5eWpwRzZUOWlCQTN3RDlHSDVqRm5tYmJlQk9xa1Zscis4dC8zalUwOC9TaUdmdy9NNmNIRGJoWXd4OVBmbCtibFBmWlNQUGY0UVVaelE3Y3NCUEdQbzc4dXhZYkNmZExxekFsRFFERE9kdWpET20rK2VvZDdvNFNvalo0bnJKZHhkdkpQZmp5ekh4bnllZjZ5ZlFyWUROOTNZR0xCQSttcnc0d3BqUEFiNmg5Z3dzSkdGNGp4MmhUVXVMZ2twajcvTnpOR3ZjLzluL2lHWi9pMllEcTFERXJtV2M1YXdNc2ZFd2YrQVg1cGdwWFZ4M2NZNUNHSVltVy8rcDRpSWlJaUl5TFVVL2hBUkVSRVI2V0d4YzR6N0lYNlM0SnpydUNGZnlzQnVGL0FjSlJiSXRMejlZOSs3WjltNmNaRCt2bnpIZlc3ZHloaERYeUhYc1JVcDY0bHpqcVZTaGErOWRJRFp4ZEk2SFdXdWpMT1dwRkhHM2FYTkh3Qmg3RGd4RWRBSUxLNi84NjZQdUFTaUJtUlRPRkxYbmM4WVF5YWRac3ZtYlpTcXl5MXQvNGdhUmFhUC9DbWJIL2tjbS9aOEVwUE9yc1hwUlZhTmM0NGtyRE4vOWtXV0x4M0FSbzEySDJuTkpBN21LekJaaEhobG1TNFJFUkVSRWVraEhYanJpb2lJaUlpSTNDME9LRWNKMDBGSTFJRXJISzdkL3JHRmFBV3hqL2VVS25XKytjb0JKbVlYc1ZZVEV1a3V6amthZnNpK3cyYzVjT3dzRFQ5czk1SGF4am1IY3dteFg0YTcrTDBjeFhCMjJtZStISk4wNmlYRWhyaTRBYzdpZnVJYWJvekhRTjhnR3dZMjRwa1cvdnpqTEkzaUtCTUgveE4rWlJxM3dxMGhJbTNqTFA3eUJGT0gvb2l3TnRmdTA2eXBLSWJoT2FqMzdvOEVFUkVSRVJHNUJZVS9SRVJFUkVSNlhPUWM0L1dBcUVNREVpa0RPd2w1Z2lvNVZuN0dLRTQ0T1R6TzkzNThtRksxZnNOZ1ZLU1RXZWVZV1Z6bXoxOTZrN25GVXJ1UDAvMk1veEFBQUNBQVNVUkJWRjdPWVVNZkd3YmN6U29IQjVUcWxsT1RBVUhVbWRkSEFHSWZsd1RnM0hYWHVXdTNmMlF5bVpZZTBrWjFGczY5ek1LNVY0aURxcTZmMHJHY2MwUittWm1qWDZVeWN4S1hSTzArMHBxNVV2bHllZ3I4OWZ0cGlvaUlpSWpJSFZENFEwUkVSRVNreDBYV2NyRWVFTnJPSE80MXQzOGtmTm9zczVHSVZvYS81V3FkYjcxeWtIT1hwb2ppdTFjWElYSW5uSFBVNmo2djdEdktxUXNUUGYvYWRjNFMreVd3OFYzLzJFSGtPRGJlb0JGMjV2V3h5VUZVeDlrUStNa0F5RzF1L3dDaTZoeVRiLzgramFWUm5PdnQxNkIwTG1kanFqT25tRDcyTmVKR3NkM0hXVlBPUWFrT0kvTVEzdjNMb1lpSWlJaUlkQUdGUDBSRVJFUkVlbHpzWUxRUkVGalhzWGQzWnd6c3BjRkhxSkp2WWZ1SGRZN3gyVVgrOURzL1puNnBoTzNRejAva1drbGl1VGd4eTllK3Y1OWlxZEx1NDdTZnN5VDFVbHNDQ0g3c2VPZWlUN21SZE96MXNjbENYTWY5UkVEbTJ1MGYyVXl1cFVkc0R0V1BNMzMwcTBTMXBRNy8vS1VYT1dmeHk5T01IL2dkNm9zWG9JVnJoTHZtclZ0RVNiUHlwVnp2cm5PTGlJaUlpTWpkby9DSGlJaUlpRWlQaTUxanRCNVFqcU9PSFNZWVlJQ0VuemJGbHJkLytFSEVqdzZkWnQrN1o2azNBZzB3cGFNNTV5aFY2N3p3K2p1TVRzMlRkT2hHbnJ2Rk9ZZXpDVkd0aUxOM1AveVJXQmhiaURnOUZlQkhIZjYxc0RGRURYREpEZHMvQnZ1SDJMcDVLNmxVdXFXSGpCdGxabzc4T2FXSlE5alkxL1ZUT29aempxaGVaT3J3SDdGdzdoVnNXRy8za2RiVWxjcVhzek9xZkJFUkVSRVJrZmVuOEllSWlJaUlTSTl6UUNWT3VGZ1BDZTNLdDJyY2JkZHYvMGhvSlFDeXVGemh6MS9jeDhUTUFyYURQMGVSS0U0NGNYNlVGOTk0bDJyZGIvZHhPa0lTaGNTMUVyUWgvQUZRRHl3SGgrdlVneTY0ZHRnQUZ6ZkEyYXRCamViMmp3emJ0dXlndjlDUE1hYVZCNlN4UE1yWS90K2h2amlpK2hmcENNNDViT3l6UExxZnFVTi9URmlkWTczdnduQkF4WWV6MDgwUWlJaUlpSWlJeU0wby9DRWlJaUlpSW9UV2NheFVvNUYwN25EejJ1MGYyNGhvWlh3WnhRa25oMGQ1NFFkdlU2elVkZmU2ZENSckhRdkZNbDk5YVQvVDgwVzlUZ0djeFRaS3VDUm8yeEVha1dQLytYb1hWTDljRnZ2TjU4dGRYK1dWeStiWnNYVW5tWFMycFlkenNVOXg1TWRNdlBWN2hKVlpuT3ZjbnhQU0c1eXpOSll1Y2VtTjM2SytPTnhTM2NzVjVwcTNiaEFuTUw0SVMxWG84WVZRSWlJaUlpSnlDd3AvaUlpSWlJZ0lvYk9jcWRhcEo3YWpoNXNaQXgraXdXZFlab0NZVnU3MExWY2JmUHNINzNEcXdqaGhwTnRtcGJNNDU2alU2bnpuaDRkNDg5MHpOUHl3M1VmcUNNM0tseVdjYmQvM2JHSmhmREhpNG54SUdIZnU5ZkU5RHVJR3pqVXJzaHdPWXd3cEw4WEdvVTFzR3RxRTU3WDI1NkM0VVdUNjZKOHhkL3A3Ukg2NW8zOU95UHJtbkNXc3pqTis4UCtqTlBZMkx1Nk5EVWxSQW1lbVZma2lJaUlpSWlLM3B2Q0hpSWlJaUlnUU94aHJCTXdFSVhFSEQvV3ViUC80bkNueUFBM1NMWVEvckhOTXpDN3loOS8rSVZOelM2cC9rWTdobkNPTUl0NDlQY0tmZnU4TkZwWks3VDVTUjNET1hSUCthRy9kU0RXdzdEdFhwOVlOMVMvUTNJUVExWnMxTFpjdmsxZnFYN1p2M1VrK1YyajFBUWxLVTR6dCszZVV4dzloNDBBQkVMbnJuSFBFUVkzNU05OWo5dmczaUJ2RmRoL3BybkFPNmdHY25nWmYyVlVSRVJFUkVibUZGUEJQMm4wSUVSRVJFUkZwUHcvRDN2NENlL3NMWkZ1OEsveHVNZ2J5V05JNHp0SkhuUlFyWGR5ZUpKYUZZcGxzT3NXSEh0eE5YejZITWQyeTlGM1dLMnNkWTlQei9NWlgvcElqWnk0UnhlME5PblNTT0toVG56cURpK3B0UFllMXphcUZuMzF5Z0kxOXFlNjRicmptb1UwcURaaXJaMDZsVXVDZzFxaTJHSUp6eEkwU1VYMkpvWHQvaWt6L1pvenAzSjhWc3Y0NEcxT2VmSmVSVi84bDFia3p6ZGQ0RDRndG5KMkIxMDVEdFgwTldDSWlJaUlpMGdYMFc3cUlpSWlJaUFETjZwZVQ1UnArMHRuREZBUGtjZnlVcWZBTVpmSWt0RkwvVWl4WCtkcjM5L1BHNGRQVTZyN3VYcGUyY3M1UkxGWDVzKys5eVRzblJ3aEM3ZlMveWxsc280Ukwyai90akMxY21BczVOeDBRZEVYMXkyVTJ4TVVCdUdhbGx6R0dkQ3JObGsxYkdld2Zham5FWXVNR1N5TS9ZdUt0M3lPc3pPSjZaUGd1N2VlY3hTOU5NcjcvMzFPZE9RRnRySUs2bTV5RElJSVRFODN0SHlJaUlpSWlJcmVpelI4aUlpSWlJZ0kwNzJxUG5lUHpXemV5SWRQWmQ3WWJBemtzRzAzTUtRWW9rOGF0Y1BzSFFMMFJNRFZYNVBHOTk3Sjl5MFpTS2VYaTVlNXp6bEgzQTE0N2NKemYvZFpyekM2cTd1VmFMb254RjBjSnk3UFE1dHFYS3piMnBmallnd1VLV2EranI1SFhzUWw0S1l5WEFwcjFMNTdua1U2bnFkUXF4RWxyUTNRYit6Uks0K1NHZHRPM2RTOWVXaHVVWkcwNVp3a3FzNHp2L3cvTUhQMXo0c1p5dTQ5MDF6Z0hjMlg0NWlHWXE3UVNkUlVSRVJFUmtWNms4SWVJaUlpSWlGeGxnS2VHK3RpVno1SDJPbnVZWnd6MGtSQmpHS0dBajhkSzYxK3NjeXlYYTVRcURUNzY2UDFzR09qVDhGTHV1aml4bkJtWjVEZi82THVjdXpSRjBsSUZ4L3Jtbk1QRklmV3AwOFNOTXAwdzhyUVdndGp4K2NjSDJES1l4dXVhYTRhN0hBQkpOMnRhREJnTTZYUUdheTExdjk1aS9Rc2tRUTIvT01iZ1BVK1FIOXFGOGRLNmhzcWFjTTRTVmhlWlBQUVZKZzc4QjRMeURLMWNENjc5Sjd2eEZSckU4UFlGMkRjTURTMkdFaEVSRVJHUkQ2RHdoNGlJaUlpSVhPVVp3ODVjbGllRytzaDMrRFlNQTZSeGJERVJGeWt3Unc3YndtZ25UaElXaW1XeTZSUWZlbkEzZlhuZHZTNTNqN1dPdWNWbGZ1dVB2OGUrSTZmeGc3V1o2bm5Ha005bG1tR0s5dWNuVnM0NW9ucUorc3paWm0xSkIzQkFsRGdlM3A3bGtaMDVjdW5PdmtaZXo0R3prTXBnOEs1dS84aGxjd1NCangrMldvSGxpQnZMQkpWWituZDhtR3ovTm96WDJSdWpwUHM0NTRnYUpXYVBmNTNSSC84bS92SW9jUHNodVc1N2RUb0hsUVo4K3dpTUxrTFNUZGR3RVJFUkVSRnBDNFUvUkVSRVJFVGtPb1dVeHljM0R6S1E2dnhCM3BYNmwwR1RjSXArcXFSb1piempoeUVUczR2czJiV05QZmRzSlpQUjNldXk5cHh6bENvMS91SzFnM3p0NVFNVVM3VTErVGllWitncjVDamtjNlRUSGtsaXNWMlNBSEZKVExBMFJsaWM3SmpLRjJodS8waW5ETTgvMnNkZ3ZvdXFYNkFaL25CZ3ZEUmdNTWFROGxKa3N6bnE5U3BSMUZvQXlka1l2enlGWHh4ajRKN0xBUkRUWmMrSmRDem5ISEZRWmVIc2k0eTgvdjlTWHpqZmZBM2ZnVzU3WmNZV2h1Zmd4ZU5RYXJUN05DSWlJaUlpMGcwVS9oQVJFUkVSa2Fzc0VGakxzeHNIMlo3TGtPcUNJWjVuWUlDRUVta215Qk5pYUdYRVUyOEVUTTBWZVh6dnZXemJ2SUdVcCtHbHJCM25ITlc2eit0dm5lQzMvL1FsSm1lWDFxVFF4UE1NL2ZrYytWeUdWTW9qNVhta1VxWXJBaURPT1Z3U1VKOCtTMXhmcHBOV2xpUVdhb0hsTXgvcVorZW1OS2tPcjhlNmdVc0FEK00xZzNMR05PdGYwdWtNMVhxRkpJbGJmTGlJb0RKRDFDZ3l1T014TW4yYkx6KzJ5TzF6enBGRURaWXZ2c25JcS8rUzZ2UUpjSzI5TnE4dzE3eDFFK2VnRWNKcnArREVCRVNkazRFVEVSRVJFWkVPcHZDSGlJaUlpSWhjeHdFN2Noa2VIZWo4Nmhkb0RuUXlPTGFaa0ZIeUxKQzVYUCt5c2xHUGRZN2xjbzNsY3AzSEh0ck5wcUVCUEsvelAyL3BQczQ1R243QXZpTm4rWTAvK0E3RFl6Tll1L3JCaGl2Qmoxd3VnM2RObUtsckFpRE9FZGZMMUtkUDR5Sy8zYWU1Z1hXd2ZURE5SKy9QVThoMjRiWENKdUNscmdaQVBPT1J6V1F1dno3cldOdmFkZ1dYQlBqTDR3UzFCUVozUFVXbXNCRmp1dkI1a1k3Z25NUEdJZVhKdzF6NC92OUphZUlRTHVtTTZxZTd5VG1ZSzhNM0Q4RmNoVFVKQ1lxSWlJaUl5UHFqOEllSWlJaUlpRnpIT2tmaUhKL1pQTWhndXZPclg2QlovOUpQd21ZVE1Vd2ZaZEs0RnU3empaT0VtY1VpNVdxZER6OTBMME1EZlhoZDhIbEw5M0RPRVlRUmgwK044SzkrL3dWT0RvK1RKSGRXWVhBem5qSDBGMjRNZmx3YkFQRThReFFubmJSUTR6ck94Z1RMazRSTEV6aDdlM2Y3cjZYRU9vTEU4ck5QRExDeHZ6dXVrZGR6bHdNZ21XWkk0M0w5U3o2Yko0d0NHa0VEMStLTHc4WStRV21DSktnemNNL2pwUE5EQ29CSXk1eHoyQ1NpT25lYWtaZi9HVXNYMzhERnZkbDNFc1R3OWdYWU53eU4xaHFaUkVSRVJFU2toeW44SVNJaUlpSWkxM0ZBNUJ4UER3MXdUejVMdWd0cURRek4rcGNoWWxMQVJmcW80OUhLb3ZjZ2pKbWFXNkllQkR6NjRHNEcrL0pkT05TVlR1U2NJNG9UVGwyWTROZS84Z0x2bmhvaGpGb01OVnc3aTMrZmw2Vm5ESVY4bG53K2UxM3c0M29HbkNPSzRvN2MvdUdjdzhVaDllbHpSTFVpdU5VUHlOd3A1eUNNTEh1MzUzajRuaXpaZERlR0hGeXpBaWFWd2RCOHJYaXBGTmxNbm5xalJoaUZMVCtpalh3YVM1ZEk0Z1lET3g0bm5SdFVBRVJXN0dyd1kvWTBGMTc1Wnl5ZWZ4VWIxdHA5ckxad0Rpb04rUFlSR0YyRXBQTXUxU0lpSWlJaTBxRVUvaEFSRVJFUmtSczUySlJOOCtSZ2YxZFV2OEI3OVM5YlRVaUZGSlBrQ1Z1b2Z3RUlnb2lKbVNWU3h1T2hQZmZRWDhncEFDSjN4RGxIbkNSY0dKdm1OLzdnTyt3L2NvWkcwUHBnL1RvM2VVbGVEWDdrc3FSU053WS9uSE00QjBtU1VHOEVSSEZ5WjJkWU00N1lyMUtmT28yTDZ1MCt6UHVLRWtjOWREei9hQjhiK3JweCt3Zk5ZSTB6Vit0ZkRJWjBPazA2bmFGYXJ4SW5yVzlkU2FJNmphVkxHR1BvMy9ZaDB0bkI3bnh1NUs1cUJqL0N5OEdQZjg3QzJaZEpnc3B0UHBvQkwwWEhyalphZ2RqQ3VWbDQ2VGlVT3EvNVNrUkVSRVJFT3BqQ0h5SWlJaUlpY29NcjFTL1BieGxpcUV1cVg2QlovNUxIc3QyRWpKRm5nUXkyeFFCSUl3aTRORFZQTHB2aGdYdTMwNWRYQUVSdW43V084WmtGL3YyZnZjUnJCNDVUcWEvQ0pPOG5YbzZ0QkQ5cWRaK2cxYTBqZDVHek1jSFNXTWRXdmx4aEhWUjl5MFBic3V6dDJ1MGZOTGQvNERVRElNYmdHWTlzSmdzTzZvMGExcmErZVNVSmE5UVhoakZlbXI0dGUwbm5CclFCUk42WGN3NGJCNVFtRGpQeThqOWw4ZnlyZHhEOHVQcWdxM080Tm5BT3FqNzg1VkU0TzkwTWdvaUlpSWlJaUt5VXdoOGlJaUlpSW5JREI4VE84dGhnSC9jV3NxUzk3aG5jR1FQOUpHdzJFY1AwVVNhTmF5SDhBVkJyQkZ5Y21HV292OEFEdTdlVHoyVVZBSkdXV1d1WldTanl1OTk4amI5OC9SMld5M2RRWVdDdWVidkd1Z3ArT0llTkF1cFRwNG5yUmE3dnV1azg2Mkw3QjRCTndFdGQzUURpZVNseXVSeGhGT0FIUHU0MkJ1bEpVS1UyZnhZYk5lamY5Z2lwL0NCZ3V2YzVralhSL0o1dlVCby94UERMLzVTbEN6L0VodFYySDZ1dHJJV0pJbno3WFZqczdhZENSRVJFUkVSdWc4SWZJaUlpSWlMeXZnYlRLWjdhTUVEQnUzR28zS2tNNEJrWUlpWU5YS1JBblJTdGJQOEFxTlo5UnFmbTJMNXBBL2ZlczRWY050TTF6NEcwbjdXVzZma2kvL0hyci9ETlZ3NndzRnk1alNqRHRlOXg0MnZQR0Nqa3N4Unl1YTRQZmdEZ0xGRzFTSDM2TEM0TzJuMmFEM1IxKzhmMkxIdDNkUEgyRDF4ejR1eWxteHM2akNHZFNsSEk5eEhGRWNFZEJFRHFDK2NKYTR2MGI5bEx1ckFKWTdyblo0bXNMZWNjU1ZoajZlSWJuSC9wLzZBMGVnQWJkMjdWMDkzZ0hOUkMrUDRKT0RJT1lhZTJjNG1JaUlpSVNNZFMrRU5FUkVSRVJHN0tPdkFUeDZjM0Q3SXBtOEhyb29HZEFUSTR0cGtRSDQ4SjhnUjR0QklBY1VDNVd1ZkMrQ3k3ZDJ4bTU3Wk5aRE5wRFM3bGxweHpXR3VabWkveW43N3hLdDk0K1FEenhmSXF0QkJjLzdvekJ2SzVMSDM1bXdjL2NBNjZLUGpobk1NbEVZMjVZYUxTN09VNmtzNFhXMGNZT3o3N1dCOURoUzdlL29FRlp5R1Z4bHkrVnFaVG1XWUFKQXJ3dzlzTWdJUjE2b3NqMUpjdTBiZjFFVEw5bXpHZXJxTzl6amxISEZSWXV2QTZGMTcrWjVRbkR1R1NWYWpFNm5MV3d2Z1NmUDBkV0toMCt1NGpFUkVSRVJIcFJBcC9pSWlJaUlqSVRUbkFPc2ZlL2p3UEZQSmt1cWo2QlpyRDhSeVc3U1praWh4elpFaHUxcHR4Qzg3QmNxWEd5UGdzTzdadVpNZVdqV1F6MmdBaU4rZWNJMDRTUnFjWCtLMC8vaTR2dlA1T2MrUEhxa3p3M252Tk5ZTWZtY3ZCajVzRURwekRBWWxOcURjQ3dnNFBmbHlSQkRWcWt5ZXhmdmQwSFNRVzZxSGxtUWZ5M0xjbFN6clZ4ZGNHbDRBekdDOE5wbG5Sa2tsbnlPVUtCS0ZQR0FhNDJ4aEgyOWpIWHg2bnZuQ2V3c2I3eVExdXg2UjBIZTFWemxtaVJvbUZNeTl4NFpWL1RtWDZLQzRKMjMyc3RuTU82cGUzZnJ3N3BxMGZJaUlpSWlKeWV4VCtFQkVSRVJHUjkrV0FqR2Q0WmtNLy9UY2JNbmM0WTZDUGhLMG1aSkk4UlRMWWxnTWdqcVZTaFRNWEp1Z3I1TmkxZlRPRmZMYnJuZ3RaVzg0NTRqaGhlSHlHMy9temwzanh4MGNvbHFwM2VPZTJ1ZWJ0OHYrejB1QkhrbENyQndSaDFCVjNqenViRUN4UEV5eGN3aVZSdTQvVGt2anlrUGJqZXdzTTVydTgxc1FsWUR5TXVTWUFrbWx1QVBFRG55QzZ2VG9lbDRRRXBVa3EwOGZKYjdpWC9PQU92SFN1dTU4cmFVbXpoc29TMVJhWU8vbHRMcjcrLzFDZE9RRzJ1NzdmMTRwMU1MTU1YM3NIRnNyYStpRWlJaUlpSXJkSDRROFJFUkVSRVhsZmlZTnFuUERVaG43dXlXVkplZDAxcURPQVoyQWpNZHROeUNoNVNtUXVEMVZXL3JsWTV5aVdhNXk1T0FuQW5wM2I2Ty9MZDFVVmpxd2Q1eHhoRkhOK2JKcGYvLzBYZVBYQWNVcVYycW9QN3d5WGd4K0ZkUmI4Y0E0WGg5U25UaFBWbHByMUkxMGt0bENxSlh6MGdSejNiZTd5N1I4QU5nWXZoZkZTd0hzQmtIdzJoeDgwQ0tQYjI5TGdiRXhRbmFjeWRZeDBZWWpDaG50Slpmb1VBT2tCempsc0V0Sll2TWpZL3Q5bWZOOXZVMSs0QUs0N3RoS3ROZWZBaitETjgvRFdDUGg2V2tSRVJFUkU1RFlwL0NFaUlpSWlJcmVVT0JoSWVUdzUxRS9lNjc2NzJnMlFNckNKaU8wbVpJd2M1ZHNJZ0RpZ1V2TVpIcDJtMmdoNDhONGREUFRsOEM3ZkhTKzl5VGxIRUVZY1B6L0diLzdoZC9uUk82ZW8xQnFyL25FTWtNdG02T3ZMa1Y1SHdROEFuQ091bDZoUG44SkZxLy9jM1ExaDRzQ3RrKzBmT0xBSmVHbU1hYjdXRElac0prc2hWNkFSTklodU13Q0NzMFQxUlNyVHgzRFdVZGkwaDFTMi8vSzJrVzUrenVUOU9HZUovU3FsOGJjWmVmVmZNSHZpV3dUbGFhQzdRbDVyeVRtWUs4TlgzNEhwRXF0VUZTWWlJaUlpSXIxSTRROFJFUkVSRWJtbHhEa3FjY3luTmcrd09aUHB5bTBYQmtnYjJFek1ScE13Um9FS3FaWURJQUQxUnNERnlUbG1Gb3JzMmJXTlRVTURwTG93RkNOM3pqbEh3dzg1ZG02VVgvLzlGOWgzNUN5MXh1M1ZZdHpLZWc1K09PZHdTVWg5OWp6aDhreXpkcVFMWGRuKzhmUURPZTdic2c2MmYyREJXVXdxdzVYdEg4ME5JRm15MlN6MVJvMG92dDI2RGtmY0tGR2RQVW1qT0VadTQ3MWtDaHZ4VWhsZFI5ZVJhMnRlWms5K201RlgveStLbC9hUitLVjJINjJqWE5uNjhlTnpjR0FZR21yQkVSRVJFUkdSTzZEd2g0aUlpSWlJZktEWU9iYm5zanpTWHlDWDh0cDluTnRpZ0l4eGJDVmtBekZqNUttU3dyVVkvZ0JvQkNIajB3dU1UUyt3WitkV05tOGN1UGxRWHRZdGF4MmxhbzM5UjgveWIvN2dPeHc2ZVlHR2Y1dmJFRzdoQTRNZjBMWEJEK0R5MW85bGFoTW5zR0d0M2FlNUk1RjFwTDNtOW8vKzNEb0loRjBPNGhndnpiVUJrRndtUnk2WHArN1g3eUFBQWtsWW83RTRRbm55Q09uOElMbkJlL0F5K2FzZlM3clh6V3BlcXZObmNNbnFoK082M2JWYlA2YVd0ZlZEUkVSRVJFVHVqTUlmSWlJaUlpTHlnU3lPeERrK3NYbVFvWFQzaGh3TWtNV3h6WVFNa25DSkFqVlN0THI5QXlDTVlxWVhpZ3lQemJCOTh3YTJiaHdpbTlHZDYrdWRjNDdFV21ZWGwvbjY5L2Z6Ny83a1JVNlBUQkJFOFpwOHZQd0hCVDh1bjZmdWgxMFgvTGgrNjhkMDEyNzl1Q0pKb0JZa2ZPcmhQdTdabUNIbHJZTnJnVTB1VjdLa0FXNElnRFQ4QnZFZEJFQmNFaEpVWmloUEhNWkdkUW9iN2lXZEc4UjQzZnR6cHRlOWI4MkxVODNMVDNLdXVlbERXejlFUkVSRVJHUzFLUHdoSWlJaUlpSWZ5QUorNHRqYmwrTyt2andacnp1M2Z3QVk4MTRBSkk5bGpEejEyd3lBeEhIQzNPSXl4OCtQa2NtazJibHRFNFZjOXVxQVZOWVg1eHgrRURFOE5zMXYvOG4zK05wTEI1aWNYU1N4YXpQVXpHWFM5UGZsU2I5UDRPcHE4S01SNEFkaDk5MHh2bzYyZmx3UlJnN1BNeno5UUlHQi9EclkvZ0ZnWS9CU0dDOEZYQjhBNlN2MEVVWUJZUlRpYmpkNjVDeXhYNkk2ZDVyYXdqRFovdTFrK2pmanBYUHI0L25yRWM0NW5JMEpLLzgvZTNjZUhHbCszL2Y5L1h1dVB0QTRCb001TU5mTzdMMUxja21LRXNWRG9oVFJGS21rWExFVU8zSXFzU1BibFhKY1VWV09QNUpVUlhHNThrZGlLWW5zY3RtbFVoSTdzc3FSSlZFa1JZb1JGWkZMY3JXa3lPWGUxK3pNN095Y3VHK2c3K2Y0L2ZMSDB3MWdackJ6NG14OFhpUUdPMmcwK3VuamVib0h2MDkvdnRQTXZQMTFMbjM3d2NlOHJEK205ZUpEd1ZxNFBnOS85Q0pNTGJPbnduc2lJaUlpSXJJN0tmd2hJaUlpSWlKM3hlSUlqT0dqUXhYNi9MMjlxTmtOZ0J3eGJYd2MxeW5Tdk04QVNHWWRpOHQxenI1M25abUZaVVlQSFdDZ3IveStDL2F5TjNYSHZQemxhK2Y0emQvNUU1NS82U3lMSzdVdFc2eUxRcDlLcVVnUUJqMFovTWhiUDVKTzY4ZkVubS85NkVvem1LMm1QSG1zd0tsREVhSGZDOGNBbDk4L1hvQXgvbXI0d3hoREZCWW9sL3FJazVnNGpYRVA4RUMwU1lQbTRsVld4bC9GZUFIRmdWRzhzSVF4ZS92NXB0YzU1L0lBVDN1RmxiSFh1UHpjYnpMKzRyK2lQbmZoZ2NhODNQeEk2cldIZ0hOUWI4T2Z2dzB2WDRYMjFwUkhpWWlJaUlqSVBxUHdoNGlJaUlpSTNKWE1RUzNOK0ltaFBnNFZJdnc5dmhKakRCUndqSm9ZQjB4U3VPOEFpQU5xalJhWHg2ZDU1OUk0QndZckhCenFweGhwRE14ZXQ5R1lsN1B2WGFmWjNycCsvdFhnUnpkQWROTmphSzhIUDNLT3RGV25mdjBOYkx1MjB4dXpxVnF4WmFWcCtjU2paWWJLUFJJQ2N4YWN3L2dCWUc0SWdJUmhTRis1RDV0bHRPTVc5Z0hHZXppYkV0ZG1xVTY4U25QeE9sSGZDRUd4SCtOSG9FYWxYY2M1UjVZMGFTNWVZK0xsMytQU2QzNmRwY3ZQazlUbkhtak15MGFIdEY2NzZ6TUxsMmJoSzYvQVhGV3RIeUlpSWlJaXNqa1UvaEFSRVJFUmtidG1IWlI4ajZjcmZaVDJlUHNINUl0SlJTd25UWnMrTXNZcDBNRHJMTUxjKzNXTGs1VHB1U1hldW5DTk5FMDVmdVFnNVZJQlQ0dVdlMUkrNWlYZXRqRXZzRCtDSDNuclIwcHo3Z3J0aGV0Z2U2UDFveXR6c05Td0hDaDdQSEdzUURIc2tmMi8wODVpdkpzQ0lCakNJQStBT0J5dHVJVjlvUHZVa2JXcjFPY3VzbmpsZXlUTlJhSytRL2lGUGp4ZmdicmRZSFhFUzIyRytRdmY0dEozZnAzcE43NUVjK0hLQTdWOTNNTGtINzEybHpzSDFTWjg5VlY0ZXd5U3JYdEtFUkVSRVJHUmZVYmhEeEVSRVJFUnVXdXBjeXpIS1I4Wkt2ZEUrd2VzQlVDT21SYkRKRXhSb0VwQXZoWno3OWZQV3NkaXRjNzV5eE9Nejh4elpHU0l3ZjR5UWJEeCtBN1pmWnh6WkpsbFlibks5MTQ5eHovNW5UL2grWmZmMmRJeEwzQjN3UTlyM1o0T2Z1UWNhYXRHZmV4TmJHdGxwemRtUzhTSlk3YWE4V09uaXh3WkN2RzlIdG4zYlFiR3c1Z0E0SVlHa01BUEtCZjdDRHlQWnJ0SmxqMVlxTWRsTVVsOW51clVteXhkZXdHY285Qi9CQzhvWXJ3ZWFWVFpZOWFQZUtsT25lWHFjLytVNnovNGJXb1RiNUMybDltSy9vcGV2SmRUQytlbjRFOWVoY1hHVG0rTmlJaUlpSWowRW9VL1JFUkVSRVRrbnNUVzlWVDdCNnlOZ0RsaVlrWk5teGtpbGduSXVtODd2ZytOVnB0ckU3TzgvZTRZbFZLSjRhRUtoU2pFODNxa0JhQkhXZXVvTjF0Y3VETE92L3p5cy96T1Y3N04rU3NUV3pybUJTQU04dUJIR040KytORnN0V20xa3owYi9MaWg5V1B1S3RoMHB6ZHBTemlnM3JKa0ZqNTZ1a1Ivc1RlT2xVRGVBT0lIR09QbHJReWRZNlF4QnQvM0tSVktoSUZQcTlVa3pSNzAvblhZdEVXN09zWEsyTXZVcHQ3R2ovb0lTME40UWJFVFJPbVIyM1dYYzg2U3hRMmFTNTBSTDgvK0x5eGNlbzY0Tm9Oem03c2ZtM1VmdmNhNVBQRHg1WmZnd25RKy9rVkVSRVJFUkdTektQd2hJaUlpSWlMM3BOdis4ZEVEZll4RVlVKzBmMEMrMWg0YXh3Z0p4MDJiQlVLV0NFa2VZQWtxU1RObUY1WjU5ZHdseHFibU9EQlFvVkl1RW5aYVFMUm91WHM0NS9LeFBmTkxmUFhaRi9nWHYvY052dmZLTzh3dHJwRFpyVTFhZElNZlFTZjRjZlBqWWkzNEVkTnN4ZGk5bXZ3QTlrUHJSMWVhd1d3MTQ3R2pFYWRISWtLL1YvYjV2UDBCUDhSd1kvakNHSVBuK1JRTEpZcFJTTHVkQjBBZStCSHJMRmxjbzdsd2hjWEwzNmUxZEQwZkJST1dNVjRlUk9tTjIzWjM2VFo5WkhHRDlzb1UwMjkvalV2ZitRMm0zL3dLemNVcnVMUzEwNXU0cHpnSDdRUmV2Z0ovL2phczZPWVRFUkVSRVpGTnB2Q0hpSWlJaUlqY3M4UTVEZ1FCVDFaS0ZMemVXWFF6UUdCZ21JU0hUSXNxQWZPRXhIamNid0RFT2tlMTN1THkyRFEvZU8wOEM4dDFSZzVVS0JVTGhJRkdGK3kwN29pWHhaVWFMN3h4Z1gvKy8zeURyejc3STY1TXpORGE0cllQdU5mZ1IzdVBCei9ZRjYwZjY3VVR5MG96NDhmUGxCbXVCSGk5TXY3RldiQU80d2VBMlNBQTRsR0lTdlFWQytCUzRpVFpsTWV1c3lscGE1bjZ6QVVXTGoxSGUzbUNvTkNQSDVieUVJakd3V3lLMWZFdWNaM20wbldtM3Z3S2w3N3pHMHk5OW9mVVo4NlJ0VmZZaWhFdnZjNDVtRjZCTDcwRVYrZGhpM09GSWlJaUlpS3lEeW44SVNJaUlpSWk5OHc2UnlPMS9NUndoUU5oZ05kRGkyMEc4QTBNa2ZLd2FSRGpNVU5FK3dFQ0lKQzNnQ3hWNjV5L01zNlAzcnhJSENjY1BqaEVJUXJ4ZTJSOHpsNnpmc1RMNzM3dHUveXJMejNMR3hldXNsSnI1SXVmVzJ6ZkJUK2N3eVpONnRkZUordngxbyt1ek1GeUkyT2diSGpxZUlGUzFFUDd1ck9Bd1hnYkIwQ004UWpDaUw1Q1FPZ1o0alFsdFpzejQ4SmxNVWw5bnRyMDI4eS8reTNxc3hjd1hrUlFxQ2dFOGdCdUNIMHNYbVBxOVM5eStkdi9tT2szdjB4OTlqeFphemtmK3lQM3pEbW94L0R0cy9DWEY2RVI3L1FXaVlpSWlJaElMMUw0UTBSRVJFUkU3cGtEMnRaeU1BcDRyRkltOG5wbG5FSE9BSjZCQ3BhSFRJc1F5eFFSVGJ6T2U1M3YvN3EyNDVUNXhSWGV1bmlkTjg5ZkpRd0REZ3owRVlVQmZnKzFxT3hXenJrOHZOUnNNejIvek5lKy9TUCt4ZTk5ZytkZk9zdk13akpwdGptTDAzY1MrQjc5NWRLK0NuNDRtOUphSEtjOWV4bVhiWDJyeW03UlRoM1RTeWsvL25DSm8wTWhmcSswZndEWUREd2Y0L2tBTno2T0RYakd3L2REU21GQVh6RWlUVlBTTk4ya3g3UERaVzNTNWlMMTJZc3NYdm91SytPdjRyQ0V4U0h3QXJ3TmdpbHlxKzcrbWJWcmVkUEg2MS9rOHJkL25abTMvcGo2M01XODZVT2hqd2VTV25oM0NyNzBNc3hXMVpzaUlpSWlJaUpiUStFUEVSRVJFUkc1TDZsenJLUVpQMzZncitmYVA3cU1nVEtXazZiRkNERXpSTlFKeURBOFNBREVPV2kyWWlabUZuajU3SHU4ZTNXU1NybElYNm1BNy9scUF0a0NlWmpDVW0rMkdaOVo0T3ZmZlluZit2MXY4S2QvOFFwWEptYTNaY1JMNGlsSENBQUFJQUJKUkVGVVYrQjVWTXBGd2loNC8rQ0g2NTNnUjg2Uk51czB4dDRpYlN5eG41WStIZEJvTytMVThiRXpKU3FsWHRxL1hTY0FFbUNNQndaTTU5aTQrdG56OER5UHlJUCtVaEhQODJnbkNYYVRXa0FBbkUxSVc4czBGcSt5ZFBuN0xGNzVIalp1RXBRUDVOc0ZhZ081U1I3NHlNamlPa2x6Z2RyME8weSs5Z2RjZnU0M21YbTdHL3FvZGhwZTVFRTRCNHYxZk56TDJVbElsYU1SRVJFUkVaRXRvdkNIaUlpSWlJamNGd2Uwczk1dC8rZ3lCb280anBvMmo1Z21UVHlXQ0RwallPQkJRaURXT21xTkZ0Y21adm5CYXhkNDU5STR4aGdHS2lWODN5UHd0Vmo1b0p4elpKbWwxbWh4ZFdLV3IzMzdSWDdyMy80WmYvYjhLN3gzZlpwcW83VXRJMTY2N2piNDBXcjNUdkRET1lkTEU1b3o3OUdhdndMN3FQV2pLN1V3WDh0NCtIREltY01Sb2Q5THg4dDhWQWgraU1HN1pmeEwzcnpoWXd3RXhsRXVSSlNpaURUTFNOTU10NWxCSUp1U3hUWGF5eE1zWDMrSmhmZStrNDhyU2VyNFVhV3p1VzdmQmtHY2N6aG55ZUxtYW1QSzlOdGY1ZXJ6LzR6clAveHQ1aTkraDhiQ2V3cDliQ0xub0Jubm8xNmVQUXZWMWs1dmtZaUlpSWlJOURMRGZucTdqWWlJaUlpSWJDb2ZlTEpTNG45ODRnU1A5WlVKUE8rTzU5bXJISkE2bUNQa0w5d1EzK0lnVTBRa2VEeElBR1M5WWhSeVlMRENVdytmNEhPZi9qQS8reE1mNE9CUVA2VkNBYTlId3pWYnhUbEhtbGxxalNiWEorZjQ1bCsrd2JNL2VKMXJVM09zMUJyYk50NWx2WHNKZmpTYWJhenRqWCt1TzVzUnI4eXhjdkVIcEkyRm5kNmNIUlA2OE1uSHl2elB2M3lVSjQ4VkNQd2UyNS85SWlZc2c3azFXT0djQTVmaGtqb3VhMk96akdZY003MjR5R0t0UnBLbVcvUExLZVBqaHlYOFFvWGl3REVHVC8wa0J4NytORU9uUGtGWVBvQWZGUEhDNG1vN1NDL3FCajVzMnNiR0RWclZLWmF1L3BENWQ1OWxaZXdWa3VZQ2FhdUt5OXBiY05sci83MWZuNzdTREs3TXdtOS9GODVOd1E0ODlZaUlpSWlJeUQ2aThJZUlpSWlJaUR5UWl1L3hTNk1IK1pXVFJ4anVMR3IzTXV1Z2lzY0Z5bnpOSGVJZCtxZ1Q0RFlwQUFJUWhRR0RsVEtQbkRySzV6NzFZVDc3aVE5eDVPQVFmYVdpUnNMY2dldUVKK3JOTmxmR1ovaXo3NzNLZDE1NGk4blpCYXFORnRrT3JienQyK0NIYzJSeGs5cVZWMm5PdmdjMjNlbE4ybEdESlkrLzlkT0QvT3JQajNCa3NOZU9sd2FDTWlZb2dybjFPSldQR1VrZ3J1RnNpbk9XSk10WWFkU1pYVnlpMW1xVDJpMmNoMkU4L0xDOGNSQ2tPSWdYRkRCK2hCZEVlL3ArNllZOVhCYm5nWStrUmJzK3g4cllLeXhlK1Q2TGw1NG5hY3lUdHF2WXBNVlcvbHB3djRjL25JUGxCdnpoaitDYmIwTTkzdWt0RWhFUkVSR1JYcWZ3aDRpSWlJaUlQQkFEbkNwRy9BOVBuT1NqZ3hXaUhtNy82SEpBN0dDU2lHKzdZYjdMTVBPRVpPUWpEalpMNFBzTVZFcWNPSEtRdi9MSlovaTVUM3lJRTBkRzZDc1ZLQlJDZkU5QkVNZ1hPK01rcGRXT1dhNDFlUEdOZC9uZXErZDQ4YzJMekM2dVVOdm0wUzQzOHoxRHBWd2kyb2ZCRDJkVG1uTlhxVjE1QmR1dTdmUW03VGdEbkJnTytJZS9kSWd2ZkxpZlNySFh4bzk0RVBWaC9BTDV1SmUxNjVidmd3Nlh4UkRYQUpzLzlxMGxUbE1XcWxYbWxwZHBKUW1aM2VLUTFyb2dTS0gvS1Ayakg2Si85TU5Vam42QXl1RW44QXNWdkNEQzh3dWRNTWp1ZlY3TFcxVWM5cWF3UjIzNkxhcmpyN0V5OFFhTnVYZEpXeXRrY1owc3JyTmR2d3JjeitFUDV5Qk80ZVVyOEMvL0FxYVc5UXRZRVJFUkVSSFplZ3AvaUlpSWlJaklBeXQ0aHA4L05NU3Zuam5Ha1VMWVk0dVpHM1BrTFNETCtMeE9QMTl6aDdoQ2tTWStteGtBQWZBOFEzKzV4SUdCUHA1KzlCU2YvTWpqZk93RGozRHMwUEMrRFlJNDU4Z3lTNnNkVTIwMGVlZlNHTjk3K1IxKytQcTdUTXdzVUdzMGFiYml6ZjhINy9vZmVCYzN0KzhaK3NwRm9pakUyMGZCRHlCdmRxaXZzUHplWDVLdVROKzRFcnlQQlI1ODlIU1IvK212SCtaakQ1ZUpndDBiTExndnhvZW9ndkZDTUFiRFRRRVFaM0ZwQzlJbVlGZS9ubVlaclRobXZscGxZV1dGT0UyeDIvR1lNUjVlVU1RTFMvaGhpYkEwUk9YSUI2Z2NmWnFCWXgrbU12cEJna0kvbmg5aHZLRHo0ZWVmdC9tWTY1ekRaUW5PcHRnc3hka0VhMVBTMWpLMXFiZXBUcnpHeXZqcjFLYmY2VFI3Tk1tUzVwYU1kSkhieXl4TUxNSC85Unk4ZGcyU0xTeTFFUkVSRVJFUjZWTDRRMFJFUkVSRU5zWGhLT0MvZWVRNFB6c3lTTW4zZDNwenRvMERXczV3alNMZmNBZDVpUUdXQ0VrM3VRV2txeENGOUJVTERQU1hlZnFSay9zcUNOSmRJSTZUbEVZcjV2cmtMRDk4L1FMZmUva2RMbDZiWXJsV3A5RnNrMjFsZ09JZXdoK3J3WTh3eFBNMkRuNDQ1MmoyWlBERFlkT1krdmhaR2hObmNha1duOWNyUllZdlBGUGhILzdTWVI0YWlmQzhIdHRmdlRBUGdKaGJBeEo1QUNUREpRM0kyblIzcXU3K2tHYVdScnZGek5JU3k0MEdhWnB1OHkrdVRDY01rZ2RDZ2tJLy9VZWZwbkwwUTBTVkl4U0hqbFBzSDZYUWZ4Z1RGREdlaitlSGVZaWs4N25MNndaZzduQTh6bHR5TXB6TDFuOHhINDlqVTJ3MzhKRzJhY3k5UjdzMlRYUGhNczNGNjdTWHgvTm1qM2FWTEdsaWt5WTJiVzNWalNOM3dUbFlic0xYWG9FL2ZRTldkSGVJaUlpSWlNZzJVZmhEUkVSRVJFUTJSV2pnNDBQOS9QZVBuZUJFcVlEWGcrR0Q5K09Bek1FaUFXOVI0VnR1bUhjcFV5UG92Szk5YTI2TGpZSWdQL25NWXh3Nk1FZ2hDZ25EZ0NnTUNQeTlHUVpaSC9hSWs1Um1LMlo4YW82MzN4dmpwYmN2OHRvN2wxbFlxVk52dEVqU2JYcGI5VjJHUCs0MitOR09VK3FOMXRhUHVkaG16bWEwbDJaWXVmUURzc2JTVG0vT3JqUlM4Zmt2UGpmTWYvTFRRNHowYjMrTHhKYnpTNWl3Qk9iVzBUYjU0eitGdUE0MjN1QTBSNXltVkJzTlpwZVdxTFhicE5uT1ZTZVlvSWdmRkRGK2lQRkRQQy9BQzRvVUJrYUorZzlUUHZnSVFYR0F2cEhIOElOaWZoNHZvRGg4bXFEUWQwUDd5VWFjeldqWFpvbnJzMkR6NjJsdFNtdnBHbkZ0aHZyc1JWb3I0OFRWR2JLazBRbUN4TGdzeG1VSlZzMGV1NFp6MEVyZ1I1ZmhkNytuY1M4aUlpSWlJcks5RlA0UUVSRVJFWkZOTXhUNi9MMlRSL2hyb3dmcEQyNWQ4T3QxRG1nN3d6d2hMN2dCdnNzdzR4Um80SGYrNGJWMXQwY2hDdWtyRmVqdkszSGl5RUdlZXZnRWo1ODV4bE1QSDJmMDBEREZRa1FVQmtTaFR4anN6b1htOXd0N25MMDB6dHNYci9IT3BYRm01cGVvTjlzMFd6R3Q5aGFNZGRrRW5tZW9sRHFqWHU0US9HZzBXNlJaandVL25DT0xHMVF2djBScjdzcnFZcmJjeURQd3lPR1FYL3ZGdy95VkQxVW9SM3N6cFBYK0RBUmxURkFFYytOMWM3alZaZ3ZpS3JoYkh5UE9PYXkxeEduS1lxM0czTW9LcmJoTmx0bGRzOThiTHdBdnhBdWlUZ05JQWJPKytTT0lPbisvUS9pRFRzdEhsdDd3Vlp2RnE0MGZOa3ZBcHUvN00yUjNTRE80UEF2LzUxL0F1UWxJZSt2d0xpSWlJaUlpdTV6Q0h5SWlJaUlpc21sODRLbEtpVjk3NGdTUDlaVUpQTytPNStsRjFrRWRqMGtpdnVlRytFdUdtQ1dpelowWEFUZERFUGdVbzVCQ0ZGSXVSSXdNRC9Ma21XTThmdVk0VHo5eW5OUEhqMUFxUlBpK1IrQjdCTDZQNTNsRTRkYUhRcHh6V09kSTA0dzBzMlRXa3FZWldaYlJqaE1tWmhaNDU2YXdSNlBacGhVbnROckpybS9JOER4RFg3RkFvUkR0MitDSHkxS2FjNWVwWFgwRjIyN3M5Q2J0YXFFUEgzK2t4RC8rbTBkNTZuaUJ3TysxWTZZSFVSL0dMd0EzN2cvT09jRGhzaGppR3JEeHZ1Q2NJN09XSkUxWmFUUllxRmFwdFZwa1dZWjErcFdXN0I3T3dVSWRmdThIOE54NWFNUjNQbytJaUlpSWlNaG1VdmhEUkVSRVJFUTJWWi92OFIrTUh1US9QWG1ZZzFIWVkrOWt2M3ZkVVRBMWZDNVQ1Rmszekt2MHMweElpbUU3UWlCZG5tZFd3eUNsWXNTQmdRb25SMGM0ZW5DSXc4T0RuRGc2d29IQlBoNDVlWlJpSVNUd2ZYemZ3L2U5MVhFRm5qSDRnWC9IclhaQWxsbHNKNlRoQUd0dC9tNTk1NGlUbEdxanlmWEpPY2FuRjVoZld1SEsrQ3l6Q3l1TXo4eXZObnJzbGJESGVtdkJqeERQdTdYRm9kZURId0RPV3VMR0Vpc1hmMEJhbmNsWFErVzIrb3VHLy9BVGcvelh2ekRDc2VHdzkwWm1tUUNpU3Q2U1ljd05JMUNjYytBc0xtMUIydUIydjZMcU5vR2tXVWE5M1dhaFdtVzVYaWZKc3RYampjaE9jUTZhTVh6M0hQekJqMkMydXROYkpDSWlJaUlpKzVIQ0h5SWlJaUlpc3FrTU1Gb0krVzhmUGNFbmgvc3BiTEFJdnA4NElIV3dTTURiVlBpV0crWTl5dFR4U2JZNUJOSmxqQ0VLZlFMZkp3enlNVEMrNzFHTVFpcmxFaWRHRDNMMDRCQUhoL3J6QUlneERGYktIQmtaSWdodTMweVFaWmJwdVdXV3EzV3NjMWpyV0s3Vm1abGZvZG1PdVRJK1RiT1ZrS1FwU1pybFkxN2lsRFRMU05LOU94NUV3WS9PNG56YXBqNzJGbzNKYzdoVWIzdS9Hd1k0TXVqelgvM0NDTC84eVVHR3lqMDRNc3VMOGdZUWMydTdVQjRBeVhCSkE3TFdIWC9VYW50UWx0R0tZNVpxTmVaV3FyU1RmQXhVajkxeXNrZWtHWnliaE4vK2JqNzJ4ZXEzclNJaUlpSWlzZ09DbmQ0QUVSRVJFUkhwTFE2WWpSTytPREhMeVZMRW1YSVJ2OWNXTXUrQkFVSURoMGo1cEZ2bUNkUGdOVmZoUlFhNFFKa2F3YmFOZytucWhoRGFwTGR1cnpHOGUyMkN3TS9ESWQyN3p2TTh3dURPaTlMT3VYeWNTMllCbHplQmRFYTdXT2VJNDFzdmM2L3p6TjBGUCtLa3Q0TWZ6bWJFMVRtYXMxY1UvTGdIRHBoWnlmalh6eTN5NUxFQ24zaTBUQ0drdHdJZ05vYkVoN0NFNDhiamlERUdSMzRhTGdPYjNQWkhHV1B3amNFemh0RDNDWU9RYXRQUVRoWjR2OUV4SWx2Sk9saW93ZGRmaDdFRkJUOUVSRVJFUkdUbktQd2hJaUlpSWlLYkxuSHdWclhKczNQTC9JMWpJUWRDMDFzTG1mZkJBRVhqR0hVeEI4d2lINlBLRllxODRBWjRoUUdXQ1duaGRhb1pkKzYydWwwd1JHN2xHVU9wR04weCtKRWtLZlVlRFg3a0hHbXJUblB5SERhdTcvVEc3RG5Xd2FYWm1QL2oyUVdPREFROE5sb2c4SGQ2cXpaWjFzSVpEeE9VOG9hTzlmdUtBWU9QQzhzUTEvSVF5QjEweisrY1lXYWxTZUJaL05zWEU0bHNPdWVnMm9Udm5JTTNyME5iVDUwaUlpSWlJcktEZk9BZjdmUkdpSWlJaUloSTcwbXNZNmFkOEhpbHlORkNnY0RiMytHUExtUHlKcEErWXpsTXdwT216b2RNbFQ0eUduaWtHRExNam9kQTVNNjZ3WTlpTWNLL1EvQ2oxbXlUcHIwWi9IRE9ZWk0yemFuenRPYXZRWGI3NWdiWldHWmhycG9DanFlT0Y2Z1VlbkJrbHMzQTh6RmVubXpwWGovVE9kWVo0d0VlMlB4MnVPT1BjNDc1YW92bDJoSWVGajNOM0wzMXQ2NXV0dnZqSERSamVQRXlmUFZWbUt2dTlCYUppSWlJaU1oK3AvQ0hpSWlJaUloc0NRYzBNa3Nyc3p3eldLWnlGeU5EOWhNRCtDWnZBemxJeW1PbXdVZE5sUkZTR25qRW5RQkloa0ZMYzd2UGF2Q2pFT0g3ZHhQOHVIT1R3Vjdrbk1ObENhMzU2elFteitMaXhrNXYwcDdXVGh6WEZ4TDZpejZQSElrb1JyMFdBSEdkQUVpQU1iZU9mOGsvZCtvNzdPMHJGSnh6dEJQTDJXdHpPTmZDODZDbmJxcHRwSnZ0M2prSFNRYm5KdUhmdnRBWjk3TFRHeVVpSWlJaUl2dWV3aDhpSWlJaUlySmxNbUFweVJnS2ZNNzBGU2xzMEk2dzN4bkFNMUF3amtFeUhqSXRmc3hVT1VHYkFFY1RyN013NXhRRXVTZGI5NzUyQlQ5eXpqbWN0Y1FyczlTdnZVN1dYTm5wVGVvSmpiYmoybHpNMGFHQVV3ZERDajAzTnN1Q3N4Zy9CTXdHQVJDVE40TTRlOXZ4TDg3QlNpTm1jbUVCMzJSNEd2bHkzM3JwMGJWZHJJT3hlZmk5SDhLRmFlalJZaWNSRVJFUkVkbGpGUDRRRVJFUkVaRXQxYmFXdVRqbDZmNHlJNFVRdjZjV01UZFBOd1FTR1VjL0djZE5tMmRNblI4M0t4eW5UUUZMaTN4MTA5RjloN0Z1eTd1emViZVRNVkF1UmhRTGhYMGQvTWc1MG1hVit2WFhTS3F6Nkgzdm04TUJLMDNMbGRtRTA0ZENqaDBJQ2YwZUM0QjBRaDNHQzNpL0FBaW1PLzVsNDhkVm5Gck9qeTFnWFJQUGMvdTY5Y090eTdyZDdlMWcxbjNjK3BXYlAyUTk2MkMrQm4vMEVyeHlGZHEzTDZrUkVSRVJFUkhaTmdwL2lJaUlpSWpJbHNySHYyVEUxdkYwdjhhLzNBMWpJRFJRTXBZRHBKd3lyVTRRcE1wUjJuZzQ0azRqeVA0TmdqZzhIQ0dXb3JNVVNVa2NPRFphSk4rYzI4WVlLQllpU3NYYkJUOGdTYk9lRDM0NDU4amlGbzN4czdRWHJ0MXhSSWZjRyt0Z3NaRXh0cER5eEdqRWtjRUEzK3V4QUlqTndIZ1lFd0RjY3QyTThkWUZRTndOcHpubmFMUVRMay9ONDVrVVg2MGZxMWJETXh0OW1NNXNIR1BBK0JnL3hIZ0J4Z3Z3Z2dnVEZEQitoQmNVOE1NU1hsakNDMEpzbG5EemZiQmY1WTB6OEtkdndIUG5vZHJhNlMwU0VSRVJFUkZaby9DSGlJaUlpSWhzdWRUQmZKelE1M3VjTGhjcGF2ekxYVmxyQTFrTGdwdzJMVDVpcXZ5WVdXR1VOajZPQkE4UGg5ODVYMitHUVJ3R2lMQVVzWGs3Q20wK1NwWFBtRVUrbnMxeUxnbG8rVkcrYUx6SjcxclBneDhoNVdJQjM3ODF3TlFOZnFScFNyM1I2dm5naDBzVFduT1hhVXlleHlWYS9kd0ttWVc1YXNia1lzb0hUeFE1Mk8vamVUMjJYOXNVUEQ4Zjg4SmFBR1QxczlmWmwyOEtnQ1NaNWVMVU1tbGF3Ky9aMW8rYmd4dWRqdzFDSE43N2hqaUtheUdPc0lnZjllR0hmZmhoT2Y5NlVGdzdMU2pnK1ZIbkkxd05obUI4Yk5KQ3pUNTU4S01Sd3cvZmc2Ky9ucmQvaUlpSWlJaUk3Q2JCVG0rQWlJaUlpSWpzRDR0SnhsZW5GamhSS3ZCVHc0T1VObWhPa1BkbkFOOUFINVl5bG1HWDhwQnA4eG1XV0NUZ3FpdHhsU0tYS1RGR2dTWStDWVlVajJRMUFMR1hidTg4N0JGMDJqMEtXSVpJT1UyVFIyanlLQTBPbTVoaTU3UVZ6L0duN1hsV2dqNnM1OS94cDkrTGV3bCsxQm90a2w0UGZsaExYSjJqTVhrZUd6ZDJlcE42V2pOMi9PRGRKdi84eitmNTcvN3FJUjQ2Rk9IM1ZBREVRdExBR1EvamhUZWNZb3pCT1EvakYzQTJnNndGNUdPVjRpUmphcUZLTWJDWVhkLzZjWnY3NjRaalNlYzVjVFg0RXRDOWNzWjRuU2FVN21rKzRHMzRzMjY1dEJzdTR6N2FZNHpyM0JmM2RyWmU0MXcrM3VXZENmamFhekN6b2k0VUVSRVJFUkhaZlJUK0VCRVJFUkdSYldHQnNWYk03NC9QY3F3WThXU2xUS0R3eDMweFFHQ2dncVd2RXdRNWFkcDhISThZUXhPZnF4UzU1SXBjcGNoVnl0Ulh3eUNHRElNRjdDWTJZOXcvaCttMGxnU2RVUzVCNTZPUGxOTzBlSndHWjJoeTFNU1VPbUdQQXBiQXJHMjlOWTZuYURCR1JzTzVUUXNXR1JUOHVKRWpiVlZwVEx4TjJsaEd5NTlicjlxeWZPdXRPb2NIQS83K1o0YzVOaFQyVmdPSVN5RnBRcFQzRjYzZng0d3hPRHhNV01KaElXdVRXY2ZjU3BPK0tObm1EYjNMRUlmeE8rMURuYjk2L2oyR09McWZicnE4QncxeFBJZ2VlcmpkRCtjZ3p1RGlOUHorQzNCdExoL05KQ0lpSWlJaXN0c28vQ0VpSWlJaUl0c21kZkJPdGNrZmpNL3huNThlWmJRWTRlM1hBRWdZNVF1YjFrS1dzYnFJZm85dnIrNDJncFJ3bE1pREI0NlVJeTdtdzZaR2pLR0Z4eVFSMTEyUmNRck1FckZDd0FJaE1RYmIrY2lnODNtendpRjVlNGUvTGlDUUwrOTJQeURFTWtqS01BbkhhVE5Fd2lnSm82Wk5oWlFDanFnVDlnak4rMjlOMGNDbmlpbmZUMXMwdkFLYk1RZkNBTVZJd1k4dTV4eFozS0k1ZVo1NFpScGNiMS9mM1dTaGx2RkhMeXd6M09mekgzOTZpSkdCb0xlT25iYU5TejFNVU03REhyY0VRSHdJU2ppYkVhZE5ya3d2NDNzWi9uMjFmbXhEaU1Pc1hjNm1OM0hzaUYxZnI3SmxuSU1rZy9lbTRmZC9DTzlPUTZvSk9DSWlJaUlpc2tzcC9DRWlJaUlpSXR1cVlSM2ZYMWpoVExuQVh4c2Q0VUFZN0pIRnIwMWtESDZwaFBIOVBPdmhIQzdMd0ZsY2x1WC9iVE93blJVbXQvckgzZjE0b0dBY2hkVXdDQngyTVUrWkJ1bTY5bzhZdzNJbkJMTG9BaFlKV0NKa25wQkZBcFlKT3dHUU5kMkF5TVlMcUd0aGovdzdIRVV5RHBFUWtBYy8rc2c0Uk14UllvWklPR1ppQ2xoOEhPRzYxby9RT0x6M3VaU05CQVpHUThOZ2RaR0ZvQS9uUlhkOWUyM0VBSVVvcEZSVzhBTTYxemROYU05ZnBUVjNCWmZHTzcxSis0b0RwcFl6ZnVlNUpRNVdBdjdxeC9vWkt0LzZ1TnpUMGhiTytCaS9pSU5icnB2eEFxeGZvaDdYQ2Z5NGMwaDhuK3QvUTNoa2ZXakRnUEhYUWh2N0xzUnhmL0lBenY3akhHUVd4aGJnU3kvRDJjazhDQ0lpSWlJaUlySmJLZndoSWlJaUlpTGJiakhKK09yVUFpZExCVDU5Y0pDUzUvWDB3dGt0akFIUHczZ2VCb056RHVQN3E2MGZMaytFNVAvUFVzZ3luTTJESWZmVEVtS0F5RURFalc5WGRzQW9NWmt6cEFZeVBESllEWWRrdHdRL0RBdjQxRFlJaFhSL1lrVEdLQWxCWnh1OVRzT0g2WnplSGU4UzRQQ3hSTGRwODdnWHhoaEt4dkdFcXpIaE1wb1BNUHFsRy93b2x3c0V0d2wrWkdtMmY0SWZOaU91enRHWVBJK05HenU5U2Z1U2MzQjlJZUczdmpuUHdYNlB6enhab1ZMc3BXT25nN1NKODN5TUNmTUFTRGQ0WVV6ZXdPQjhMczBsbUNERTk4SWJRaHY1N1pCLzVDR085UzBlcTMvczZ4QkhsN3ZsdWNOdDhOZnU4NUhGN2NQb1J6ZjRNYkVFWDN3UlhyOEdyZTJlTkNRaUlpSWlJbktQRlA0UUVSRVJFWkZ0WjRHeFZzd2ZUc3h6dEJqeFpLVk13SzN2OU81WnF3dVRhd3VibmYvSVAzVyt6VG1IOFR3STEvNk9jemhuODFhUUxNVmw5cjVIeHhqeWZ4UUd4bEVBNFBZaGhqd3N3dnNFUDlhK0sySnpBaDMzcW1UZ1U4V01GMnhNMDkzZjZKZTdEbjVrR2ZYbWZnbCtXTkxhSXZXeE4wZ2JTOXhMQzQxc0x1dmczZW1ZLy9YcmN4amdwM3N0QU9JeVNCcTRxSUlodU9GQTRvQTRzMkFnS0ZSdUhQbHl5L1h2L1JESHZRUTRidjRlNXdDYmRyNlMvMi85YzRoekZweGRPejNkZjZrSDYyQnFHYjc4RXJ4OEJSb3FPeElSRVJFUmtUMUE0UThSRVJFUkVka1JxWU0zVnhyODd2VVovdjVEUnpsZExoTDArR0xkS3MrN3EzQkVQcUpnM2ZnQ09vRVFPaTBoWVFTNExSa2RzK0gyME0yaDdNN0YvOERBcVFnR2Fnc3NCR1Z1R045d2wrNDYrTkZvMFU3U1RkcnkzY2wxZ2taSmM1bjYyQnZFS3pPckM4S3ljMUlMYjQrMStZMnZ6d0U5R0FDeENjUU5pUHB3ck8ySFNXcTVQTDJDOFRJODQ5OVB0bXYzY1RkM2F0eGpnTU5sYTQxUnVMd3A2djBDSEhidGUyKzVyRnN1WjNjZTQ3ZUxkVEJmZzIrOEFTOWNnbHA3cDdkb20za21INVhrNXlPUmpBSDh0WEZKR0pNSFV3M2dlL2hIRHVJVmJ3eGNtbElCZjJRWUUvajNkdG5PNFpvdHNybEZYR1p2UGEzUklwMWR6QnZSSFBucm5PN2oxK1poeGRXSGI5WjV6THY4TkJFUkVSR1IvVURoRHhFUkVSRVIyVEZOYS9uaFlvMUQwVHgvNitSaGpoUWl2SjVZMGJzOXMzNFI1VjdQZTFOTENLd0xoV3poNkppOW9EdjY1VEZiWmRKbHRGeHdUd3ZpVWVoVExrVUtmblE1UjlxczBoaC9tM2g1Y3JVcFFIWmVrdlY2QUNUR3BUNG1LT0U2SWE0a3kyaTBtbmpHN2E3Z3h3TUVPSERnYmc1dzJPeUcwQVkyVzNmYVdxRGpsc3RTZ0dOVFdBZHpWZmpxcS9EZGM3RFMzT2t0MmlLK0I1N1hHVUdYajZMRDl6QkJnRGZVajFjcDQ0OE1ZYUlJRTRYNWZ3ZDVHNC9YWDhicnIrUUJFSUNnODV4NXd3UWxBOEZONDVmdWxyWDV6SjBOOWlYbk9pMDFEbHhteVJhWGNjMDJPSWR0dGNrV1YvTHoyb3hzY1FYWGJPR2ErZGRkYXRjQ0lkYmliUDRaNi9MOVNnRVJFUkVSRWVrQkNuK0lpSWlJaU1pT3FxWVpmejY3eEVnVTh1OGZIV1k0Q250bkFYTkRCb05aRzk5eTgraVgrLzJwT3pRNlpyY3BHdmhVSWVVbEc5UHk3MzRBVFJUNlZFckZQUGh4MDJuN01mamhuQ09MR3pRbTNxRTlmeDJYYXViQmJ0UGJBUkFIYVF2bitSaS9RSm81SnVackJONFdqUjk1NEFESFJpMGJheUVOdDM3RWlsc0xkR3g4V1hjWTV5SmI1b2JneHp1dzFPaUJXOStZUE9qaCsza0xSK0RqbFFyNEI0Y3dsVEwrZ1FIOGdRcmVZRC8rOEFDbXI0UUp3endRRWdUNStRMnJ3UThnZjAyeFFVaHl1em5uOEE4ZFdOdlhiTGNCRGZKalNQNDZweHNZY1dsR05yT0FhOGVrU3l1NGVndGJyV09yTlZ5alJiYXcwZ25JZHM3WCtid1dSaEVSRVJFUjJmMFUvaEFSRVJFUmtSM2xnTGs0NVk4bTV4aUpBbjUyWkpEKzRONGFHL1lXaDAxaW5MTjRRZENwVXZkdWJBSXhxMzlzVGlqa1RxTmp1Z3VmM2RFeDF1THMxb3lPMldxaGdUTUZRNlcyeEtKZnloZTk3bUExK0xINjd1VjF0N25MMjFQMlcvRER4azBhaytkcHoxM0JwYTJkM2lSNUg3MGRBTEdRTkxCNHhLbGhybHJIdzk1bWwzWTM1U2EySnNBQm5VRFlMVTA0NjFzNEZPRFlhM29pK05FZHo5SU5lb1FCL2tBZi9zZ0IvQ01IQ1k0ZEpqZzBqTmRYZ2pESVF4eEJKOGpoZWZsNXZMMXovRERHWU1LNy85WDJhbGpFT2dwWmxqZC9kSU1lMXVMU0ROZU95ZVlXc2RVNjJjSnkzaGhTclpQT0x1TGFjZjc5NndPenppa1lJaUlpSWlLN2lzSWZJaUlpSWlLeTR4d3cxVXI0TjJPekRJUUJIeC9xcCtUdm5RV0llNVltdURRaE00YjhMYlZtYmZIRjkvUHhMWjYzUVNoa2ExcENvSGRHeCtTalgrQXhWMlhHSGI3ajZKYzdCVDhja05tTWVuTWZCVCtTRm8yWml6U25MMktUWHAxNTBEdHVEb0Q4MUJNVitrczljdngwR1ZtN3pud05RdFBHT3R2SlkydzgzbVI5cThiYW1KUnMzZWszalZqSmJoZmdlUC9Ma2Q3aFhCNzhtSy90d2VCSFo3U0tDUU1JQTd5K0V2NmhZWUxSRWZ6UlF3UkhSdkFyWllnQ1RCQmd3bURQQlR3MlV4NFdDZC8zOUc0elduQjBKSCs5azltMXoybUtiY1ZrczR2WXBTclpjcFZzWVFsYmE1Qk5MK0RpSkErUnBKM1hSMVpqWkVSRVJFUmtaeWo4SVNJaUlpSWl1MElHWEdxMCtOM3IwL1FISGgvczd5UHE5UVdLZGVFS2JJWUQzT3IxWFJjS1dSY015WnRDT3FHUnJpMEtoZHp6NkpodVU4Z04xMi83RlkzajQwR0xsN1BiajM0Sjd5YjRrV1hVRzIzaWVIOEVQMXphcGpWM2hlYmtlV3hjMytsTmtydlVEWUQ4K3AvTTBZd2RuLzFnaFlHeWo3ZkhqNS9PT2VLNHhaV3hlVHcveHZmYyt6UjB2RTlJUXdFT3VZMXVhY1BVTW56OU5Yait3aDRJZmdSK1BvSWxDdkQ2K3doT2pSS2VPVTU0L0REK1FEOUVZUjd5Q0R2ZjErdXZvelpSOTNXQWlUeFdYL0IwT09md2J3NkdwSjFBYkRzaFcxckJMbFZKcCtmSVpoYkk1cGZJbHFzUXB6YzJoYXlPcFJFUkVSRVIyUm9LZjRpSWlJaUl5SzZST0hpNzJ1VC92amJEUHpnOXl1T1ZFZ0VQSG1yWVUxWVhNZGVGUXBLYlFpRytoekhlRGNHUUxRK0YzTlhvbUc1THlPMUd4Mno5cWtkazRQR2lSNlcreUhLdzhlaVhNUENwRk84dStOR09rNTVmcTNITzRiS0Uxc0lFOVlsM3lGcTFuZDRrdVVmZEFNai85di9Pa21TT3p6L1R6MkRmM2c2QVdBZjFWaHRqVjdBMjdSemVlbjF2bE8zUURYNU1Mc0dYWG9JWDNvUGwzVGpoeWpQUWJlMG9SQVFuamhDY09VNTQ2aGpCNFFONHhRSkVJVjZZajVIYlY2K1h0dEVkZ3lHSGh2S1FSNUxpMGhSU2k0dVRHNElnNmVRTTJkd1N0dDZFSkYxckNVbXpqUzlVUkVSRVJPUStLUHdoSWlJaUlpSzdTc3M2WGw2dTgyK3V6L0IzSHpyTTZmSStESUJzWkgwb0pMWDU4dWY2VUlneDRQa1kzK3Q4OWpHZW55OGNtWFhoQjdQNnh3UGRwcnQ1ZEl3eGhqN1A4WWl0TXVzeTJqZU5mZ21EVHVOSDJBbk1LUGlCeTFMYXl6UFV4OTRrYXl5akJmYU1YY3ZoQUFBZ0FFbEVRVlM5S2JWd1lUTGhuMzRqSHdHemx3TWd6am5pTk9QQ3hETFdwWGhHajBuWkhNN2w2KzFqQy9ESHI4SVAzNFBxYmdwKytGNCt5cVVRNFE4UEVUNDBTbkQ2T01IeHcvajlmWmhDaE9tT2N0bUQrM2F2TWNia0xTc0JVSWhXdjc0YUNrbnpwaENYcEpDazJIcVRkR2FlZEdLV2RIeUtkR29PMTR3aFRmUFhSbW1ta1RFaUlpSWljdDhVL2hBUkVSRVJrVjJua1ZtZVgxakJHUGk3cHpvQkVDMXdiTXl0QzA5WWkrdE1KN2sxRkhMejZCanZ4dEJESnhSaTFvVkQ3c2R1R1IxVE5QQ1RVWnZYYlVKNzNlaVg5Y0VQWTh5TkMyZjdOZmhoTTVMcVBQVnJyNUhXRjFId1kyL0xITHc3bFFkQW5ITjg3cGwraHZzQ1BHOXZIVU1kRUNjcGFkYkF3NkduQU5rTXp1V1RPSzdPd1IvK0NGNGZnM3A3cDdlSy9Ea3pDakNGQXNIUmc0UlBuaUY2K0JUQnlCQ21HR0VLb2NhNDdESEdHRXdZUXJqV0ZPS2N3ejg0U0hEc0VPNERqK2FCa0haTU9ydEFPamxIT2psTE9qbEx0cmdDY2FKMkVCRVJFUkc1WndiOVZrZEVSRVJFUkhhcEFkL2pjNGVHK0pWVFJ6aGVLdUJyd2VQQnJCOGRZMHhlRWQ4SmhIUkRJWWFibWpBMmFYVE1ScHk3cWZWakUwZkhPT2VZekF5LzFqakVST2tJK09IdGd4K2Q4K3pYNEVmMTJxc2t5OVBndE1EVUszd0RwMFpDL3Q3UEh1Q1hQajdJa2NFQWZ3OEZRTnBKeGx0WDUyaTBGdkdNVmZoREhwaHowRXpnM0VRKzZ1V2RTV2dsTzdoQnhrRG9ZN29OSDQrZElucnFZY0tqSTVoeUVhOFFhWlRMUHVDY3kwZkZKQ2t1eVhCeGdxMDExQTRpSWlJaUl2ZEY0UThSRVJFUkVkblZoZ0tmTHh3ZTRtK2ZQTXhvc2JBbnh4ZnNldXRESVo3Sng4WDRhMjBoYTR0UE94TUsyWEIwVEdkOHpPMUd4eXhsOEUrV0kxNnBQSUlybE9rdmwyNGYvTENXZXIyMVA0TWZLOU0zTnE1SVR6QUdSb2NDL3ZySEIvZzdQM09BRThNUmdiLzd4Mmc1NTZpMVlsNitPSVp2MnZqZW5jOGpjanZPUWEwRnIxeURyN3dNbDJjaDJhbERYaGhnb2hEdlFEL2h3eWNwUEhHRzRPUlJ2TDVTM3ZLaGNTNzdtbHR0Y3N0d1NhcDJFQkVSRVJHNUp3cC9pSWlJaUlqSXJqY2MrdnppMFlQOGplTWpIQ2xFQ29Cc2wvV2hFTi9IZUozUGZvQXhIdmhlL3BtMWIrc0dSTFlzRkxJYThIRDVmNjRiSFpNSFE5Wkd4N1NzNHkvcWhuOWRlb0swZjVnb0NtOGIvR2cwMjdUYThmMU9tdGt6OHVCSFNySXlUL1g2YXdwKzlEZ0RIS3g0ZlA3REZmNnpmMmVZSjQ0VktZYTM3Z2U3U1pKbVhKcGVaRzVwRGxEcmh6d1k2MkM1QWQrN0FIL3lHa3d1NWVPUnRwVm5NRkdFcVpRSkh6MUYrTmdwQ28rY3hPc3JZMG9SSmd4MzlUNHBPK3UrMmtHUzdMNUg1NG1JaUlqSTNxWHdoNGlJaUlpSTdIb0dHSWtDZm1uMElMOTQ5Q0JIaWdxQTdLanViVzhNZUoyUk1aNkgxeGtkZy9GdVhNVHFoRUxNdW5ESVpybmQ2QmlicFV3bGhsOVBEak5YT1FyK3JlK20zcGZCanl5bHZUSk4vZXBySkxWNWpYclpKd1pLSHA5NHRNU3YvdnhCUG5hbVJMbmc3Y3JGWnVjY2pUamg1WXZqR05kVTY0ZmNOK2Z5NE1kQ0RiNzVGbnp6TE14VXQzazlQQXp5c1M0alEwVFBQRTdocVVmd2h3Y3hwUUplRk9XaFNwRjdkT2Qya0JtU2ExUFk1Um9rU1g2Nm1rRkVSRVJFOW9WZ3B6ZEFSRVJFUkVUa1Rod3dGNmQ4YVdLZWVtcjVqMDRjWXJRUTRabmRQNzZnSjYwUFhGaUxTeFBBa0hYREhhYmJGT0xsbzJPNm9aRHVhVjJiTURyR3JBK2lkTDlHdmpEaSt4NFZINDRuVFpheHBBcCs0TEtFOXZJTXRXdXZrdGJtd2RtZDNpelpKaXROeS9QbkdpdzNMUC9sTHh6a1U0K1hHU2o1dXk1SWwxbkhVcTFKNkNWWVBUemxQamtIY1FvVGkvRDFOK0NGaTdEWTJLWjN3QmtEVVlCWExoRThlb3JDQng0aE9uTUNiNkFQcjFnQWIzY0dyMlR2TU4zWFdiNFBoUWpJbitPOWc0TkVqNXpNQXlHdG1IUitpZVRxQk9tVmNaTHhHVnlqaVVzeVNQT21OQkVSRVJIcFBXcitFQkVSRVJHUlBjTUFCd0tmengwZTRwZVBqWENxWENUWVlJeUg3Q0xyUjhlc1c2em9Ca1B3L2M3OXQ3bWhrSzZXZFR6WGdDOFhIbUhGTDYzK3pIMFovRWhqV292ajFLKy9RZHBZVkIzOFBoWDY4TmlSaUgvdzJXRys4TkYrRGxZQ3ZGM1NQdUNjbzVXa3ZINXBralN0NDNsNmpNcTljdzVxYlRnN0RsOTdGUzVNUTcyOURSZnNlNWhDaERjOFNQVGtHUW9mZkl6ZzZBaGVYekVmK2FMWEtyS044dWY5RE9JRUd5ZTRWcHQwZkliazZqako5U215cVRsY0s4Ni9KMDN6bWh3UkVSRVIyZk44NEIvdDlFYUlpSWlJaUlqY3JhWjFqRFhiek1jcHA4c0ZCc0lBRHpXQTdINnUweFNTTHpLNE5NWEZNYTdkeGlZeExrbnlHZlhPNVcwVTNidlRkYzYzN24wTDkzSmZlMERrT1Y1c0I5VDlFc2J6OW1Yd3c2WnQyZ3ZqMU1mZUpLMHZvdmVCN0YvNUdJeU10OGJhK0o3aDVFaElYOEhiRlEwZ3prRzkxV1oyYVJIbk1uYkJKc2tlc2pybXBRN1BuWU12dnd6dnpVQXIyZUlMOW4xTWY1bnc0Uk9VUHYxalZENy9LUW9mZkl6d3lFRzh2aEplY092SU1aR3Rab3pCK0I0bUN2RktCYnhLR2YvUUVPR1pFeFErOENqUmh4NG5PSDRZZjZBQ0puK3RrSThoTW1vRkV4RVJFZG5ERlA0UUVSRVJFWkU5cDIwZGs2MlkyVGpoVktuQVVLUUF5TjZWajQ1WkM0VWtlU2drYm1PVEJKZmxvUkRqWENldnNHN2t6RjJHUWh5R2M4Mk1oV2lBelBoWTYyZzJZMXJ0Wk44RVAxcXpsMm1NdjBYYVdFTEJEM0hBU3N0eWZySk5yWmx4NWxCRXBlanQ2Q2d0NXh4SmxuRitmSjRrYldKdW1oSWxjanZkTVM5amkvQ1ZsK0diWjJGNmVZc25Xd1ErcGxJbWV2d1VmWi85QkgwLzgrT0VqNTdDUHpDQVZ5emtDKzk2RU1zdWtZZEJmTHdveEpRSytBTjlCS09IaUI0OVJmR1pKNGllZnBqZ3lFRk1LZXE4VERCNUdHVDE5WmFJaUlpSTdBVUtmNGlJaUlpSXlKNFVPOGRVSzJHaTFlWjBxY0JnR09CckJFenZjSjFRU0paQm11VE5JRGVFUXRMOHRKc1hKRzRLaFhRZkR5dHB5cVhnQUMwQ21xMXU0MGR2TDJZNDU3QkppOWJjRmVwamI1TTFsM2Q2azJTWHFiY3NGNmRqTHMvRUhCME1PTkRuRXdZN2N4eDFRTE9kTURrL2ozTVpucmZ0bXlCN2xIWFFhTU03ay9BSFA0S1hyc0J5Y3d0amJvR1A2ZThqZXVJTWZULzNDY28vL1RIQzA4ZndCaXI1d3JwZWg4Z3VaNHpKeCs4RkFWNGh3cFNMQkVQOWhNZVBFRDM1TUtXUFBFbjA4RW44UTBQZyszbUt5dlB5Uko1RFlSQVJFUkdSWGN5Z3QveUlpSWlJaU1nZVZ2UU1IK3d2ODdkUEh1YWpneFVxZ2I4cnhoZklObGk5bnpzVkFiNlA4ZjE4UWNQMzg3OWpzTUMxMVBDL3R3NXp6ZlRUakZOc2p5OWNPT2V3Y1pQR3pFV2FrK2ZKV3RXZDNpVFp4VXFoNGZIUmlGLzV6QUUrLytGK0RnOEUrTjcydG9ERWFjYTdFL01zMVJiQVdiVit5QjA1QjZtRnhUbzhmd0crZlJiR0Z5SE90dWdDQXgvVFZ5SjY3QlRGajMyQThLRmplUDE5R0FVK3BNYzQ1M0JKQ2ttQ2JTZGt0UWJwMkJUcHRTbVNxeE5rODB2UWp2UHZTYmRxaHhNUkVSR1IrNkh3aDRpSWlJaUk3SG1oZ1lmN2l2ek5ZNGY0bVpGQkRvU0JBaUQ3MmZwUWlHZkE4MWswUHIrNVZPTDE2Qml4Ris3bzVtMGwxMmsreWVJR3pha0xOS2JmeGJick83MVpzZ2Y0SGh3ZERQaDNQOUxQMy9uTUFjNGNDU21HMnpPMndqbEhvNTN3MnFVeG5HMnA5VVB1cU52MjhkNDBmT05OZUhNTWxwcGJWRWh3YytqajlIRzgvakltVk9oRGVsLzNkWVdMRTF5YzR0cHQwb1ZsMHFzVEpPOWRKN2syaVd1Mk8yR1JkS2MzVjBSRVJHVGYwOWdYRVJFUkVSSFo4eXl3RktkY3FEZnhNWXdXSThxZWoyRjczN2t1dTAxbkJJek5zRW5DYkxQTmhlQUFzUWw2OG5IaG5NUFpqS1N4VEdQOExWb3psN0J4WTZjM1MvWUk1NkRXR1FOemJxTEZTTVhuWUg5QVlSdkd3S1RXTXJtd1FyMVpBNXhhUCtSOWRkcytGbXJ3N1hmZ2oxNkNjNU5RYTIvQmhYa0dVeWtUUFg2YXloZCtpdEtuUGtwNDhpaGVwWXdYOU9iemlNak5UR2VrNHEwallvNFNQWG1HNklPUEVSdzdoQ2tXY0VuU1BWT2UwQklSRVJHUmJhZndoNGlJaUlpSTlBUUgxRkxMZTQwV3kwbktzV0pJZnhqZ29RQ0k1UC80TFJuSEQ5SVNkYitJTWIxVkxlQ2N3MlVKOGNvczlldXZFUytPNGRLdFdBMlZYdGRPSFJPTENhOWZiV0dkNGZod1NEbnk4TXpXSEV1ZGM3U1RsUFBqODFnWHEvVkROdFFwSDZBUnc0VkorT0tMOE53NW1Gckp3eUNieW9BcEZRaE9IS0g4MlU5US90bWZJRHcxcXRDSENKMHdpT2Rod2dCVExPQVA5QkdNSGlKNi9EVEZqenlGZi93UWZxV0V5MnkrMDNaN3gzdDgzSjZJaUlqSWJxSHdoNGlJaUlpSTlKUkdacm5lYkRQUmlqbFpLakFRQkFSbTY5KzVMcnViNmZ6NVlzT3lHQTdnUEgrSHQyanpPT2V3U1l2V3duWHExOThncWM2Q1ZmVzYzTC9Nd2tMZGNuYXN4Zlg1aEpQREFZTmxuOURmL0dPcGRZN0ZXb05xZlJtd2F2MlFXemdIY1FyVEsvRGRjL0Nscld6N2lFTDh3OE1VUC9VUnlwLzdGSVhISDhJZjZNY0xGZm9RdWRscUVDUUk4SW9GdkVxWjROQXcwYU9uS0g3NENhTFR4L0VxWlp3Qlp6dkg5MjZTUzBSRVJFUzJoTUlmSWlJaUlpTFNjOXJXTWRXS3VWUnZNUkQ2REVjaEJjL1R3czArWm96Qk9zZGNrbkk1R0NiMjl2NUNudXNzb0dUdEJzMnBDelFtenBJMThnVjBrUWZsZ0hyYmNYVTI1bzJ4Rm9NbG40T1ZnR0xvWVRhcEJjUTVSenUxbkwwK2o4MWFhdjJRR3ppWEI1R1dtL0RxVmZqaVMvRDlkL01ReUthM2ZRUSsza0EveFk4OVJkOFhmb3JpTTQ4VEhCekNSQ0hHMjl2UEZTTGI1WWJ4TUgwbC9KRWh3b2RQVVB6UVkwU1BuOFkvTUpoL1kyYTdxVnlOaHhFUkVSSFpaQXAvaUlpSWlJaElUMG9kek1ZSjUycE5VdWNZTFVhVWZRK0R4c0RzVng1UU5JNFhzajRhZm1GUGozNXh6dUZzUnRKWW9uNzlEVnF6bDdCeFk2YzNTM3BRbk1IMFVzckxWNXBNcjJRY0dmRHBLL3FFd1lPM2dEZ0g5VmFidWVVRm5NdlUraUZBL3Jpd25SRXZWK2ZnajErQmI3d0JWK2J5cjIwcUE2WlNJbnI4TkgyZi96VEZqejlEZUhRRVV5emtqUVo2VUlyY0YyTU14dmZ6SUVpNWlIOWdnT2pVVVFvZmZKVG82VWZ3RHc5amloR3VuYXdGUVp6Q3F5SWlJaUlQU3VFUEVSRVJFUkhwV1JaWVRqUGVxemVaYXNXTUZpS05nZG5IRE9BWnc0K2FHVXQ3ZVBTTGN3NmJKc1FyMDlTdXYwYThOSUZMTjN0RlZHU05kVkJ0V3Q2ZGF2UGlwU1lHT0R3UVVBd052bmQvZ1RybkhFbVdjWDU4bmlSdGR0cEVObi9iWlc5WlArTGwyYk41MjhkYlk3RFUzSUtDZ0REQVAzS1E4czk4blBMUC9TVGhROGZ3S21XTTcrczFnc2dteW9NZ1h0NmtVeXJpRC9VVEhqOUM5TVFab2c4OFNuRHNFS1pVeUJ0QnVpTmhySUlnSWlJaUl2ZEQ0UThSRVJFUkVlbDVUZXNZYTdZNVgyOHlxREV3KzVZeEJ1Y2NNM0hLbFhDWTJPeTkwUy9PT1d6U29qVi9qZnIxMTBtcmMyQ3puZDRzMlNmaUZHYXJHYTlmYlhGK29zMXd4V2V3N0ZNSXpEMlBnbkZBczUwd1BqZVBjNWxHdnV4enprR1NkVWE4WElQZmZ3Ris4RjRlQWtrMit4RG5HVXgvSDRVUFBrYmwzL3NNaFE4K2hqL1VqeGZ1dmVjRWtiM0dHSk8zNm9RQnBoamhEL1FSakI0aWV2dzB4UTgvZ1gvc0VGNnBpTXV5dGNTWGdpQWlJaUlpZDAzaER4RVJFUkVSMlJjU0IzUHRoTGVyVFJMckdDMkVsRHdQN3g0WExHVnY4NEFJeDQvMjJPZ1g1eHpPV1d5N1RtUHlITTNKYzJUTkZmSWxkSkh0NHh6VTI0NXI4d2t2WEd4UWJWbU9EQVpVaWg2QmYvZXRTa2xtdVR5OVJEdXVZNHhUNjhjK3RUNzA4ZFlZL1BITDhPZHZ3ZFY1YUNaYmNJR0ZFUC9ZSWZwKy90T1VQL05qQktPSDhZb1JSdWtqa1cyM0dnUUpBcnhpQWE5U0pqZzhUUFRZUXhTZXlZTWdwaERoa2tTTklDSWlJaUozU2VFUEVSRVJFUkhaTnl4UTdZeUJ1ZEpvTVJRR0RBUStrVnBBOWcxRHZ0and3NlpqT2V5SFBURDZ4VG1IUzJQaWxUbHFZNi9UbXJ1Q2pSczd2Vm15ejZVV2x1cVdzK050M3JqVzVKSERocEYrSDkvTGo2VzNPNlk2NTJnbktaZW41OEFsYXYzWWh6WUtmZngvYjhIRkdWaHBiY0dJRjgvRERGWW9mZXhwK3I3dzAwUlBuTUVmcU9CcHhJdklybUdNeVlNZ2hlaUdJRWowb2NjSlJrY3d4UWpYYXVmZjdOd1dIQ2hFUkVSRTlqNkZQMFJFUkVSRVpOOXBXY2RFSythdGxRYUpjeHdwcWdWa3Z6REdZSjFqckpWd1BSd204WFp2emI5ekRwd2xpeHMwWmk5UnYvNEdTWFVXc3ExNE83ekkvV2tuRG10VG5qblJvaHpHaElHUHZ5NVF0OUgrbFZuTDFPSUs5V1lOVU92SGZuSzcwTWR5RTdLdGVGTi9JU0k0Zll6SzUzK0swaWMvVEhqa0lDWUtkKzJ4WDBUV2dpQ21FT0gzOXhFY0hjbURJRS8vLyt6ZDUzTmtXWjdlOSs4NTE2V0RkK1Y5ZSsrbWU3cDdaN2c3MjdPelhPNXlWMVNJUVNQS2tpRXhKSXF4d2JkaThBOVFLRUlScElKa2hONUlwR0twRjZRb0xrbVJRV3AzdUw3SDk3U3JydTZ1cWk2UEtuZ2d6WFZITDA0bUNsVmROVjBGSUF0STRQbEVveE1GazBnQWlaczM3M251OHp0RE9EMkJDUVBmQ0FKK3crSVVCQkVSRVJFQmhUOUVSRVJFUkdTZktvREZ2T0RUVmQ4Q01oS0ZESVVCc2JIcjdSQ3lOMWtnQXI3UE1DMGI3OHJmdFhNT1YyVGtxNHVzWFhtZjl1eG5sTzBWTFc3SXJoT0g4T3BKZU8xa2liVXB5ODBtYVpZUldvdTlSd2pFT1VlVzUxeThlWXNzVHhYODJDZWNnMDRPUzAzNDZXWDQ1ejk4QktFUEEyYTRUdVdscDZqLzZXOFFQM2FNb0ZIRHFPMURaR0FZWSs0TWdnelhDUTlORVQ5eGt2aXBVd1JUNDM0QVhwNTNRN01LZ29pSWlNaitwdkNIaUlpSWlJanNhNjF1QzhoUGw5ZFlMUW9tNDVCYUdCQjJEemJMM21PQndCcitvR2xZamhxN2F2UkxiK0dpekZxMGIxMWs5Zko3cEl2WGNYbG5wMitheUQyTlZPRTNYb1lUa3hCWTMrclI2blJZdWs4SXhEbkhTclBKL1BJeVJWa3EvTEdIOWFZeXRETllXSU0vK1JUKzJRL2gzMzBJbi9VejlBRVFCZ1F6RTlTKzlRYTFiN3ppMno2aTNkdjBKQ0pmelJpRHNkYi9MVmNTZ3RFaG9zTXpKRStmSW43OEJIYWtnU3RMWEZGb0xJeUlpSWpzV3dwL2lJaUlpSWpJdmxjQVMzbkJaMnN0UGxsdFV3c0NScUtBMkJvc2FnSFphNHd4RkE3T2R3cXV4cVBrWm5lY0JlNmN3NVU1V1hPSnRjc2YwTHIrQ1VWckNWeXgwemRONUo3Q0FKNDVCTzg4QXlNMTFvTWNqdnVIUVBLeTVQS3RPWnFwQWsxN2xYTSsxTkZNNGRvaS9ONVorTCsrQjc5L0RpN093VXE3ajZFUGdHcEM5Tmd4NnIvOGMxU2VmNXhndUtHMkQ1RTk1bzRnU0RVaEdCc2lPbmFReWpObmlFOGR3VlJqWEY1QVdRS3V6eHNkRVJFUmtkM0Q0SitUaTRpSWlJaUlDQkFadzJRYzh1YllFTDk2WUp4VDlTcU5NRkFJWkk5SlM4ZjMycGEvYTA4ekg5VXh4dTdZYlZsdis4amJkQmF1MDd6MkVmbmFQSzdJZHV3MmlUeUk0UXI4bGJmZ1R6MEp0ZVQrSDJlTklRcERSdXAxcWtuQzFiazVzangvZERkVStxNTNrbjJhUXl1RksvUHc3bm40NFJjd3R3SnJIU2o2ZlFUU0dNeElnOHFyejFCNTR3WENtUWxzSE9teFcyUWZjYzdoOGh6WDdsQ3V0Y2t1WGlVOWU1NzAzQmU0bFRWY21rR3VVSzJJaUlqc1hRcC9pSWlJaUlpSTNFUE5HZzVWWW41eGFveDNwa1k0VkltcEJBRldpMGg3Z25PTzY0WGxiemVudUZTZGdTRGNzZHZoaXB5c3RVenJ4cWQwNWk5U3R0ZlFVM1haN1FJTGp4K0F2L2tPSEI0SCt3Q2JSbXVNYi84b3RQQzJWemdIV2VGSHU4eXZ3Z2RYNEVkZndPYzNZYm5sZ3lDUFpHc1dCZ1F6NDlSKy9uV1NaeDhqR0duQWhuRkRJckwvT09kd2FZWnJkeWlXVnNrKy9ZTDA3QVd5aTFkd3piWVBnbWcwaklpSWlPd3hDbitJaUlpSWlJamNod0dHdzRDVDFZUmZQVERHbStNampNY1JpVFZhVU5vRGxncjRYMWNxL0ZIdEpKMGdlYVMvVStjY3pwV1VXWnZPd2hXYTE4OVJyQzNnaXZTUjNRYVJyYWpGOE9kZWhUL3pJZ3hWTm44OUd3OUthYXM2R0hwalhUcTVIKzF5NFJiODRBTDg5QkxNci9uQVIvb284ejJWbU9qa1llcS85QmJSaWNQWWFrV1AwU0t5em5XcmlWeWFVcmJhRkRjWFNEKzVTT2VEVHlsdUxlRGFIVjliSkNJaUlySUhLUHdoSWlJaUlpTHlGUUpnUEFwNWRyakduNTRaNTRYaEdxTlJSS3dReUVEcmxJN2ZiOEkvREI5ajhSR05mcms5NGlVbFhiMUZhL1l6c3NWcmxHa0xQVDJYUVdFTUhCbUR2L1VkT0RVRlFiRDU2MUw0WXpCc0RIeTBNN2kyQU85ZmdSOWZnbXVMc05yMmIzL1VXekZUcnhJLzl4aTFYM2lkNk5BMEpncjF1Q3dpOStXY2c2TEFkVkxLdFJiNXBSdTBQL3lVOUpPTEdnc2pJaUlpZThMTzlOcUtpSWlJaUlnTWtBSzRtZVg4d2Z3S0g2MjBlRzY0eGk5TmovSENjSjNSS0NSU0NHUWd4UWFlcWhnYXpTV1dnb3FmWTlGSGZnNTlSdDVhb25YelBPMjVMeWpUTlNpMXlDQ0RKUW5ocFdNd05RUzJUMzgyenZuMXQ3eUUwRUlZK05DSlBEck8rWjkvZWxmZzQ2ZFg0T29DckhXZ2xmbFF5Q05ud0F3M3FMenhBclczWGlLWUhNVUVnUjZMZHhIbnVsRWd0LzYvRGUvODBrYy93RFhlNDNkcjd2cEg5OSs2SDhqOUdHTWdEREZoaUtsVnNhUERSR2VPK3JFdzU3Nmc4L0huNUY5Y28yeTJJYzM4aGxCRVJFUmtnQ2o4SVNJaUlpSWk4b0JTNTdpZVppek1MZlArU3BQWFJodjgwdlFZVHpTcWpJUUtnUXdhWXd3MUF5ZUxaVzR5UmI4R3Jqam5jR1ZCbWJWbzNicEllL1p6aXRheVJyekl3QnBLNE91bm9WN1plaURqZnArZUZmREpkYmg0Q3c2TndlRXhxRVFRaHhBRllJM0NJTnV0T3htQnJJQXNoM2J1UXg0ZlhiMHo4TkhPZkNoa3gxaURuUnlsOXFlK1J1WGxwd2xHaHpEOVNpSEpWN29kOHRpd1NPNTZvelpLS1B4allPLzlyaXo5SFkwTm4xWVVQenYvWWNBRXdaYzNHTVpnQXVzdmJYZkRFTmp1eDVuMXo3MTlKUXFHeUczR0dFd2M0YUlRMjZnVFRvMlJ2UGdFeGMxNU9oOThSdWVqenlubmwzQ2QxRzhVUlVSRVJBYUF4cjZJaUlpSWlJaHNVc1VhSnFLSVYwYnJmSHQ2akNjYlZZYkNnTVJhTFM0TWlIYnArTDJtNFgrTEgyY2hxRzNyNzgyUGVDa3BzdzZkcGV1MFpqOGxXN21GeXpyb3FiZ01xamlBTjA3RGYvVU5tQnpxVHdERE9WaHN3ai82US9qZWVYL3dhcXdCWjZiaDhRUCtjcXdHU2VRYlFTSzFnbXhLZHdxVmIvY28vRW51QzJ2dzZTeDhkdE5menE5QU05MEZnWStlTUNBNE5FWDkyMitUUEhVU1c2OHErUEVJZlNubzRUYU0wU2k3bDBXSkswb2YvT2kxZnF3LzVMbnRmL2k3VjlERG1QV3dpTC9zL2p2cXRzTnMrRGgvb1EySWVMMzdjOWxPS1ZlYlpCZXYwdm5nTTdKekYzSE5GcTZUK2Z1MmlJaUl5QzZsOEllSWlJaUlpTWdXK1JCSXlQUERkYjQ1TWN3TEl3MUdvNUFrc0ZpMHFMQ2JPZWU0V2xqK3gvWU1WNUlwVExEMWdzejEwRWVla2E4dDBwcjlqTTdpRmNxMENVNExCakxZeG1ydzE3OEZyNTd3NFl0K3lBcDQvekw4M1g4SDE1YjgyNnp4NDJhU0VHb3hIQjJISncvQnFXazRPZ2FWdURzZXhrSVErRXR0ZW0vYkdQVG9qZFBKUzkvazhjVWNuTHNCbjgvQ2xRVWY5a2h6Nk9SM0ZEVHN2RGdpT25XRStpKy9UWFRpTUxhUzZQRzF6KzRPZTZ3SFBQTHVTMUZBNFZnL3ZPejZFTzdZcXJ2RElXR0E2YjBFSVNiWVVDT2tNSWhzNEp6RHBSbGxxMDB4dDBqNnlVVTY3NStqdURHSGEzZjhobEpFUkVSa2wxSDRRMFJFUkVSRVpKc2t4akFTQlp5cVZmbUZxV0ZlRzIwd0ZjZFVBMHRnTkJKbXQxb3M0SDllU3ZoUjR6UlptR3o2ZXB4ek9GZmk4cFM4dVV6NzFuazY4NWNwMGlhVVdpQ1F3UmRZZVBZdy9JMTM0TUJJLzFvL2xsdnd2LzhoL081SDBNcnUvWEZSY0RzTVV1MkdRUTZQd3NGUi8vclVzQStuUk4wZ1NOQjkyUStiNFhzRlBiSUNWdHR3ZlFrdXo4UFZSZjl5YzhXM2VuUXlIL2JZRmUwZTk1SkVSSThkcC9ITFAwZDA3Q0FtanZTWTJnZGZidlp3dUx6RTVRVmxudnM3VkZudXpwREh3K28xZ0FRV0V3YllNUFRCa042R1FrRVE2ZXFOTUhMdGxIS3RSWDdwT3UwUFB5VTlld0czc3FZMkVCRVJFZGxWdG41S2s0aUlpSWlJaUFEUWNZN1pOR2NoVytXVHRTYS9YWWw1YTN5RU44ZUhPRkpOcUFWV0kyRjJvWXB4dkJGMU9FdkJvbk1QL2Z2cGhUN0tQQ1ZmbmFjOWY0bDA0VEpGcHdYbGZWYXVSUVpRTFlhM0hvT1JhdjlDRktXRG04dnc0UlVmU3JpZnJPZ0dHanJBR3R4WWhwOTBSOEJFSWRSak9Ed0dKeWY5NVlGUm1Lajc5d1VXQXVNYlFneTNXMElHYmRQY0Mza1UzZWthZHdjOXJpM0J4VnUremVQNkVzeXYrWkJIV2tDVzMyNy8yUFVxTWZIVHA2bi8wbHRFaDJjd1VhakgwZTNrWEhjNmk3OUR1YUxzTm52a3VMemI3T0hLd1E5NzNLMFhZQ2tMWEZaUW1HdzlER0tqMEFlTXdnQ25JTWkrWjR4L3dERDFLcVpXd1k0T0VaMDVTakcvVFBySkJUcnZmVUorNDViYVFFUkVSR1JYVVBPSGlJaUlpSWhJbndSQUxiU01oU0d2akRUNCtuaURaNGNiakVRQmliV0VhZ1BaRmNydTZKZS8zVDdJbGNva3hnWVA5SGsrOUZGUVppbjUyZ0x0bXhmb0xGMmxURnRxK3BBOXh4bzRNUW0vK1V0d2ZOSUhLTGFiYzlEc3dHLy9CUDdwRDJDbHZiWHJpd0tJdzl1WEkxV1lIb0taWVJpcXdNeW9ENG5NRFB2MmtDajBhN3hoZDYwM0ROYW5SRHp5WU1pOWdoME8vKzl5UTdOSE80WFpibnZINWZrdkJ6MDYrZTJneks0YTRmS0FURFVoZXVvVTllKzg3WU1mWWFESHplMXdSK0FEWEZGUXBqa3V6YnAzdWowWTluaFl4dmdnU0h3N0NLSkdFT2xaYndQcHBKU3JhZ01SRVJHUjNVUE5IeUlpSWlJaUluMVNBQ3Q1eVVxZWNqTmQ0QThXbGpsYWpmbjYyREN2ampZNFdrMm9od0d4dFZpMGtMQlRyREhVamVOQXNjS3NHeVBucThNZnpqbGNtZE5adUViNzFnWFM1UnNLZmNpZVZvbmc2MmRnY3NnSFFmckJPVmhvd3ZmT1F6UGQrdlgxUWc4OU4xZDhFMFlZK09hUE1QRGZTeGhBSFBpUk1kVVlEbzFBdlFMVHcxQlAvSWliYU1ObW9ic216TVlmZ3pIK09ubkFuNDF6dmxEaDdnVjJoMTh2TEVyL003aTU2a01jMXhaOXdPUFdDcXlsZmpUT3dwb1BoV1RkS1J6cGdBYzk3bVpxRlpLWG5xTDY4MThqT2ppbDRNYzJjTDIyaTk3Q2RWNVFwaGt1eTd2alhIYjZGdTRpemtGZVVPWUZ0Tkl2QlVIVUNMSy9yYmVCMUtxWXF0cEFSRVJFWlBkUStFTkVSRVJFUk9RUmFKV09WcG96bCtXY1cydnp6Ni9QOGN4UW5UZkdHancvVW1jc2lxaFlTMndOZ1JwQkhybUtnZGVTbEUrTlkva0JQeWRQbTZ4ZWVvOThiVjZoRDluelJtdnd5bkUvK3FWZm02YzBoL2N2K2FCRDBZY1RwcDN6STAvUzR0N3Z2Nzdzdjdlb0d3cUpndHYvN24zTHh2Z2d6TlNRRDQwQVdIeElaTHp4WUkwb3p2bFdrNFhtbDcvUHN2U3RIYXZ0MjJOWm5QT0JqbDdiUjYvOW94OC9vOTNDMUNva0x6OUYvWjAzQ2FmR0lkREl0TTF5enZWZThZMGZ2Y0JIbW5kYlBwVDQrRW9QR0FUUmZYUi9Nc1pnNGdnWGhkaEdqWEJtbk1wTFQ5M1pCcks4NnB0MTlrSXlUMFJFUkhZMWhUOUVSRVJFUkVRZW9jTEJjbDZ5bkpmTWRwWjRkM0dGc1Nqa3FhRXFMNDQwZUtwUlpTYUpxUVdXV0tOaEhwbll3RXR4eWI5d2ptVWNEM0w2Zm1BamdyaEt2cW9EK2JLM1ZTSjQrVGpNalBSbjNBdDBBeEVkK0pQUFliWFRuNi94VlhvdElWOTFrcllCTHMzZnVaV3cvaVR3QnkzK29DanYzL3pSQzNmc1YzY0VQNlluTUNkeEVLUUFBQ0FBU1VSQlZQMjYwKzF4NjZHUDB1R0tBcGRtbEwyeEx2djVEclpWRzRNZzdSUVRocGhLaEkwaW5PMkdRT0RSejRxU0hYZmZOcEJiQzNRKytwek8rNTlTek03N05wRDhQaWxFRVJFUmtTMVMrRU5FUkVSRVJHU0hkSnlqa3hYTVp3VlgyaWwvTUxkQ1BiU2NybFY0WmJUQk0wTTFqbFFUYWtGQTBtMEZVUkNrUDZ5QllVcG02REJMVFA0VlM3akdHRXdRRVExUGt5NWR4K2tndnV4aDlSaGVQZUhiTGZyWit2SGhGZmo4NXAyalduWWp4MzF1b3dxQXRxNmFLUGl4UlhlRVB2S2NzcFA2bGcrTmRkbCtwY04xeCthVVlZcE5Ja3djcmFma0ZBTFp2NzdVQm5KZ2tzcXJ6NUtldTBENndXZGs1NjlRcnJVZ3pYYjZwb3FJaU1nZUV3Qi9aNmR2aElpSWlJaUl5SDZYTzJpWGp1Vzg1Rm83NWFjclRYNS9mb1h2TDY1eHVkMmhjQ1d4dFpTQXd4Rm96dnkyTWtDSllkR0VuS05PeW9Nc09CckEwSm0vaEN2U1B0OUNrWjBSQmZEaWNmaUZwMkdvMHA5MXpONFlsSC85VXpoM3c0ODJrWDJvRXBNODl6aU43N3hOT0RPcDRNZERjczc1Y0lkelBvelFiRk0yTzVEbEd1M3lLSlFsTHN0eGFZNHJTNzkvWnN4NkhaRDIxL1luWXd6R1drd2NZZXRWd3BsSjRzZE9FSjA2aWtraXlsYkhCN01VemhJUkVaRnRvdVlQRVJFUkVkbC9ESGNjak1YYURUM3R4bGNBOVA1OTE0RmJqUEduUURlcS91UHVKUWxocEFiaGZSWXRpaEp1cmZyTCszSDRnL1VMYTNkK1hPbHVIOER2SFNEc0hTemMrRDdWZVErMDFFR2FseXpsSmJOcHhrZXJUZjcxalFXbTQ1aW5oaXU4TU5MZzZVYVZrVEFrQ1N5aHNZUUdBbzJJZVNnT1AzWWh3NUJoYVdJWm9pQjQwS1B2eGhCV0dnVFZJY3AwVFl0cnNpZlZZbmp0UlArQ0grRERIaGZuNElNcjBGWjd4djZVeE1SUG42YjJiVFYrUEt6Ym9ZOFNseGVVN1ExTkg3dE1ZQ3pXbUEzYkVrTm8vZHNlUkZHV0ZNN1BTM0lPU3VjbzNDNzZQaDFRRkxobVFkSE9NSEdJVFdKTUZPQnN0dzFFKzJuN2xqRUdVMGt3U1l3ZHJoRWRQVUQxalJkSlA3bEE1OGNmazgvTzRWb2FDU01pSWlKYm8vQ0hpSWlJaU93ZHZkREd4c0JHOTBEcit1dldRRFdDV3VKZmowSy9vaFYwQXlCSkNQVUtCTjNycU1TKzUzNWowTVAwQWlMM09YamIrMW8vNjlqdVY1M1czRnRFdmp2NDBVNWhMUVZYM3U2ZFgyNzU2MXRyKzFXek5QZHZLN3N6M1h0QmtQV1FTUGZ0V3FjZUNMbUQxYUprdFNpNW1lWjgxbXp4NzI4dU14SUduS3duUEZhdmNieVdjTHlhTUJGSEpOWVFXVXRrREpFMTNUOEpMVFRBN1l5VUQzc1lPbGh1RUhQZVZUaExqZk5VbVNkbTVRR2ZLaHRqTUdGRVBEeER2aktuOWcvWmN3SUx4eWZnNlVPUVJQMzVHcTc3MFBiamk3RFU3TS9Ya0YwdWpvaWZQRUg5TzI4VEhacGVINWtoUDl0NjZLUDBvWStpM1czNTJBVUI0TWdHQk5ZU1dyditlaEtHSEJvYVpiaFNYUTk3aE5aeWRHU2NXaHgveGJBMUgvU1lhNjV4YTIyVndwV1V6ckhZYW5KamRabE9ubE80a3J3c0tKd2pMNHJ1djNjd0dGS1d1SFpLa1dhKzlhRVNZOElRMTN0cW9uMnpmY3NZZzRraTNIQ0liVlFKWjhaSlhueVM3UHhsT2o4NVMzYitNdVZxQzdKTXo5ZEVSRVRrb1NuOElTSWlJaUtEdytCREY3MWd4Y2JMMEhiYk5nSWY3cWduZnZGZ3VPSURIbEhnM3gvWU84TWJkd2MxN2c1MjJONzdkOEVCV3VlZ3JHMDRxTjg5Nk44TGlCVGw3ZmYxWGw5clF5dTdIUWpKQzVoZmcyWUhWanMrTk9MY25VR1JYYkJvSVBkV0FzM1MwU3h6NXJLY3krMlVkeGZXaUsyaFlnMWpVY2lKZXNLcFdvWFQ5U3JIcXpGRFliZ2VCZ210SWRvbjdTRE9PVXJueVBFQm10S0daQmptQ2JuZ3FweWp4bWZVdUVWRWk0Qk9Od3ppdXFOY0hwU3hBZkh3UVZvM3ppbjhJWHRPTllLdm5ZVFIrdjNMcnJhcWREQzdETjg3RHkzOUNlMC9VVWgwK2dqMWIvdmdod21EZmZFWXRTWE8rZlhnMG85MzJjblFoOEVRQndGSkVCSUdBWkVOcUVZeEo4Y21PVGcwd29HaElVNk9Uek5kSCtiSXlCaTFLQ2F3dHg5bkRSQUZRYmNONUdmLzNwM0RoenZLY24wOVBDOUxPbm5HalpVbGJqVlh1YlE0ejBKN2pRdUxjOHczMS9oaWNaNTJucEVXT1dsUmtCYjVvdytFbEs0YkFza3hsUWliSkpqQTRxd0NJUHVkTVFhQ0FGT3JZcW9WZ3RFaDRzZFBVTnlZby8yVGoway9Qays1dUlKcmQvVDhURVJFUkI2WXdoOGlJaUlpc3J2WWpZR01iaERER2gvYXFDVytmMzYwQnBYbzltVXYxTkVMZG13TWRQUWFQREErSURMSUIxbU44ZDlQOElBZjd4eU1WbSszZlBSQ0lubDNyblJld25JVDFqcXcyUFJoa05XT2YxdW5XeGRldUc2UVJIT29kNlBVT2RLaWdHNDc5TFZPeHFmTk5yRmRJYkdHcXJVY3JzWWNyU2FjcWlVY3JWWTRVVXVvQmdFV2Y4WnRBQVRXK0g4UGFEREVPVWZlZXlrZG1YTmtaY2xDbG5PamsvTkZFYkE0ZW9McjRSRFhURUtUZ0E2V0ZFdnhrR0dQTHpHV3NEWk1VQjJtVEpzYS9TSjdoalV3TlF6UEgvTVB0ZjNnSEhReWVPOFN6SzM2Z0p2c0k0RWxQSEdJeHE5OGsrajRRVXdVRHVSajBLUGsyejRjNUFWRnE3TWo0MTFpRzVLRUFaVXdZcXhhNDhucFE3d3djNVRqNCtNY0c1bGdwRktsRWtaRVFVQm9MWEVZRXRtQUtBZ2ZlTHpMdzNET2NYeDBnc0tWcEVWT1VaYWtSYkVlREpscnJ2THg3RFYrT251VkQyOWM0ZExTQXEwc3BWUGtaRVZCVmo2aUVSdGxpV3QyS0RvNXRoSmpLN0VmQldNVUFwRnVHMGdTWStLSVlMaE9lR2lhNG8wWFNNOTJSOExjbVBNaEVJMkVFUkVSa2E5ZzBDRmNFUkVSRVhuVWVvR09qZUdPWHNCanRPNUhyNHpXZk5DalVmRmpXT3JKN2ZCRzd6SzQ2OS95Y0p5NzNSQ3k4YklvZlZQSVl0TzNoTXl2K3BlMWJsTkk3Mk4wQnRwQUNBM0UxaEFiUzJ3TnRTRGdlRFZoS0xRY3FTYU1SQUVIa3BpUktHUW1pVW1zSVRBYlgvQ1g4RUJuNW02M1hyQ2pON0tsNkw2ZWx5VWwvZ2x0dXlqNW90WG1XanZqV2p2bGZMUEQ1WGFiNWF3Z2RaQ0hDZlhUYjhISU5JVU4yVkxZNHg3S1BHWDE4dnMwcjN5bzlnL1pNNm9SL01vTDhPZGVoZUZxZng1bXl4S3VMY0gvOG0vaG8ydDNUanFUUGM0WWdrT1ROSDdqSFpJblRtRGlTQXZnUDhQR0VTOUZKKzB1QWorYVA1allCc1JoU0JLRURDZFZucHcrd0lzSGp2THNnU09jR3A5aUtFbW9oREZKR0JEWmtNRGFYZk83ZE02dGgwQmFlVVlyUzVsYlcrUGptOWY0WVBZS0g5Kzh6bWZ6czZ5bUhUcDVUanZQS0I5RmlOTUFZVWhRVFRCeHVENm1jcmY4M0dUbnVXNHpvK3VrRkN0cnBKOStRZWNuWjhrdlhLVnN0dnh6TlJFUkVaRjdVUE9IaUlpSWlQUkhyMzJqRitvdytNc2tncUZ1bUtPUitIQkhMWWFST3NTQkg5dlNhN2hZLzN5emUwYXY3Q1hHK0ovMzNYb0xET01OT0ZaQ1VmaXp6TnFwRDRQTXJjTE5GUjhJNlJUZGhwRHVpL0lndTA3dUlDOGN6VjQ5Q0RsWDJ5bldRR1FzZ1lIUUdrSU1zVFVNaHdIVFNjUmtFakVWUjB3bkllTlJ4RlFTTWhKRzNicDJQeEVwMlBBMzZhY3ltVHZlOWpDSzBsSGkxdTlDRHRhYlBHNTBVbGJ6Z3BXOFlEYk5hQmVPNjkyM3JlWUZOem9aemFMb05uNDQwdTVsYjFuTUZKQXQzNlRlbU1UMllYYUZzUUh4MEJTdElGVDRRL2FNMFJxOGRzS1hidlhyNFRjcjRPdzF1THFvNE1lK1lzQk9qRkQveFRlSnp4eFY4T05uY0wwZ2duTzROS2RvZFVlODlEbWc0TWUzUkF3bEZaNmRPY3h6TTBkNGR1WXdqMDNPTUpSVXFFWVIxVEFtRHZ2VDVyRmRqREZFUVVBVUJEU1NDczQ1RGcrTjh2alVETzg4L2d6dExHT3gxZVNqbTFmNTN1VUxmUC9LQmE0dUw5TE0wdjRHUVJ5UTVSUkZnWWtqYkNYR2hLRWZCZU52ZUgrK3JneU1MNDJFR1JraWVmSVUrZVVidE44N1Mvcmg1NVNyVFVoVFBmOFNFUkdSTzZqNVEwUkVSRVMyYnIyOW94dldpQUlmN2hpdHdValZod2g2NDFsQ2UvdmpyTzBHT3phMGVPaGc1KzYwWGpQZURYbmtCYVFGTEszNWhwQzVWWmhkaHVVV1pCdkNJREp3ZXVOZlFndWhzWVRkNW8rdys0THhIek1haFl4SDRZWXdpR0V5RGhrTnc0Y09XQlRPY2JPVHNaUVhPQnlsZzJaZWNDUE4xc2U0bE01Uk9COElLYm5kL0ZFNFIvNVZ6MnFOSlI0N3hNaVpOd21TK3JZdk1qcm5LRHFyTEg3OEg4aFdaalg2UlFaZUVzTFBQd1YvNlEzL0VONlBoMmJuZko3dzcvMTcrTUVGSHdTUi9jRU0xYWw5NjNXcWI3MUVNTnhROE9NK2VpTmVYRkhpT2gzS2R0YlhmYXZRV0twUlJDT3A4TXowWWQ0NmRvWTNqcDNpMFBBb3RTaW1Fa1VrWWJTcnd4NFB5M1gzTDlwNVJqTkxXV3EzK09ER0ZmN3c0cWQ4NzFFRlFRQ3N4VlFpZ2txeS9weElmeGR5TitjY0xzdHh6VGJGelhuYTczMUM1LzF6bEF2THZnMUlyWXdpSWlLQ21qOUVSRVJFNUdIMWdockJobGFQOFFhTTFYd3YvRWdWeG9kOGkwZnY0elNlWmZEMWdqbXh2ZjAyNS96diszRHBReUZaZDFUTTlTWC9NcnZrQXlKNW9WYVFBVklDcVhPa0JjRDlWMk12dFZKQ1krNzRrdzZOOGFOaE52RjE4OUpSYkxpVFBGQ280MEc1a254MWdhSzlSaERYdG4wN1pJekJoakh4OEF6NTJvTGFQMlRnMVJONDdhUXY1K3JYdzNaZXdzVTVPSDlUd1kvOXhOUXFWRjU5aHVyWG5pTVkydjR3M3A3UUhXOUdXVkttR1dXejQxdlkrckFmRlJoREpZeXB4d2tueHliNTVxa25lT1BJU1U2T1R6RmNxVkNMRXNKZE5NWmx1NWx1WTFrOVRxakhDWk8xQm9lSFIzbnIrQmtXN3hFRVdVczd0UE5zKzM4VlpZbHJkY2l6Z3FDV1lLTEl0NERzMForN2JJNHhCaE5IdUNqRU5tb0VCeWFwdlBZYzZVZWYwZm54eCtRMzVuRHQ5aU1iQ1NVaUlpSzdrOElmSWlJaUluSnZ4dHh1OU9nRk9DcVJEM2hNTm1DczdsOGZxa0FVM203MENLeENIdnRGYjJ4TUdFQUN1Tml2RkI0WThTdDV6UlJtVitER0l0eFlVaXZJSHRNTGlXeGNBZW5zNG9TUEsxS3lsVm1peGlqR0p0dCsvY2FHeENQVHRHWS9WZmhEQmxvVXdCTUg0TlFVeEgwNmF1UWNORHZ3KzUvQVVxcy9YME4yb1RnaWZ2SWt0VysrU2pBK2dySDJxejlubndpTnhlQWJya3JuSVBjalhseWE5ZVZzL2pnSUdJb3JIQjhkNSswVGovSG1zY2M0UFRITmFMVktQVXFJZ21CZkJnK01NVlNqbUdvVU0zRlhFT1Q5RzFmNDd1ZG4rZTc1czh3MVYybGxHZVYyN3ZmMFJzR3NscGhLUVZCSmNJSFZHQmo1RXROOURtWWJOV3l0U2pnNVN2TGlFNlRudnFEem80L0l2cmlPYTdaOE1GOUVSRVQySFlVL1JFUkVST1RPc1MxQmQwRi91QUpEM1NhUHlTRS93cVVTUVJENGNNZmRyUjRpZDRSQm5EOTFmS3dPcDZjZ3Zhc1Y1TVlTZEhMZkNxS0tZbmtFWEZuUVdicE9aZW9rSm9pM2YxSExXTUw2R0VHbFFabTFOUHBGQmxZdGhsZFArbXhudng3ZXk5SS9ETHgvR2RwWmY3Nkc3REtCSlR4MmtOcTMzaUNjSGxmd1l3T0xZVGhLc01aUWxBWE5acFBtYWd2WGg0WGJPQWdZcWRSNCtkQXhmdTJwRjNubDBISEdhM1ZxVVVJU2h2c3k4SEUvOXdxQ3ZISDBGUC9KYzYveXJ6LzVLYi96K2NkY1hWNWlOZTFRdUcwTU5SY2xydG1oeUF0c0xZRXdYTDg5SWhzWll5QXdtRm9GVTAwSVJvWkluanhKZHZFYTdmZk9rbjF5Z1hLMUNSMDkwSXFJaU93bkNuK0lpSWlJN0RlR08wZTJ4S0Zmb0IvdGptMFpxL3VYYU1QWWxuQkR5RU1ISHVWQmJCd1RFNGRRM2RBS2toYXczSVNyaS9ENVRWaFk4K0dRdkQrVjVpSkFkL1RMZkg5SHZ3UXhVV095Ty9wRkI5cGw4QVFXam8zRGMwZWdFdmZuYXpnSHJReis2RE8vK1pkOXdJQ2RHS1gyemh1RVJ3LzRJTEdzQ3d4WVk2QXNhYTJzMFZwZG95eTJkeGJTeHRESG4zM3FSYjUyNUJSVGpTR3FVZXkvdHZ4TXZTQklKWXlZcU5WNWJIS0cvK2laVi9qZHp6L21YNTc5S1JjV2JyR2Fkc2pLYmZxOU9ZZnJaQlI1aWEwbDJDVENXYldBeVAwWll6Q1ZCSlBFMk9FRzBla2pGTmR2MGZuSkozVGVQMGV4dEFLZFZNKzFSRVJFOWdHRlAwUkVSRVQydXZXeExkMVdoa1lGSnVvdzBZRHg3dmdXalcyUmZ2dFNLMGdNazhQdytFRllXSVVMTitIU0FxeTBmRGhFWTJHa0QxeVJrYTNkSW1xTVlXd2ZWclp0UUR4eWdQYXQ4d3AveUVDcVJQRGljWjhIdFgzYURYQU81dGZnZStlaHBRbEorNEpwMUttOS9UTEptZVBZcEEvTlN3UE9Za2pUbE9ieUtwMTJtN0xjdm4yZ0pBZ1pyZFo0OGVBeC91eFRMeWowc1VYR0dLSWdaS0xXWUxSUzQ4VFlKTC95NUF0ODkveFovdDlQM3VlRDJhc3N0WnFrMnhVQ0tRckt0Ull1endtcUNhNGJuTkxma055UE1RWVRSNWdvSkdqVUNBOU5VM250V2Rydm5hWHozbG5LdVNWY0oxWHpvb2lJeUI2bThJZUlpSWpJWGhPWURZMGRnUTk1VERSZ3NudFpTN3FMOE4zM2EyeUxQR3JHK0xOK2d3Q1NFQm9Kekl6QUN4bGNYWUF2NW53clNDdUZUR05oWlB1NE1pZGR2RTVsNGdRbWlMWjk4Y1RZZ0tneGpvMXFsR2tiblY0cGc4UVltQnFDVjA5QU5lcmYxK25rOE1NTGNHc0ZGUFBiQjVLWTVQbkhxYnp5TkxaZTFhTDFCczQ1akhQa2VVNW5yVVdXYmw5b01BNEN4cXNOM2poMmlsOS8raVdlbnpuQ1JMMmgwTWMyTWNZUUJnR2oxUnJEbFNvelF5Tjg2OHpUdkh2cGMvNzVoei9pUjFlL1lMN1YzSjV4TUtYRHRWUHl2Q1NvSnBnNHdsa0ZRRFl5UURVSWNUZ0s1MS9LN3ZpOS9ib25ab3lCTU1RTzFiSDFLc0gwR0pXWG42SHp3VGs2UC95STR0WUNydFh4YzloRVJFUmtUMUg0UTBSRVJHU1FkZWY4cm9jOWFyRnY4cGhzd05Td2IvYUl3OXRqVzhMQW44cXJnNFd5VzJ4c0JPbU5oamt4Q1N0dHVEd1BGMjc1RmNKMnJqWVEyVHBYa3EzT2s2ZE5ncmphbjlFdllVSTBQRVhlV29JeTM5YnJGK21uSklUbmovZ0FpTFg5K1JyTytjMzd1NTlEVTYwZmUxOWdDWThkcFByTlZ3bkdSakQ5dW1NTkd1ZjhnblJSa3JjNzVPMFV0MDM3T0lFeGpGWnF2SHJrSkgvK3VkZDQ2ZEF4SnVzTmtqQlM2S05QckRFTUp4VWFjY0owZllqWGo1N2lkejc3bU45NjcxMCtuWnRsdWRQR2JUV0M0SUFzcHloTEF1Y3dTYnpsQUVqdnIzSGpMUnZVb0VSb0xOVXd3aHBMTC9KUk9rZGVsblNLbk01Mk5iRU1JTk1OM2R0NkRWdXRFRTZNVUhueFNUb2Zma2JuQngrUVg1L0R0ZHA2bmlVaUlyS0hLUHdoSWlJaU1ranN4bFlQQ3lNMVA4S2xGL1FZcXR3ZTRkSnI5dENCWGhrVXh2aXdVaFQ0aHByeEJqeDJBSzR2d3JrYnZoV2tsVUd1ZzVPeWVTN3ZrSy9NRXRkRytqZjZaZmdBN1ZzWGNRcC95QUNwSi9EMTAxQ3Y5Ry9YSWMzaHd5dCt5cGMyNVh1Y0FUc3hTdTBYM3lBOE9PWDNYUVhubkE5LzVBVkZxd09kektlaXRzZ0E5VGpoMU5nVWYvNzUxM2puekRNY0dCNmhvdERISTJPTm9SNG5WS09ZUC9mc0szenQ2RW4reFVjLzV2Lys2TWRjV1ZxZ2xXOURzMHRSVXF5MXNXV0pyU1M0d0c0cUFHS0FhaGlSQkNHdTI1S1J1NUxTbGVUZDBNUWdCVUVDYTdER0VuUURaZzVINENBd2x0d1ZtSEp3Z3kzYnBSY0NNZlVxcGxZaEdCMGllZll4MG5NWDZYei9BN0xMTjNETkZ1VDdOeWdqSWlLeVZ5ajhJU0lpSXJLYkJmWjJzMGNjd25nMzZERTFCR01OMzh2ZUMzbUUxcCtxcXdPOE11aE10NTBtNmQ3djZ3a2NHb2U1RlI4QytlSVdORFBJY2gzSmxZZm15b0pzYVJZM2VRTFh4OUV2UVZ3bHp6VDZSUVpEYU9IVUpCd2M5YS8zZzNPdzFvRS8vQlJXV3YzNUdySjdtRWFkMnRzdms1dzVobzIzZjFzN2lOYURIMmxHc2RiZXRrWFdPQWlacWcveHEwOCt6NjgvL1RKbkpxWVpybFN3Um9HYm5XQ05ZU2lwOE9Ua0FXWmUrd1p2SG4rTWYvTGV1L3lIQzU5d2EyMlZiS3N0RkdWSjJlcmdTa2RRUzNCQmdJR0hmZzRZMllEUStzOTFRTkp0cENseExLZHRzZ0VhQjJLNTgzczNHUHgvanRKcFQreHV4aGhNdFlLcEpBUWpEWkluVHBDZXYwTG5CeCtRbmI5Q3VkYnl6N05FUkVSa0lDbjhJU0lpSXJLYkJQNk1ITUx1Q0pmSklaZ2U4ZzBJWS9YYnJSNVI0QU1oUmlOY1pJOHpwbnUvRC96ZnhOUXdQSDNJajRNNWZ4TVdXLzVVOG0wNGExYjJDVmVRcnM2UnAyM2lhUHRIdndEWXVFSTBORTNlV3Rib0Z4a0ljUWpQSFBHbFMvM2FyY2hMdURnSG44NUNxaE9MOTdZNElubitNU3F2UEkydFZ4WDhvQnY4S0IxbG1sSTJPOXNTL09pTmVIbnR5RW4rMGd1djg5TGg0MHpVNm41Qlh6L3pIV1dNSVFnQ0ptb05Yajk2aWxQalUzenIwbFA4ay9lK3g0K3VmY0ZDcTdtMVVUQ2x3N1U3Zmd4TXJZSUxIeTRBWWpBRXhrY21qREhybit0d3VIS3dkcXNORUZoN3oyL2QvOWtOVG9qbFVUUEdZQ29KSm9tcEREZUlUeDhsdTNTZDlnOCtKUHZrQXVWcVV5RVFFUkdSQWFUd2g0aUlpTWhPNnJWNkJCYXFNVXcwNE1Db0QzeU0xUHhxVEsvWkkxQ3JoK3hqeHZpL2c3cjFqVGNURFhqOElGeThCZWV1d1h3VE9ncUJ5SU54ZVp0czVTWlJkUmhqdC9mTWFHTU14b2JFSXdkb3oybjBpd3lHTUlERFl6NWIyZy9PUWJNRGYvUXBMRFg3OHpWa2w3Q0dZR2FjNnBzdkVZeU5iUHMyZGhDdEJ6L2FIY3BXQjRxdEwwYlhvNWhUNDlQOHg4Kyt3bmNlZjViRHc2TWtvUnBXZGh0akRFa1ljbmg0bE84OC9pd3ZIRHpLYjMvMEUzN3J2WGU1dURSSFdtd2hCT1RBZFRKeTV3aHEzZEdmM2EvNVZRTFRPNGZncm85MXZ2bGpzSWErMEIxdGRPZjM0cnJ4bW1Ld3ZwVWRZWXpCSkRFbWpyQkRkYUpqQjhtK3VLWVFpSWlJeUlCUytFTkVSRVRrVWJMR2h6azJoajJtaG4zWVk2d09TYVN3aDhqUDBwMVhUY1g2djVmaEtweWVoZ3MzNGV3MW1GdFRDRVMra2lzTHN1VWJ1SWxqdUNEVTZCZlo5d0xySjhxRmZRcC9sQ1hNTHNOUEwwTTc2OC9Ya04zQjFLdFV2LzRpNGFGcGY4ZmE1M3p3bzZSc2R4cy90amhLdzJLWXJEZjQ1U2VlNDg4Lzl6VWVtNXhoSktsZ0ZiTFoxWXd4MU9LRWsrT1QvT1dYdjg3VE00ZjRCKzkrbHg5ZXZjaEtwNzIxdllRMHAzQXRnbG9GRTBjNHZqb0FFbGlMNGQ0ZlU1VGx3TzIyV0hQMzRCZldneXhiYWxqWlo0d3htRGpDakExakd6V0ZRRVJFUkFhVXdoOGlJaUlpL1dSNllZL3U2SXFwWVRnd2NqdnNFVzhJZTRRS2U0ZzhzTjdJbzRxRkpJUjZBaWVtYm9kQWJxMTJ4OEhzOUEyVlhha3N5Slp2a3FjdDRyakMzV2VMYmdlTmZwRkJZb0ZLNURPcTI4MDVhR1h3eDUvQjNLbzJ5M3RhRkJJL2VaTGsrU2V3MVdUZnQxQ3NCejlhM2NhUGNtdjMvaVFJT1RVMnlYLyt5bHQ4KzdGbm1Xa01Fd1VhOFRKSXJMR01WK3U4ZmVJeERnK1A4bzkrL0NmODlzYy80Y2JxRXNWV2dzdFpRYkhhSXFqakF5RDIvZ0VRQXdUbTNtRWgzNVJSRGxSZ3docERZTXc5ZCtYS0FReXk3QVlLZ1lpSWlBeTJBUGc3TzMwalJFUkVSUFlNZ3c5eFJJRmZSWmthZ2xQVDhPeGhlUFVVUEg3QTk2cVBOL3hpZFJMNWoxWExoOGptOVViQ1ZMcmpZSTVPK3RjN0dlVEZscyt5bGIwcmJrd1Exb1l4ZG52ckRub0xMbVdaa1M1ZFUvaERkcjFLQksrZmh2RTZiSGVCZ0hPKzllT2YvUkJ1TEt1WWFjOHlobUI2bk1hdmZKUG84RFFtNkZPTnpJRG9CVCtLVmdlM3hlQ0hBWWFUQ204ZVBjMXZ2djFMZk92TVUwdzFoZ2dWL0JoSXhoaEM2ME1nejh3YzV1RFFDRmVXRjFucU5NbTNzcy9xSEM0dklEQit2K1plWTEzdzk2ZEtHQkxaTDk5L0hJNVducE83d2RsM0RvMmhFa1pmQ3JRNElDMExVdTJEYlpveEJoTUVtRXBDTURGS2ZQb280YkdEQUxobUMxZm9lWmFJaU1odXBPWVBFUkVSa2EyeTVuWnp4MUFDazhNd00rS0RIME1WaUVQLy9paFF3RU9rbjR6eGdhbzRoQmVPK2VEVjU3Tnc3am9zTnYwNEdKRXVWeGFrUzlkSnhnL2hiSjlHdjlRbnNHR0ZJbXR2NjNXTGJMZkN3WExMWDI3M2dhSk9Eais2Q05jWG9kQWEwWjVsYWhVcXJ6OVBlSGpHajJmYnIxeTNNNkVvS1pwdFhEdmRVdUxKWXBpcU4vaTFwMTdrTDczNEJxY25wcW1Fa1VJZkE4NFlReGdFSEJnYTRjOCsvUkpuSnFiNSsrLytMbi8weFdjc3RKcWJMNnNvU3NvMXY4OWg0L2krRFNDQkNlNDU5c1U1S0FjbytBRmdmOVlJbXdIN1huYXJlemFCWEx4Rys5MzNTRDgrajF0cjdmUk5GQkVSa1EzVS9DRWlJaUx5c0hydEhuSGcyenVPanNPVGgrREZZL0Q4TVRnNTdVZTdqRlNoR3Z1RmFEVjdpRHc2dlhGTHRSZ21oK0RJaEQrdHZaWDZpdUl0MXE3TEh1RktYRmtRangwaGlDdDlXVWd6eHBDM0Z2M29GeTFBeUM1bXJjK3NQajdqTTNUYnhUbWZ2ZnQvZmdSZnpHbnp1MmVGQWZHVEo2aC82dzJDc1dITWR0ZkhESXIxNEVkQjBleHNPZmdSQndHbng2ZjRhMS83Sm4veHhUYzRPVFpKSEd4L1dGRjJqakdHT0FpWmFZenc4cUZqeEVISXBhVjUxdExPNWdNZzZ3MGdGaFBZOWEvVEV4aERMWXl3MXR3Um1uRE9VUUxOUEJ1b1NTbUpEWWlERUh1UEZwTjJNVmd0SnJ1WmM4N1hxVGlIaVVMc2NCMmJ4SlJaUm5IdDVrN2ZQQkVSRWRsQXpSOGlJaUlpRDZMWDdoRlpHSzc2Wm8rREl6QTlBcFhZdnozVStCYVJYY01ZLzFLSklBbGh1T0tEV2g5ZGhmTTNZVzFyRmV5eU41UlppMkp0SGxjYldsOGcyUzY5cXV4NGVJYk8vQ1djYXNkbEYwdHorUEFxZk90cGFGUzJiMWNtemVIOUsvRDVUY2kwL3JabjJkRWhxbSs5VERBK3NuK0RIL2gxVWZMQ04zNTBVcmF5Z2o0VUo3eDA2QmgvOWJWdjh2clJVNHhXcTFpemYzKzJlNWt4aGpnTU9URSt5WC94NnRzY0g1dmtINzc3WGM3ZXZFNWFGcHU3MHFLa2JMYjg3bkFjNGJnZEFMRVl3Tnl6TGFNb2k0RWF6V1VBYSt3OWV6OEdzY1ZrdC9HQkQ0Y3JTaWhMWEZhUXo4M2ptaDJvVm5CeFJIRnJZYWR2cG9pSWlOeEY0UThSRVJHUmV6SDRJRWRvL1NtdzA4TndZTlNIUGthcXZzMGowaWdYa1Yxdll3amswQ2lNMXVENEJMeC9HYTR0UVR2YjZWc29POGlWQmVueUxNbjRZUWkyc2U2Z3k5aUFxREdCRFJPTmZwRmRyU2poaTF0KzB6aFc4OFZsVzkyOWNRNldXdkI3bi9oTDJhT1NtT1M1eDRtT0g4SkUrL2N3bzNNT3lwS2l0YlhnaHdIR2EzWCt6Sk12OEorOStIWE9UTTVRaldLMWZld0QxbGltNnNQODhoUFBNVmF0OC9mKzZOL3o0MnVYYU9XYjNGZk5TNHExRmdGM0JrQUNlKzhoS1E0b25HTkxxYVVkWUszNTBnT1d3M1cvbjUyNVRZUHM3c0JIbWVVVXN3dVVhWXF0VmlDTU1FTWhMaS9JUHIxRWVXdHhwMit5aUlpSTNHWC9QaXNURVJFUnVWdXYzU08wTUZUeHpSNEhSemUwZTNUZnAzWVBrY0ZqREFTQlA2WDkxRFJNRGNNbjErSHNOVCtUSU52a21aVXkyTXFjZEdXV01rK3hVVDlHdnhpQ3BFWllINmZvck1KbXorQVZlUVJXT3ZEL2ZRUm5wdUhFcE45a2JwWnp2bURwM2MvOXBsYWIyRDNLR0lLcE1TcXZQVXN3Vk4rM0FRVWYvSEFVclE2dWsyMHArREhUR09ZdnZ2QTZmK0dGMXprNk1rWmdnMzM3YzkyUHJER01KRlYrN3ZoajFLT1l2L2ZIdjhPZlhQcU1sYlN6dVN2TVM0cG1td0NEaWYzSW9PQm5OTWdVcmh5dzZBY0U5MnIrY0ZDdVIwRGtxOXdPZkJSUVFwbm5GTFB6dURURDFLdVF4Tmc0OHMxTzFvQnpGRXVycEI5OWhtc3AzQ3dpSXJMYkJNRGYyZWtiSVNJaUlySmpBZ3R4QU5YSXQzbzhjUkJlUGc3UEg0VVQzUVhpb1lwdi93Z0RzQXAraUF3MFkvemZmU1dDeVNFNFBPWlhXOVk2VUJTRGRyS2piQWZuaUJvVGhOWGhiUjlYMEZ1d2MwV0hkR2xXNFEvWjFaeUQxWllmMVhKOEV1cko1blo1bklOT0RoOWRnMy82ZmJpK3BFM3JYbVhxRmFvLzl5ckpNMmN3eWY1c3ArZ3RtcGJ0RHE2VmJucWtuTUZ3YUhpVXYvcnFZeU5DYWdBQUlBQkpSRUZVTi9nTEw3ek80WkV4d2tEQmovM0lHRU1VQk13MFJuaHk4Z0FMN1NiWFY1Ym9iTFlCcEhTNHNzQUVBVGF3VktLSTZCNmhvaEpISzgvSUIyanVpOFZRanlLcy9mSVltN3dzNkJTRkhuL3VvN2Z0SWk5d2VZbHJ0c211MzZLWVh3YkFCQUhFRVNZSU1OWmlnd0JqdS91MVdVNzYvcWRrSDMwR3FWb1VSVVJFZGh1RlAwUkVSR1IvTWZqMmpqaUU0U29jbTRDbkQ4R3JKK0dwdzNCa0hNYnFVRXY4eDZqbFEyUnZNc1p2QzJvSnpBekR4SkJmOFd4bmtHcysrSDVqdzVoNGVCcmJoOUV2R0lNekFlbjhKVnkreVROM1JSNlJySVRaWldobGNIamNqMys1UjZQK2ZUbm5QL2ZjTFB6V0g4Tm5zOXFrN2xtQkpUcDVtUG83YnhLTWJYOTRiaENzQno4NkdXV3pEZVhtN3V5Qk1Sd2ZuZUJ2dlBtTC9Qb3pMelBUR0NiWWh6OVB1YzJQWjdGTTFCbzhOWFdBVnA1eFpYbUJacFp1N2dwTFA4YkRoaUcxT0NHMDlvN3doOE5ST21qbEdZUFUvUkVhUXlXTXZ0Um00b0MwTEVqTGZHZHUyQzdWYXlseWVlNUh1alRiNU5mbktKZFdjUVlJUTJ3Y2dyV1kzb3N4ZHdhRm5LTllYS2I5ZTkrbm5GOVV1bE5FUkdRWFV2aERSRVJFOXI3ZU9KZEtCT04xT0QwRnp4MkJWMDdDbVJrLzJtVzQ1dDhmaFdyM0VOa3ZqUEhiaHlpRWtTb2NHdk9ocjlVMlpMa09adTRYM1ROY2svR2oyRERweTFuV0JzaFdiMUcwVjlFZFMzYTdUZzdYRnVIR01veldvQmI3WGFPZkZRSnh6bzkyV1dyQkQ4N0RQL2tUT0hkRDQxNzJNak5VcC83T204U25qbUtqL1RkVmVuMU1RcFpUcnJXaDJGendJN1NXeHlabStCL2UvQmEvL01SelROYUhzQXArQ0Q0QVlvMWh0RnJqcWVtRFdHTzR1RERIV3RyWjNKNUVXWUlycVNaVnd2Q3U1ZzhIQlk1V2tRM1VYa3BrQXlwQmhMM3J3Y2tCblNJbjMyUWdheS94Z1kvU04zd1VKY1hxR3ZuMU9ZclZOWEJnd2dBVCttTWdka1BnNDM3WDVUb3A2UTgrSlAza3ZIKytKQ0lpSXJ1T3doOGlJaUt5Ti9VV2RDc1JUQS9CNHdmZ2hXUCtwVGZPcGJGeG5NdERuTllxSW52THhsRXdFdzIveldobmFnSFpSNXh6eEVPVEJKV2h2bzErS2ZNMjJjcE5qWDZSZ1pBV2NHTUpQcndLS3kxZmxCUUdmcUpGWG5RdlN4OFVhV2V3M0lJUHJzQy9lZy8relUvaHlvSTJuM3RhRkpJOGU0YmEyeTloaCtyN2JqVEo3ZUJIUWJIVzhuOFVteERaZ0tlbkR2R2JQL2R0ZnZITTA0eFc2MTlheEpiOXpSaUR0WmFocE1Kamt6TU1KMVhPemQxZ3BkUGVWRWpEbFNXdWRNUko3QmY2Tjl6ZkJuRk1TbXdENGlDOFIvakQwUzV5Y3JjL0g0aWNjejZRbGhlNG9xQmNYaU9mbmFkY2JRTCt4QmdiZnJuaDR5dVZqdnptUE8zZi93RnVhYVh2MzRlSWlJaHN6djZMNW91SWlNamVGUmdJQW9nRG1CenlaL0VmR29QUktpUWhoS0ZmdmRCQlZSRzVGMlA4aklPamt6QlNoN1BYNE1NcmZsV3pHS1JENGZMUWlveDBlWlo0OUFBRTIvODAyZGlBZUdnR0c4WVVHdjBpQTZLVHcrVjUrSmVyOE4xUDRNZ1lQSFhJRnlVZEdmZWhqOWxsM3hEeStTeGNYWVNWdG4rNzdHMTJkSWphMnk4UmpBN3R1K0JIajh0TGltWnIwL1UyU1JEeS9JRWovT2JiMytiMVk2ZG94QlVGUCtTK3JMRk1OMGI0aldkZndXRDQrKy8rTHBlV0ZuQVBHOVZ3MEdtMWFFWWhqYUVHTnZBTklBNG9YUG53MTdlRERINWswcjMrYXZ4MGs4SDVYclpETC9EaHl0S1BabGxZcGx4dCtsYVBKTVpVS3Y2SFpvd1BmbXppK2wyblEvYmhaeFNMeXlxeUV4RVIyY1VVL2hBUkVaSEJGblJIdXNRaEhCaUJ3Mk13TXdMRFZmKzJLUEJuOU90Z3FvZzhDTlBkcG96VmZWUFFnV0g0OFJkK1ZiT2xGYzI5eXBVRjZmSU55anp0eitnWFl3Z3FkY0w2T0VXbkNVN3RIeklZSE5CTS9jdnNNdnp3NGs3Zkl0bHhjVVR5N0JuQ1E5TStkTDNQOUJaWXkxWjcweU1Qa2lEazlhTW4rWnR2dnNNcmgwOVFpK045RzZLUkIyZU5ZYkxXNE5lZmVZbThMUGdIMy9zdVY1Y1hIM29Odml4TDFsWlhDYU9RYXJVR0ZzQlJsSU8zbW0rdDRlNzBoK3RHV0lwOUVQN3cyeU5meCtXY28xaFlvVmhleFNRSkpnb3gxWXAvYm1NTUp0eGlzMTFaVXR5YUp6MzdPWFRTN2ZrR1JFUkVwQzhVL2hBUkVaSEJFMWpmNExFeDhIRm9GQnE5aGcvcmg5UHJJS3FJYk5iOVdrQVdtenJUYlU5eUZPMVZzdVlTUVZ6SGJQT0NwakVHRTRSRXcxT2tTOWR3bXh3UklDS3kwK3hJZzhyTFQyUHIxWDBYV0hDK1RvQ3kzY0Yxc2szdEQwUTI0SVVEUi9oYmIzK0hsdzRkb3hKRisrN25LSnRualdHeVBzUnZQUHNLSzJtYi8rTkhmOFNOMWVXSHZpc1dlY0hxOGlwaEdCTEhDUTdJWFRsd3U3Z0JsaTkxZnpnbzF5TWdlNHh6T0FldUtIeTlpWE5rY3d1dzFzRlVFN0FCcHJkdHRnWmp0bWZweHptSGE3VnAvK2hqeW9VVlBSY1NFUkhaNVJUK0VCRVJrY0hRQzN4VUlqZzQ2Z01mQjBhaG5uUURId0ZZbzhDSGlHeWZqUzBnengrRDhUcjg0QUxjWElac2Y4NFEzOVBLakh6NUJneFA5ZVZzZG1NRHd1b0l4b1k0ZE1ha2lBeWdYdXZIZ2NuOTEvclJYV2d0MDR5eWxmcC9QNlRBR002TVQvRTMzL28yTHg0NnF1Q0hiSW8xaHBuR0VILzV4YStUbFFYLytNZC93cTIxbFlkZWowL1RsSldsRlViR0EweGdLZHhnN2RzYURJRzVkNXRGV1paN0pxRGd1dHNlVjVUZGVUWWwrZXc4UlNmRDFxb1lFMEN0c243eWk5Mm13TWNkaW9MczJrM3l6eTlEcWlaRUVSR1IzVTdoRHhFUkVkbTllaU5kTmdZK0RvNzV3RWNjS1BBaHU5ZkdnNDNiZmZmczUzWEx2UmtEdFJoT1RzRlFCYjUvQWI2WWc3WU9mdTRscmloSWwyNVFIbmdjMDVmUkw1YWdNZ0wzV2FnUUVkbnQ5blhyQitEeWdyTFpodkxoRjhrdGhxTWpFL3kzYi93Q3J4ODlTVFhTcUJmWlBHc3NCNGRHK0NzdnZjbHFwOE0vL2VDSHpMZldIdTVLbktQZGJoT3VySkkwYXB2Sk0rMG9hd0REbC82T2VpTmZCcm41NDNiZ280QVN5anlubUozSEZTVzJVWU13d2dZQnBuc3NaTHNhUHU1M1c4cTFOcDBmZmtTNThwRDNNUkVSRWRrUkNuK0lpSWpJN3RJTGZQUkd1aHdaZzBQajBLZ284Q0h5UUpRTzZRdGpJQXBoWmhUZWZnTGV2d1FmWFlYVjlwNDVzMUFjZVd1WnJMbU03Y1BvRndBYmhscnNFNUhCbE96ZjFnL25IQlFsWmFzRG14amJaWURweGhELzlhcy94enVQUGMxUVpmK0ZaMlQ3V1dzNVBEekdYL3ZhTjJsbUtmL3E3SHNzdGxzUGRSMnVMRmxiWGFVTUxDN3MzaWNINUw0Wm1IdU1mT2txQjZ6RkJHNEhQaWdLWEFtdTNmRWpYYklTTzF6SEpQSDZjdzRUV0F5UEprenM4cHpzd21YeVM5Y2d5eC9KMXhRUkVaR3RVZmhEUkVSRWRwN2RFUGlZR1lhajQzQm9GQnBWalhRUmtkM0RHQjlRRzZ2Qnl5ZGd0QVkvdWdqemExQU0za0ZtdVljeUoxdStRVExjcDhYTlFUdXRWa1FFd0JpQ3NXRXFyK3kvMW8vZWdtelpTWEdkelRWK2pkY2EvTVhuWCtmWG5ucUJpVm9kdTQ5K2Z0SmZnYlVjR3gzbnI3Lys4NlJGenI4OTl3SExuZlpEWFVkWmxEUlhWckdOS2lZS0J5WTZidTk3UTEyMytXUDN1N1BodzFHMldoUzNsZ0NEcVZjeGxRb21jYjdkdzlwSC9ydHh6dUhXV3FUdm44T3RQVnl3U0VSRVJIYU93aDhpSWlLeU13d1FkUU1mVThOd1pCd09qY0J3elk5NVVlQkRCbGsvNzdiYmN0MXFCOWtTWS96NHFjY1ArRmFpSDE2RXF3dVE2bXk0UWVmS2dtejVCbVhlaDlFdnpsR2tiZHdBbm8wcUl2dGNGQkkvZFpwd1pwKzFmdlFXWnJPY3NwMXVLc0Eza2xUNTFTZGY0Qys4K0RvelF5TllqZjZTYlJZWXkrbUpLZjc3cjMrTHRUVGxkei8vbUZiK2NFRWxsK1VVYTIyQ29Sb0VkdGNIdkF6YzkyL0pPU2gzY2RqV09RZGxpU3RLdjIvWWJGUE1MUUZnYTFWTXRVSjNuZzNXN3R6MndqbUhTelBTc3hmSXI5ellWT3VSaUlpSTdBeUZQMFJFUk9UUk1YUWJQZ0lZcWNIeFNUZzg3cytlcjBRUVdnaXNBaCt5QS9aU0dHTFFiLytBTUFhU3lEY1YxU3Z3NHd2dzJTdzAwNTIrWmJJVnJpUnZMWkczVndtU0dwanRXK1IwcmlCdnprR3BnK2NpTWxqc2NKM0t5MC90djlZUGdMS2syT1M0bDFvVTg4MVRqL05YWC9zR1IwY25DSFp3SVZmMkxtTU1vUTA0TXo3TlgzdnRHMXhkV3VEOTJhc1VEeHMyelRKY0s4WFVFcHhsMS8rdEI5Wjg2YkNCd3pkK0ZMc3MvTkViSGVYS2J1Qmp0VWt4ditTRE50VXFwcHI0RVRiV1lNd3VXYTV4am1KbGpjNVBQMUhyaDRpSXlJRFpKWHNUSWlJaXNxZUYxamQ4REZkODJPUDRCSXcxZk9BakNoVDRFSkhCWkxvanF5WWI4UG9aR0s3Q2U1ZGc1ZUhxdG1WM2NVVk91blNOcURHR05kdHo5cXR6RGxma1pFczNLUXMxeElqSUFJbENvdFBIQ0tiSDkxWHJoejg3My9uR2owMDBlMFUyNElVRFIvbnZYdjhGVG8xUEVpcjRJWDFrakNFT1ExNDhlSlQvOHRXMytaOSs3OTl3ZVhuaDRVYWZPQ2piSFlnQ2JCTDE2Nlp1RzR2bFM2RjNCK1Y2QkdSbjlRSWZsQ1hPT1lxbFZZcmxWVXdRWUpJRVc2dmlqTUVZZ3dsMzF4Sk5yL1VqTzN1Qjh0WUNsRHYvOHhRUkVaRUh0N3YyTEVSRVJHVHZDS3dQZHRSaVA5TGwrSVFmNzFLSmZCQkVnUS9aRVh1cDRXTXI5dlAzdnMyTWdjREFTQldlT3dwSkNEKzZDSXROZHNGeFo5a0VWK1MwNXk1Um1UeUJEZUx0ZWF4eWpxSzFTcnB5RTBxRlAwUmtjSmhhaGNwTFQyTHJ0VjNmQkxCdGV1TmUwbXhUNDE0c2hxTWpZL3czWC90VFBEbDlrTkR1bjlDTTdCeGpEUFdrd3JmT1BNMjV1Vm4rejUvOE1mT3Q1c05kU1ZuaVdoMElBOXd1SHY5aU1BVEczdk1aVFZtV083WVA3c08raFE5TGxJNWlZWmx5ZVJXaUVGTkpNTldLLzVsMkd6NTI1MDhYS0IzNS9CTHBUejdDTlJWcUZ4RVJHVFFLZjRpSWlNajJzY1lIUGlvUkhCeUZZeE53YUF5cTNjQkhHQ2p3SWJ1VTdwZXlSY1pBUFlFbkQwRTFodStkaDFzck9sTnVJRG5LemlxZHBlc0VTUjFyNGkwdGZqam5LUE1PclZ2bktkTzFiYnlkSWlKOUZnYUV4dzRTSFQyQWlmYlBJVVFIVUhUSHZSUVBPVG9ER0svVitVOWYranF2SHp2MS83TjNwMEYyWHZsOTM3Ly9jNTd0M3R1Mzl4V05wYkdSQUFHQyt6b2toK1FzMGtnekdsbWFrVFd5SXp1eUhUdXlZc2VSeW5ZcXNhTTNlWkdLcTF5VnBKS1V5MDZwS3VXNEtpbTdVcEVyMG1ncFJkSklvOUY0UnVRTVNRdzNrQ0JJYkkwR2VyM0xzNTI4ZUc2RFdMcUJ2a0IzMzN1Ny94OFZTa09DQUU3Zjd0czR6M2wreis5UHliKy92ME9VYW9jUllheFM1UnVQUE1PWnE3UDh3WmtmVVUrVHRuNFBsNlRrelJoVENuRjA1L2dYSThYVys5YTFyWTU4MmM3bUQrY2NMczJLa0ZqdVNLL01rNjJzWU1JQUNRS2tVaTRXYkF5bUMxL0xXem5uY0kwbXladnZrVjFiYkR2OHBwUlNTcW5PMnoxWGJrb3BwWlRhR2tJUjZnaTlvdG5qd0Fqc0dZUnFDUUlmQWcxOEtMV2phSG5LK2tTSzRNZWg4ZUo3NG5mUHdJVUZTTnUvY2FRNnk2VXhqVXZ2RWxTR0NmckhRTzd0cWUzaUNkQ0VlT0VpamJtenVLeTlHekJLS2RWSkVvV0VqenlJcVZhNjhnYndsbWkxZm1TTkdOTDJtNXJLZnNDcmg0L3psV09QTWx6YVJXMHBxbXNZRVdZR1IvaGJUNzNFSnd2WGVPUHllVExYeGw3VU9mSjZqUGhlMTRhK2pBaXl6b1ZJM3M3SGVnL2Nhak5RbHJjQ0h6bko1U3U0V2d5bENQRThURi9yZTZZeGlPMng3d0ZaVG5MaE12R1B6a0F6N3ZScWxGSktLWFVQTFBEcm5WNkVVa29wcFhxUVp5RDBZYVFDRDAzRDR6UEYvNThlZ3Y1eThYUGE5S0c2anR6d1E5MDNmUmx2SjFLTXRhcEdNRnFGbFNZczM5dVR3NnF6OGpUQjVSbCtaUmp4Mm45eXV3aCtwRFFYTDdIODBRL0lhdk5idEZLbGxOb0MxdUFmbUtMeXlqUFkvdXF1Q1RFNHdLVVplYTNSZG51WFp3d1BUMDd6RHo3elJZNk9UZUJaSGZlaXRwK0lZSTFodUZTaEhBVDg4T0xITERYYkhOM2hIQ0tDK01YMWZMZTkvMzFqQ0sxM1c1T0d3OUhJVXRKTkRvQ3NCajVJTTF5VzR4b3g2Y1VyWkZjWHlOTWNqRVVDSCtOWnhCcU10WWpwM3JFNTYzSE9rZGZxTkw3ek91bEg1L1g2UlNtbGxPcFIzUm5mVlVvcHBWUjNzbElFT2lwaDBlNHhNd2JqL2NXVDdyNHRibmoyMkFHSFVrcHRPbWw5cnh3ZmdPY2ZnTktIOE80bGFHanJRMC9KVTVwejV4RGpVZGw3QWh2MmJlZ2czemtIT1BJa0psbTh4UEs1SDVDdXpOR3hBZlJLS1hVUHhQY0pqaDhxV2ovTTd0amZ1OWJZaHZ3ZXhyMElNTjAveE45ODZpV09qMC9oR3cxK3FNNFJFU3BoeE9lT1BNUzdjNWY1MTYvOUdkY2F0Ylorajd3WlErQmhncUNyQXQ4Q1dERnIvbHp4RnQ2Yy9kYjF3RWVXNDNLSGF6Wko1eFlnelpDK01oSUdFUGpGOThjdURNamNDNWRtSkI5ZEpEbnpNY1R0Tng4cHBaUlNxanRvK0VNcHBaUlNkeVlVd1k3QWg0blZzUzdEMEJjV1l3MjAzVU9wM1VYZjdodXoyZ0F5MGdkUEh5Nys5OXNYb0s0QmtGN2lzaWFOMlROa2NZM3kxREdDdmhIRUR4QzVQUVR5YVExNFF0cXMwYnp5QWZYWk0yVDFKVFQ0b1pUcU5kSlhJbmpnQUNZTU9yMlViZVdTQkJlMy8zZjFZRlRtWjA4OHdZc0hqbElKd2gxeEkxajFOaVBDV0tYS054NTVtcmRuTC9KSEg3NURNMnZqaG43dXlHdE54Rm9RMjFWZjAwYmt0aU1JaDhNQjJYMkVQejdkeTJYZ3dEV2FwRmNXSUhkSUpXb0ZQbHdSOWpCbVIxMFdPZWR3S3pYaTEwL2psbFk2dlJ5bGxGSkszUWNOZnlpbGxGSnFiWjZCd0lQQk11d2ZLWDRNbENGcWpYTnBQZUdpbExvN3p4ak1EVStvQ1lKbjdXMVZ4ZGM1eUZ4T2x1ZXRZOHhDN2h4cG5tMzFjdFZtRVNrYWt3Yks4TVRCNHQ5cEFLVG51Q3dtdnZZSmFXMmVjR2d2NGNnKy9QSUFZcnpXMC9DQ3kzT2N5OGdiTlpyem45QzhlbzYwdm9CTGRWYTZVcW9IK1I3K29YM1kwYUVpdkxnTHVOWVQvbG05MmZhNGw4ajZQTHYvTUY5LytFbEdLOVgxOTNkS2JUTWp3b0hCRWY3NkU4L3o3dHdsenM3UHRSZEhUVlB5Um93dFIyRG9tdXYvb3ZuanR2UUgrZlVJeU1ZVmpUODVMc3ZCT2JKYWcyeHVBUUJUS1NGUlVHUjRXNEdQbmNnNWg0c1Q0dmMrSXYzNEVxUjZ2YW1VVWtyMU1nMS9LS1dVVXVwVHBqV3FvT1REM21FNHFHTmRsTm9vMzNoNHh1QVppMjh0MWhoODYrRVp5OTZCVWZxakNyYjEvdkdzWldab25KSWZybm1ESUhPTytmb3lGNWF1a1dYRjRadkRVVXVhZkhqMUVvMDBJYzB5MGp3ankzUGlMQ1YzT1lrR1E3cVQwUUJJejNNWmVXT1IrcVYzYWM2ZHhVWjllS1ZCdkhJL0FxVDFKWkw2UEZsakJaYzJjVm1DdG4wb3BYcVZoQUhCUTRjdzVhaXJudmEvbFdIMUpyQWpjMXkvNmR2MmQ5L1cwLzU1SEVQUzNsN0tpbkJvWkl5LzllU0w3Qjhjd2U3UW04T3FONGtJb2VmeitQUU1QL2JBU2Y3TjYzL09Zck8rOGQvQWdXdkd1TkFENDNkRjAwVXg5a1hXWEV1ZTV4djZCckFhOWlMUGNjNlJMOVZJcnkyQU1VaTVoSlJDQk5uUmdZK2JPRWUyc0V6enRSL2hWdHI0K2xCS0thVlVWOUx3aDFKS0thV0tsby9RZzlGcTBmQ3hieGo2eXpyV1JhazFDRUpnUFVMUHV4N3VpUHlBQjBhbm1ld2JZdS9nQ0FlSEo1bm9HK1R3NkJTQjlmRTlpeFhENmpHbENBVFd1NmtONUVZT3lQS2NORSs1c2JrNGQ0NUdHak5YVytMaitTdWNXNWpsOHRJOForWXVjcVcyeUFkWEwxSlBFNUlzSlU0VDRpd2xicWZlV1cwZERZRHNESGxDSGlmazhRcko0cVZPcjBZcHBUYWZFZXpvSU1HaHZValEzU05mQW11cGVNVW9MdWNjbWN1dnQ2UWxMaWZKOHczOVBnNXdXVTVlajZITmtSSFZzTVJQSFh1RUV4UFRCTmJldzBleCt6am5TTEtNSk05STg1dzB6NjYvN01YVVBJTVZVK3kxVFhlTkcrbEZJbEtNSlhyb2NmN0R4eC95K3NWenBCdDhid0NRNWJoR1VveC9NWjEvR0VSRWlxK0oyNHMveUoxanZmVEhhc01IV1JINHlCYVd5WmRXaXNCSEdHTEtKVnpyOXhadjk5d3ljYzdoNmszaUg3eE5kbm11ZUkyVVVrb3AxZE4yejA1R0thV1VVamNUaWphUGNsQUVQZzVQd0VnZlJLMldEeDNyY3Mva3R2L1Zidm1zNmlhQ0VIZ2VvZldKUEovaGNwV1Rrd2Q0YUdJL3g4YjNzbWRnaEluS0lKVWd3ck1XMzNxRTFzT3psdEFMTnIzNjJ6bkh3VHpua2FtRHhGbEttbWZFYVVLYTV6VFNtQ3NyaTd3OSt6R25MNS9qcllzZjhlYWxqMWlPNjYwd1NFYWNKYTJEVWJYdE5BQ2lsRktxeTRudkV4dzdpT21yZFBWTjkrTHAvMktzbmpWRitNTlNoR3B6NTFGUFk5STh2L3NlZkxYMW94RkQxbDdyaDI4c0p5ZW0rY3J4Unhrc2xidjY5ZW8wNXh5NXk2bkZDUXZOT3UvTlhlYURxN09jVzdqR3VZV3IxOGNhV21PWTdoOWtwTlRINDlQN09Ud3lRWDhZRVhrK1p2V212MnFiWnd4SFJpZjQrc05QOHZIQ1ZTNnRMTFgxNi9NNFFTSy9DRXBzMFJvM3FyaTJFdGJxL3NodnVlNWViZmh3ZVd1a3krSXkrZUl5WWowSWZDU0tpbThtUmhEeE92NnhkVVNlazF5ZUl6NzlQalNhblY2TlVrb3BwVGFCaGorVVVrcXAzY1l6RUhnd1dJYkQ0NSsyZkVRZVdHMzV1RmVDNEJ1TE1ZSnRIVUliTVJnUjRpeGxKVzVxQktTSGhKNS9jOWhqYW9aSDl4emsxTlJCam83c29ScVZLWGtCb2Vmald3L2ZidDlUaVNLQ2I0dlJNbVhDbTM3T09jZkI0UWxPVGMzUVNHTWFTY0pTczhhYmw4N3g1c1d6bkw3OEVXOWNQTXVWbFVVYWFVSWphZExVWnBEdGRXc0E1RWNYb0tFQkVLV1VVdDFCU2lIaGlTT1lLTHo3Zjl4aDFwanIreSs1YVF5RUkzTWIyM2s3d0tVWnJobTNQUzltcUZUbWF5ZWZZTHAvVU1lOXJHTTE5TEVjeDN5eWNJMXZ2dnNHdi9QdUc1eGZXcUNSSkNSNVJwemQzUHpoRzR0bkROVXc0c1Q0SGw0OWZKelB6Qnhoc20rQXZqQmN0emxQclU5RTZBc2p2bmowSkgvODRidjgvdnR2MFVqYnVBYm9vdmFQOVVhK2dDUExIYzVCbnFXUUY4R3U3Tm9TMmVJU0V2aElFTFFDSDFJRVdYYjUyWWR6am55bFR2ejYyK1R6U3pxeFVDbWxsTm9oTlB5aGxGSks3UmFlZ1VwWXRIek1qTUo0UDVRQzhEMXQrYmhQQXBUOWdISVEzdER5SU5kZjB0dzVSTnB1a1ZiYkxMQWVaVDlrcEZ6bDBlbkRQRFo5Nk9hd2h4OVE4a1BDMXBPSDNhZ0loaFRqYVByQ0VsQjgvUjBZbnVEVkk2ZG9KREVyY1lPejF5N3oydmt6L1BFSGIvTGErVE1zTm1yVU5RaXlmVzRNZ0NRWnZIY0ptdnJhSzZXVTZqRFBZS2ZIc2FPRFlMdi9CbnN4VXU5bWp0Yk5YN2VCMFFXcnJSL051TzFSQjVIbjg4S0JvN3g0OENqbG9QdURNcDNnbktPZUpweTlkb1hmZnVjTmZ1dWRIL0xCdFNzc05ocGtkL2o4TkNoQ3NkY2FOUzR0TC9MZFR6NWs3K3REZlBuQlIvanBFNDh4VlIwazJNYmc5VTVoUkpqb3EvSlhIbjJXTnkrZDUrejhsYmJ1OVhkRCs4ZHE0ODlOV2tHdlBNM0k0cGc4VFVpdVhDTmZybUdpQ1BGOXBOSnE1dEhBeDNYT09WeVNFbi93TWNuN0gwR3NZWFNsbEZKcXA5RHdoMUpLS2JWTCtOTmp1RWYza1kxV2NPV2dhUC9RZzQ5TnNUcFplTFYyK3FhZmMwNFBtTHFZRlVNNUNPa1B5enl5NXhDZlAvb29MeDA4eVVSMWtISVFkbjNZWXlPTUNHVS9wT3dYTnlhY2Mrd2ZHdWZKZlVmNXVVZGU0dHpDTE44NSt5UCs4TXdidkhiK0RBdU5Hclc0U1pKckdHRkxHWUdCVWlzQWtzTUhsNHNnaUZKS0tkVWg0dmtFQi9jaVVkVDErMWNqZ2hWaGpmUUhlYXY1NDI0K2JmMUkybnJpWFlESnZuNys4cW1ubWV3YjZPbDk0bGJKbldPeFVlZGJaOS9sZi8zTy84ZmJWeTdlTmZTeGxtYVcwcXd0YzdXK3dzY0wxM2p0d2tmODlTYyt3NVBUTTFTQ3NPdS9UcnROWUQwZTM3T2ZMeDg3eGYvKzJyZFphTlEzL290dmFQOXdIUXhSbUZiemg4dHpYRmFNY3lIUFNXYm5xRitiSjR0Q01PYlQwVlZHTUtLM1FHN1RHb01Udi80MmJtbWwwNnRSU2ltbDFDYlNuWTlTU2ltMVMweTdFWUpMWmVheW5KV3huTGlTazNzQ1Zscy9Ob083d3dHejFkZTNxeGdSSWkrZ0w0eVlHWnJnQ3c4OHhzdUhIK2JJeUI0R1MzMzBCZEZOTmVJN2pZZ1VZMjA4bjRHb3dsVC9FQ2NtRHZDMVV5OXlibUdXYjU4OXpUZmYvajZuTDUxanFWbWpsalJKMjN3YVZtMlFDQXhYNE9rWlNGUDRhQTVTZmEyVlVrcDFTT0RqSDltUENmMU9yK1N1aXNDRnNOWUFpRHpQNzk2NDEycjljSEZyUEVRYktrSElGNDZlNE9URUhnS3JSNnUzeWwzTzdNb1MvLzcwNi96TC8vQXRQcmcyZTk5N3lkdzVydFNXK2YzM1QvUHg0alYrN1lVZjQ0V1pveG9BYVpPSU1GZ3E4ek1uSHVmYkg3M1A2eGZQdGZXNXllTUVvZ0RUaVRGSHpvRUR5WEtjU3lITFNPY1dpMGFTY2dSZWdPMnJrTG04R0FPbFh4ZnJjczdoNG9Ua25RL0pMc3hDcHRjZlNpbWwxRTZpVnloS0thWFVMckY0YlpaVDQwYzR2TnpQMG5LTkQveXJYQnVGZURBZ0RhU29kaFkwQ0hLUGNwZXozbVJ4RWRNNm1OYTVMNTNrR1VzMWlKanNIK2JGZ3lmNC9ORkhlV1RQSVViS1ZmckNFb0gxZHQwaDRlcVltTUdTeDBCVS9qUUk4dkFMZkhEMUluOTA1ZzIrK2M3M2VYZjJQQXVObXJhQmJEWnBmZThkN1llbkRrR1N3dmw1eVBSN2hWSktxVzFtREhaMEVHOXNDS3p0OUdydXlsdGo1QXNVdSsyaTllUE9mNWM2d0dWNU1mS2xqZG1NVm9TRFEyUDgzTWtuR1NuMzdicTk0NTA0NThqeW5BdExDL3pHOTcvRnYzdmorM3l5TkUrK2liTXY2Mm5DRzVjKzRaOTk2NXNFbnVXWmZZY3ArNEYrSHRwZ3hUQXpOTUtYajUzaXcydFhtS3UzMGZxUTUwVlRqclZnMlBLekE3Y2Ewc295Y09BbEdhNjJSSktEcVpUQTl4RFBRNHdVYllkUkNSYzNTZHRzbU5sMWNrYzZ0MEQ4ZzNkd3RUYmFYNVJTU2luVkV5enc2NTFlaEZKS0thVzJYcFpuOUVlRGpGUkdxWm9LWTNtVnllVVN3ZVVhU2IyRzh5M09nQ3Nlb3RNUVNKdU1DQ1Uvd053NmcxZ0VoNk9leE91R1E3clJwODlTRmdkcHEwOVBGUjlmNzN3Y1VOUWJENVg2ZUhUUElmNlRaNzdFcjczOGwvaktpV2Q0ZUhLRzhlb1FsU0RDTXpvM1hFU3d4aEQ1QVFOUmhlbUJFUjZiUHN3WGpqN0d2cUV4bW1sTUxXNlE1cGsyZ1d3bWFiVXZsUU1ZcU1EVkZWaHA5dHJiVENtbFZLOExmTUpISHlROGZnZ1RCcDFlelIwSkVIb2VnYjE5LytZb1JvVWtkOXVydEo1OGQ4MmtyVDk3TUNyemk0ODl4OHVISDZTa29ZT2JaSG5PdTNPWCtPZC84cnY4UDIrOXhzWGx4UzNaenVUT2NhMVI0OUxTSXRNRFExU0NFTi9hNjljczZzNUVCTTlZaGtvVi91emNHUzZ2TExZWDBNa2RFbmhndDZZcDBiWEd1TGcwZ3l3algxa2h2WENGZkg2WnlBOElnaERqKzRneG4vNW9yY01hZ3hWRGxqdHkzVXl2eVRtSHF6ZG9mdmNOa3ZjLzByR1RTaW1sMUE2azRRK2xsRkpxbDhpZEkzTVpFOFBUaEg2RUx4NFJBVVAwTVpYMFU1M0x5T2FYeU1UaGJCRll3T2hJbUkwU29PeUh0MVhnQ3NYRGhJMDAzdFNuM3JhU0FHVXZwQnlFbEh5ZlNoQlI4U1BLZmtqaythUjUzdmE4N2s0SXJNOW9wWjluRHh6ajd6Ny9rL3k5Rjc3S2k0ZE9zRzlnakdwWUp2QjhQU0JlUnhFRXNaVDhrT0Z5SDhmSDkvSEs0VWM0UHJFUEFSWWF0VllJUkE4TE4wVnJIam5sRUNvaHpDMURQZTcwcXBSU1N1MGlVZzRwdmZRay92UTQwdVhOSHdLVVBHL044RzZPbzU0bXBIZllkeGMzbHgxWnJkSFd1QVBQR0I2ZDJzZmZmZTVWSnF1RG5SbDkwYVZ5NTdpd3RNQS8vNVBmNWJmZitTRlg2N1V0L2ZOV0cwYis5S1AzZVcvdUVtT1Zma2JLZlhnN2VIVGpaaElndEI3MXBNbnJGejZtbnJZVGduSWdCdU41eFZIQkpyemV6am5JUGcxOFpJc3JwQmV2a000M21UMVdBQUFnQUVsRVFWUXZnNWlpM2NQM3lRRnJEYllWL0xyeGMzMDlBR0l0MWhpeVBPK1o2Kzl0bFdVazV5N1ErUFpydUtVMldsK1VVa29wMVRNMC9LR1VVa3J0R280c1R4bXNqbEVwVmJHdHcxTFBXQUk4cWtSTVpQMk1Md2JZS3pXU3VJRUx2TmJ6TWs3YlFPNUNyamQvM1A3RW1YT09acHIwUkdBQ1ZwK21EQ2o1UHA2MVdERllZMW9IM0VLU3BXUmRmTk0vOGdMR0tnTzhkUEFrZi8vRnIvSjNudnNTeng0NHhsUjFpRkpRQkhUMFVIampSSVRRQ3hnczlYRjRkQTh2SGp6QlUvdU9FbmsrYzdVbGtqd2p6WFFjekgxYkRZQlVJb2c4bUYyQ3ByNnVTaW1sdG9FSWRteUl5aXRQWS91N2Y1U0pBY3BlZ0pXYjkzUU9SKzZLMFNCM2ZPcmZRWjRrdUViY1Z0TldYeER4OVllZjVNV1pCeWdIM2QyT3NwMmNjOHpYYS93ZnIvOFovL2FONzdVM1J1UStaQzVub1ZIbjdMVTUzcnQ2bVlQRG8wejBEV0IxcjM5WG05TCtFWHB3SDYrMWN3NTNZK0JqZm9uMHdoelpVZzJNd2ZnZUV2aUl0Y1VQWTNCQW11ZVlWbU9od05vQmtPc05JQm9BdVpGempueTVSdjJQdjA5Mi9qSm9tNk5TU2ltMUkybjRReW1sbE5wRmN1Y1FZR3hnRXM5KzJub2dJbGl4K0hpVUNCaHhWZmJFL1ZSbVk3TGxHcG1GM0VoeE5xb2hrRFdKQ0pIblh3L1YzTWc1UnpOTGU2WWxRUURmZWdUV3YvM3cxRG1TTENYcHdvK2w1QVZNVkFmNTRnT1A4MnVmL1JsKzZha3Y4T1MrbzR4WEI0bTBsdnUraVFpQjllaVB5dXdmR3VlWkE4ZDRZZVlocW1IRXhhVjVtbW5TTTEvalhVc0VySUcrcUtnTW1sdldLbWFsbEZKYkwvQUpUeDRsZXZnQlRCUjJlalYzWlVVb2VUN0dGQ01LcjNPUTRhaG55YnFaRHVjY09FZGViN2IxZDZ3UjRjaklPTC95N0t0TTl3OXA2MGVMYzQ1Nmt2QkhINzdELy94bmY4RDV4Zmx0SDdZUjV4bXpLMHVjWDV6bjhlbjlESmZLdDQvaVZMZTVzZjNqdFF2bjJtei9vQWhrZU8yTnpseHQrQ0ROY0dsR2RuV0I5UEpWc3BWNk1iN0Y5OEQzRVd1dUJ6NXVIKzNrTkFCeUQ1eHp1Q1FoZnZzRDR0ZE9RNzNaNlNVcHBaUlNhb3RvK0VNcHBaVGFSWnh6cEZuQzJOQVVwYkNNM0hJb0ppSVlNWGpHRWpxUGZrcE1KRlZHNXoyNHRreVNKRGpma2t1ckNhVDRSZHYvZ1hRbEliQSszbHF6ajUwalRuc24vQUVVWHdPZWoxbmpzQzNKTXBLc2V6NFd6MWdtK29iNHlZZWU1ci82M0YvbXJ6eitDbzlNSFdTMGI0QlFSN3RzT2hIQnQ1YStJR0xQd0FoUFRCL2xpYjFIeVZ6TzNNcGlUN1hjZENVUjhDMzBsMkM1QVFzMXlQVEFXaW1sMU5hUlVrajV4U2Z3OTAwaVhuZVBmQUh3alNXeS9wbzMrTk04bzVsbGR3d2d1Q1FscnpXTG9PVUdWWUtRbjN2NEtWNDlkSXh5RU9yK3NpWExjOTY1Y3BGLzlxMXY4dGJzaFk3dEFkTThaNkZSWTdUVXgvR0pQVVNlMzVGMTlKTFY5by9CcU13Zm5Qa1JjN1hsTm9NN0RoTzJyclh1OEg0b0dqNnlUeHMrcmk2UVhwd2pielRBV1BBOWpOZHFFVmtuOEhIN245eGVBQ1RQYzdMZEhnQnhqdXphSXZVLy9DNzU3SHhiMy8rVVVrb3AxVnMwL0tHVVVrcnRNczQ1UWo5aXFEcTZaa3ZGcWh2YlFNcUVqT1pWcHVvVnd0a0dhYjFHN2dsTzBEYVFGa0VJUFE5L3JlWVBIRW5lWFlHSnUxay8vRkVjcnNaNTU4ZFJDTUpnVk9HSnZVZjR0Yy8rTEwvMDFCZDVlUElBdytVcWdlZnBvZndXV3owd3JnUVIrd1pIZVdiL01ZNk43Mk94VVdPK3NVSXpTNHFuKzFUN1JDQ3dNRkNCcXl0RkNFUmZTNldVVWx0QndBNFBVSDc1YWV4Z1AySzZlLyswMmxiZ0c3dm1QalhPVStMMUF0ZXQxZy9YYU9LU2plOWxCWmp1SCtLWG4zbVptZUZSUE5QOUFabnQ0SnhqcWRuZ1g3LzJIWDczM1RkWlNlS09yaWZOTTJwSms4OGZmb2lCcUtUWEFodFFORDRhTHE4c2NYcjJBczEyUmpubURnazhzUGEycGtnSGtHVkZ3MGVXa2N4ZUk3dDhsYnlSRkNFUDMwTmFnUSt6d2NESHJkb0tnQmhMN25adkFNUzF2dS9GM3o5Ti9QWUgwTWIzUDZXVVVrcjFIZzEvS0tXVVVydE0zbXIvR0IvYVEraEhkejFrdWQ0R2dpWENaOUNWbVV6NkdaeURmSDZaek9WRkVBVDNhUUJrRng2MENlQWJqOERlSGpxNEhwaG81ekN0dzZ3SW9YLzdFNVdPNGdtLytBNTEydHNoOG54bWhzYjVqNS82UEwvNjJaL2hNek1QTWRiWGo3L0c2NisybG9qZ1dVczFLbk40WkpJWERqN0VlTjhnY3l1THJNUU40clIzdnU2N1R1UkR0UVN6aTFEVGFtYWxsRkpid1BjSWpoMGtldXc0cHRUOWpSYlh3eCszM25DbXVCbmNURFBTZGRvbkhPQ3luSHlsQWZuR2Q3SmxQK0NyeHgvbEp4NThtUDVRUXdXck1wZnozdHhsL3Nkdi96NGZMMTdyNkxVQkZOZTVXWjd6MllNUE10VS9nTlhSUEhjbElsaGpHUWdqdm5YMlBhNjEwLzRoZ0RVWTN5disyVGxjbXVHeUhOS1U1TW8xc3RsNThyZ1YrQWlLY1M3dE5IemN6VVlESUdhM0IwRHluT1Q4WlpwLytoZTRoYVZPcjBZcHBaUlNXMHpESDBvcHBkUXVsT2NaZlZHVmdjb1ExbTdzeVRVUnVmNmtmNEJISHhIamVUOFR5eVc4MlJYaVJoMThTeTYwbWtEWVZTRVFvV2pMQ05acHkwaXlyQ3ZhTWpaS1JDaDV3WnJ6ekRPWDAwdzdFLzd3akdHc01zQVhqajdHZi9QRlgrQ25UanpML3FGeElqL1EyZDRkSmlJRTFtT28zTWZ4OGYwOFAzT2NTaEF4dTd4QUxXNzAxTmlqcnJCYW9WME9JUFRnOGhJMGUrZDdpRkpLcWQ0Z1lVRDB6Q21DZzlNWXYvdEhaUWhROHZ3MUd3eHo1NmhueWZvM2R4MFFKN2c0b1oyTjdGaWx5cTg4OXptT2prN2liZkRhYVRlb3hURy9lZm9IL043N2IxSHJjT3ZIS2l1R0l5TVRIQitmSXRUUkx4dGlSSWo4Z0N2MzB2NkJRNHd0Z2gvTmhPelNWZEtyQytScGpvaEJmSHM5NkhHdkRSOTNYNEVHUU83RU9VZStYS1B4cDM5QmV2WThaRHFlVXltbGxOcnB2RTR2UUNtbGxGTGJMOGtTUHBrN3k5VG9QanpQYi9zQVJrVHd4TU02UytRQytsekV3Y1dVSzlmbStiaTh5T0s0VDF6MXlEekFNN3NpQk9Jb0RwelhVandVVlJ4RTljb3hrN3ZEdkc3YmdjK25BTld3eEVNVEIvaWxwejdQNTQ0K3hwNytZY0o3K1BwVlc4dUlZYkJVNFpFOUI5ay9OTWFQUC9nRS8rTFBmb3ZmZSs4MXJpd3ZrdmZNdTZBTGlFRGd3Y0V4V0tqRGEyZWhublI2VlVvcHBYWVFLVWY0QjZlUm9EZHVsQXVDbFdKZmZTUFhHaldScmJlSGJZMTh5WkswcmRhUDBQTjRadDhoSGhpZElORGd4MDBhV2NyM3puOUlMZW1lZHJJNHozanY2dVUyQXd5N200aFFEU04rN09oSmZ2TkhyN1BZYkd6NDE3cG1RaksvREZtRzlKWEI5eERQRnVPalJCRFpubHNQbWN0WmlZc0FVdWo1R05ZSWdEaUhiNHVSbFJJM2liTjB4MStWT09kd1NVcDg1aHpKbVhNNjdrVXBwWlRhSlRUOG9aUlNTdTFDenVVc0xNOHh0M0NKS0N6ajJYczc3RjF0QTRrSUNKMVAyZmhNTm9aWU9kZmtJM09WMllFbWpmRVNhU0E0SzlBNkJOcXBpdkRIMmtkSXQ3YUJkTHZpSTNFNDUyNExWNGdZWkJ1akxOWVlwcXJEZlAzVUMveVZ4MS9tNk9nMGZXR2tUUjlkVEVUd3JjZFlaWUNCQXhYMkRZN3k4T3N6L01aM2Y1OFBybDNzcVJGSUhTY0M1UkJPVE1QY01weTVES2src2FlVVVtb1RlQVk3TllvZHJFS1BqTWl3c2xxT2RmdmVPblByUjB3ZDRQSzg3WnVmQTJHSnJ4NS9oT0Z5UlFQSE4zRE8wVWhpVHM5ZW9ORkZJLzZjY3pUVEZMZUxtaDAyZzJjTWg0YkhPRFc1bDB2TEN4di9uSW9nVVZDRXEwU0tabyt0WGVxNjJndUFoQkN6OHdNZ3pwRXRMTkg4M2x1NHBWcW5WNk9VVWtxcGJhTGhENldVVW1xWFNyS0U4M1BuR0J2YWd6WGVmUjltaWdpKytIak9JM0lCL1ZtWjVuekt4V3RYK2FTeXpQS1lUMXp4eUQzNTlOUjJoM0YzT0hDVzF2LzFUdmNINUM2bm1CSjRBNUhpd0gyYjFsRHlBeDRhMzgvZmYrR3J2SHIwRWNiN0J2RFdxUGxXM1VsRUNEMmZtZUVKL3NiVFA4YnhpZjM4VDMveW0zejMzRHNzTm1vOTlHN29NQkdvbHVDUkEzQjF1UWlCNkl1bmxGTHFQb25uRVJ6WWc0UkJ6K3l0aWphOTI5ZnFnQ3gzNi8vOTZDaUNIMjJFQW54ak9UWTJ4WW5KdlRwQzVCYVp5NWxkV2FiZUplTmVWdVhPY2EyK1FwWnJVTFlkSWtKZkdQTFpndy93N1kvZXA1RXViL2pYMFVXTk9Cc05nSGk3SUFEaW5NTTFtaVEvZkpmczBoWFE5NFJTU2ltMWEyajRReW1sbE5xbDhqemp5c0pGNXBmbkNQMElhemRuV3lBaVdMRllMS0h6S2JrSnBsZEdXRnF1ODVGL2xkbmhuSGdrSlBXNThkRzlUZm16T3kxbi9RUG5ubXYrY01VQnVyUHVwZ04yb1JWa0VkblNtODhDREplcnZITDRFZjdlQ3ovRkkzc08waGVXZXU1MVZBVWpodEZLUDE4NCtpZ3pRK1A4aSsvOE52LzNHOS9tMHRMOCt2WHM2bVpHWUtJS3AvYkJkODdBU3ZkVXJDdWxsT3BSbnNYdUdVUDgzamdlRk1EZW9ma3RjeGx1alEycWE0MTh5ZHNjK1JKNUhrL3ZQY2hncEh2UVcyVzVZM1psaWJUcmJpaTdPemJBcVBWRm5zL3orNDh3V3E0eVYxdnUyZGRRQXlBdGVVNXlhWTc0cmZlZ29kY05TaW1sMUc3U0cxZDNTaW1sbE5vU2NkTGt3cFZ6REZYSGlMYWdUVUZFQ01USGR4NGxBZ2FUQ3ZYWmhBdVhybksrdjBadFBDQXBHWExQN0lpUk1MbHphNDVLa1cxdXk5ZzhyVERMR2dzM3hrQ2ViY21mYW8xaFQzV1lYM3ppVmY2akp6N0h6UEFFZ2IzL2RoclZXU0pDeVE5NWFPSUEvK2psci9IZzJGNysxWi8vRHUvTWZrSWo3YTZuUnJ1U0NJUStISm1BUzR2d3prVkl0dVk5cUpSU2FuY1EzOGVPai9STStBUEFHbG5ua3NFVndlVjFmcDNMYzF5YkkxOHFRY1J6K3c5VDhjTjJsN25qNVM1bm9kR2REUnRyTmNPb3V6TWlqRlQ2ZUhMdkFUNWFtS1BXWmEwdTdTZ0NJRTBjUmFqbFRnR1F2aUNrbGdpTk5Oa3hBUkRuSFBsS25mZ3ZUcE5kWGRER1FLV1VVbXFYNloyck82V1VVa3B0dWl4UHVYVHRZL1pQSGlMMFEwUzJwckoxdFEwa2NvYlErVlJjd1A2bGxLc0xTM3dVWG1OKzNDUHU5OGg4QWMvMGRBZ2tYN2RLV2hBeDBETXRCNDdzRHJYWVpvdUcyRndmOC9MaVYvbjgwVWNaN3h2RTlzZ01lblYzSW9KdkxYc0hSL21yajczQ0E2TjcrRisrL2YveXh4Kzh5WHk5ZDU4dzNEWWlVSW5nNFgzRitKZExpMjA5d2F5VVVrcGRad3gyWkJCYktmWFUzdHVLdmUzbWZoRytob3gxOXRuT0ZjR1BOdjdPOUkzbHdkRUpab1pHOGJ0b3JFVzNjTTRScDFuUnF0SkZqQmo2b3dqYlExL1QzVUpFS1BzaG56MzRJTC8zM2xzOUhmNEF5SnhqSlc2Q2MwUitjT2NHRUFrQm9aSEdQWDg5NGxyZjcrSXo1MGpPbkN2R1hTbWxsRkpxVjlId2gxSktLYlhMTlpvMVBwazlTN1U4Uk9oSFc5cXVJQ0lJUW1nREF1ZFRrb0N4ZUlEYUp6SG5QcDdsNGxCTVk2SkVHZ2pPU3MrMWdUZ0hlZTV3ZHUyV0QydUVwRmV5SDBDZXIxMlpMR3orR0JzZDg3SzdHREVNbGZ2NDdPR0gyVHN3eXIvODgyL3lmNzcreDF4Y21sK3pybDNkd0FpTVZlSFIvZkN0ZDJHcDBla1ZLYVdVNmtXZXhVNk5Jb0hmTSsxcVJxUzRxWC9yY2wweGZuR3RFSFl4OGdWY25CYWI5UTJLUEkrbjloNmtQOXJhNjZOZVZUUzZCVjMzMmhnUmhrc1ZyTkhBenIwSVBZL0hwdyt3ZDJDWTJaWGxuaC9QbUR2SFNpdkVzbTRBaEtKNXNoSUVBTDBmQUhHT2JHR0o1dmZld2kzVk9yMGFwWlJTU25XQWhqK1VVa3FwWFM3Tk15NWZPOCtCeWFNRVhyaHRCM2dpZ2ljZTFsa2lGOURuUWc0dFpGeStkbzJQbzBXV3BnTGlpa2Z1Q2RqZUNZRTQ4dUpnK1piMUNtQXdXOUtXc1JVY3JIOFRYbFlQeWpibm96RUllL3FIK2NVblA4Y3Y2cGlYWFVORWlMeUFZK1A3K0Fjdi9UUWo1WDcrMVovL0R1Y1dadS9Rb0tNUWdjQ0RBMk53WVFIZU9nK3hQdEdubEZLcVBXSXQzdVFZNHZYTzBhQnA3VC9YR3V1UjVmbTYyUTZYNTdoVVI3NXNKaXVHd2FqY2RRMTlWb1NCcUlRMWVoMXhMNHdJZzFHWkYyZU84dTZWU3l3MDY1MWUwbjI3V3dDRTFqL3ZoQUNJY3c1WGJ4Sy85amJacFN2UWhXT1psRkpLS2JYMWV1Y0tUeW1sbEZKYnhMSFNXT0xpM0RrcVVaWEFiTzhCcDRnVU40RUpDWjJqak05VVk1aWxEK3A4NU04eE81Z1RqMGFrQVorR1FMbzJGSERuVVNsZHUreDFaSGtSQWJtZFlHZ2Q5RHJXcmpuWklDdUdnME1UL09yTFA4TlhIbnFHeWVwUTF4MGlxNjBqSW5qV3NtOWdqTC81ekk4eFd1bm5mL2pXYi9MZTNDZWtlbGk1UGhFb0IzQnliekg2NWRLQ2puOVJTaW5WSHM5Z0o0YkI3NTJqUVN0cnhUNks3V2ptOHJXRHl3NGQrYklGakJHR1NoVzhMbXZZTUdLMCtlTStsWHlmejg0OHdMOTk0M3M3SXZ3QjdRZEFqRUE5aWRjYkpOVzlzb3prL0NYaU45K0ZlclBUcTFGS0thVlVoL1RPRlo1U1NpbWx0a3lhSnB5L2NwYTk0d2Z4dmM3Vjk0b0l2dmg0enFQa0FnYVRDdlVyQ1JkbXIzSyt2MFp0UENBcEdYTFBkTzFJbVBWR3BXeDJXOGIyV0g4QWh4aTU3NC9FTTRZSFJ2ZnluNy80VmI1NjhqbEdLMVdNYVBCak56TEdNRkVkNHV1UHZNaGdxY0ovLzRmL2pqY3ZuaVhPdE5GaVhTSXdWSUVUMDdCVWgyVTk0RlZLS2JWQkFxWlN3aHNiUnJ6ZXVFa3VGS0hodGJsV2FIbnRuM05wcGlOZk5wa1Z3MWlsajRvZmROWFZqV2N0MC8xREJCcit1R2Urc1J3ZUdlZlkyQ1NYbGhkcDdwRDllRHNCa0ZLckFhU1hBaURPT2ZLbE9zM3Z2a20rc05UcDVTaWxsRktxZy9SMFhTbWxsRkk0SEV2MVJXYXZYU0ROa2s0dnAzWG9Zb2trWUpBeVI5d2t6eTRmNExIMytwaDh1MGxwTnNhcjU1QzBkNUM3MWU0NEtnVXBnZzA5ZEg2Y3VmeTJrMXpuSE00NXNqeTd3OGQ2ZDc2eEhCL2Z4ei85d2pmNG1ZZWYxK0NIS21hMGw2djh4TEduK0c5Ly9CZDU3c0F4eWxxMXZyN1Y4UytIeG1IZkNIajYvbEZLS2JWQnhtTEdocENvYzZIdmUyR05XWE85bnpaLzNQTHZuUVBYQ24rMG9SS0VPdkxsTGtTRXlBODRNakpPMENXamd3VG9DMElPREkxb1k4dDlFQkVxUWNoamUvWlQ4djFPTDJkVHJRWkFHa2xNM3JxdXZaV0lZS1VJZ0pSYUlaRnU1NXpETldQaTArK1RucnNBYlg3UFUwb3BwZFRPMGgyN2M2V1VVa3AxWEpMR25MdjhBZVBEMDNqVzc0cURZSkZpcG5kb0F3TG5LT0V6R3ZkVC95VG00MCt1Y21HZ1FYMnlSQm9JenRJVmJTQzVXMjlVU25GenU1dWVqTHViM0RrY3hhR1lpRndQZmpUVGhFYlNtb044RHk5M2FEMGVuVDdNcjc3ME0zemhnVWZwanlxdEdlNXF0ek1pOUVkbFhqcDBrcjZ3eEgvM0IvOFhmM1RtVFphYXRVNHZyVHVKUUNXRWgvZkI1VVdZVys3MGlwUlNTdlVDeitMdm1VQjY3TWF1RlhQYjFyUFlxN0x1NkVXWE84ZzIvdXkrWnd3elE2TWFJTGdENXh5NXkybWtNZnNIaHdtdFJ6UHRmRHVFWnd6VC9ZTUFaSGxlWEh2cE5jWTlDVDJQa3hQVFJGNEE3SXpSTDZzMjNBRENqUTBnQ2V2MGUzYUgzSkZlbWFmNWc3ZHh0WjMxK1ZKS0thVlUreXp3NjUxZWhGSktLYVc2Z1NQTEV3YXJZMVJLVll6cHJtZGNSSXJtREE5TDVBS0dxYkNuV2FYdlNreStVQ00zNEt3VVJ6TEZDVTVIMW1uRkVQckJtaTBXbWN0cHBrazNIeHZkUkVTSXZBRGIrbHB3T09Jc1l6bXVrN3A3SzhDTnZJREg5eDdobjN6aEc3eDY1QlRWcUt6QkQzVVRFY0UzbG9ucUlLZW1Eakszc3NpNStWa2FhZWRiaWJxU0FKRUhXUWF6eS9xa24xSktxYnVTS0NCNitpVCszZ21rUzFvYjdzWVRvZXo1R0ZPRXc2OXprT0dvWjJ2c3NSMjRKTVhGeVliVDE1SG44N25EeDNuNTBJTlVBbTMrV0V2dUhCY1dGL2pmdnZjdC91akRkN213dE5BS3dIZVdVRndDWGxpYVo2cC9rTEZLOWZwMWpHcVBFY0ZnK0sxM2ZzalYyczRMRnpzZ3pYTU1ZSTF0ZmUzY0hnQVJCR3NOUm9SMHZmR3VIZWFjSTErcDAvek82eVJuUHRackFhV1VVa3BwK0VNcHBaUlNuOHFkUTREUmdZbXVhZis0bGJTZTRQTEVFdURSVDRtSnRNcjRvby9NclpBbVRWemdmVHFTWlBVVWNOdldCeVV2WERNODQ1eWpuc1pkZVdpMEZoR2g1UHRZWTNFNGtsYndJOG52N1VDcDVBZThNUE1RLy9RTDMrQXpNdy9SRjBZYS9GQnJXcTFiSGluM2MyeDhINWVYRnpRQXNoNFJNQVpLUWRIOHNkVG9xbkZZU2ltbHVvK1VTNVJmZVJwdmVBRHBrWnZqbnJGRTFsOHpZSjNrR1hHV3JSSCtLRVlodUdUanJSUjlRY2pQUGZ3VUp5ZjJkczA0azI1VFQyTCsvZW5YK1kzdi93a2ZYcnRDa3Q5YktIeXpPV0M1MmVEY3dqV2FTY3BUK3c1cWdPYys1QzduUDN4eWxyTUxjMlFiL2h6ZitDN3M3dXU4dGdJZ3htSmEvMzAzN2JLZGM3Z2tKWDMvSXhyZi9TRXNhMXVpVWtvcHBlaUpzWFZLS2FXVTJpWjVuakU3ZjRGcnkxZkk3L0VHLzNZcUdnSjh5aEl4NHZvNW1lM2wrYXY3T1g3YU1IS21UalNmWUJwWjhmVExOdDBNdlhGVXl1M3JOVGMvcWRqbG5JTXNMejZlTE05WmJ0YUpzM3VyZFA0MCtQRUxQSGZnT0pVZzdNcHdrZW9lSW9KdkxRK083ZVVmdmZJMWZ1TDRVL1NINVU0dnF6c0pNRkNDVTN1aEVuUjZOVW9wcGJxWkNIYWdEMXV0Rk9IQkhtSFgyVGM2aW5ZOWQrc3RXZWZBT2ZJa2Eydm1ZdVQ3SEIrYkl0TGd4N3FTTE9QZHE1ZVpiOVM2SnZpeEtuT09wV2FUMDdNWHVtSVVUYThTRVVMUDUrVEVOQ1d2dDhaRHRXTjFCRXdqaVl2citEV3Y0UVVqUXVRSFZQeWd1eDVlY0k1c1labkc5OTdFTGU2OGhoYWxsRkpLM1J1OWtsRktLYVhVVGVLa3dmbkxaeG11amhFWjJ4TTM2SXVXQUl2RkVqcEhpVW4ycnFRc0x0YzQ2ODB5TnlMRUl4R3BEMWdwbnBUZndvOXJ6ZHBqa1U1Tm9ya1B4VHp2TE10WlNScjNIUHlJUEovUEhEak9QL244TC9EazNxTkVmbmUyeXFqdTgya0FaSnIvNHNXZlpyR3h3aCs4OXdOV2ttYW5sOVpkUk1Dek1Ea0VlNGZobll1UWR0Zk5HS1dVVWwzQ3M5akpFU1RvbmYyWUFOYVlkZmJTYnMybjhSM2djZ2R0aEJNOFl6Z3dPS0xqUXU3QzRXaW1DZDNWZ1hBanQzWWdTTFVsOUR4T1R1d2g4Z0tnM3VubGJKblZBQWhBNUFldENiSzNONENZMXM4RHJMVENJcDNrbk1QVm15US9mSWYwd2l4a3V2ZFhTaW1sVkVIREgwb3BwWlM2U1pablhKNi93SEo5Z2RDUEVMR2RYbEpiUklSQWZIem5VU0pnS0sxUW4wMjVjT2txNS90cjFNWURrc2lRZStiVElNaG1jcTJER0c0dXVoVkFLSjRheW5yb0hETFBIWFVYMDBqWG1LTytBYjYxUExibk1QLzQxWi9qaWIxSE5QaWgybFlFUUR4T1RzN3dYMy91R3pTemxHOTk4Q2IxMWlHdGFoR0JrZzhQVHNFbjEyQmg1eDdTSzZXVXVuZGlEZDdZTU5qZTJ1TVh6UiszN3lHZEs4WlRyQ25MMjJyLzg2M0hBNk9UbEhTL2VrZEdEQU5SR2J2R0NKNXVJQ0t0aG9idVhGK3Y4SzNsNk1na0ExR0pTOHNMRzd3VzdNMzNUYnNCRUJIRFN0d2tXKzk3ejNiSU1wTHpsMmorOEIyb05UcTNEcVdVVWtwMUhkMEZLNldVVXVvMnpiakdKNWMvSkU2YWExYWY5Z0tSWWpadkpDR0Ryc3dSTjhtelMvdDU5TjBLazI4M0tGOXFZdXM1SkJua2J0UEd3amhXbXovVy92MjZxaWIyTGh5UTVDbjFlM3l5eVlyaHdkRzkvTU5YdnNiVCt4Nms1QWQ2a0s3dWlZZ1FlQjZuOXN6d1g3N3lkWjdlL3lDaHArTk5ibU1OVEEzQzBRa0lOT2V2bEZKcURkWmloZ2NRcjNmQ0gwS3hyN3gxRjdrYXVNN1cycWM2aDB2Ykcva1NXTXV4MFVuQ0hUem1ZalA0eGpBek9FSmd1M092NFJ2THpOQVlRWThGbkxxTklBeEVFVWRHeGdsMndSaWsxUUJJclJYcXVOTUltTkR6S1B0QngwYTZPdWZJbCtvMHYvc20rZnhpUjlhZ2xGSktxZTZsNFErbGxGSkszU2JOVTg3UGZjUlNmUjdYeWFkWk5rRnhRR01JYlVBZkphWmxoTWVUR1o2N09NR1Iwem5WRDJ2NFN5a1M1MjAvSGJpMllsVEtlZ2ZOMG1OUG9NVlplazlQTkJrUkRnMVA4bzllK1JvdkgzNll2akRTNEllNkx5SkM1QVU4dmY5Qi9zbm5mcDdIOXh6cTJwc09IU01Db1E5SEo2RWFkbm8xU2ltbHVwRVI3RUMxQ0F6MkNOTzY0YnJXZmRZc3o5YmR2aGZoajQzdjdTUHJjM3g4aWtqREgzZmtXNDlqNDFPVS9lNE00Z2JXNHlIOVBONDNFU0gwZkU2TTc2RzBTMTdMM0RucVNVdzlqdGNOZ0t4eWQzamdZeXM1NTNETm1QajArNlRuTGtDYWJmc2FsRkpLS2RYZGV1ZEtUeW1sbEZMYnF0SHMvZmFQVzRrSW52RW9TY2lRNitPWW0rYjV4UU9jZkRkZy9OMEcwVnlNYWVTUTNsOElKSGRyVDVnV3dIVHMrYUI3Y3krdmdpQk05NC93cTUvOVMvejRzU2ZvanlvYS9GQ2JRa1FvK3lIUDdIK1FmL3pxMXprNWVRRFAzT3RUbmU2R0h6dUlFUml1d0pGSkNEVWNvNVJTNm1aaURLWmFRZTc1NzgvdDU1bGlCMzNyTHZyVDFvK2IveTUzcm1qMWM5bkdiNHBhRWFhcUEwd1BET0ZyWThRZGVjWXczVC9FZFA4UW51bStvK1d5SC9EUStCNE5mMndDMzFvT0RZL3Rxc0IxRHVzR1FKeHpPT2RvcGduMU5PN01WVVR1U0s5Y28vbmFXN2dWSGZPb2xGSktxZHQxM3c1ZEthV1VVbDFodGYxanViN1E4KzBmdHhJUmpER0VKcUNmRWpPTTgwUmpQMCtkSFdiZmp4SXFuOVR4YXpuRUdlVHRCVUdLc1MvcnZGNEN4cXc5cjN5bkVHQ2lPc2pmZnZaTC9OU0paeGt1VjN0cTFJM3FmaUpDSllqNDdPRlQvT05YdnM2UmtTbWQ2WDRqRVFnRE9EWlZoRUNNdnYrVVVrcDlTcUlBVTQ1NjV1K0gxWkV2NjhsY3Z1WU5XSmU3WXJUakJoVnRGcE5VZ2xCRHkzZFI3TVZDbmoxd2lMTGZYVTFqdnJFOE1EckIvc0VSRGZGc0FzOVk5dTdDUU5SYUFaRFZIM0dXVW92anRjZE5iVEhuSFBsS2plYjMzaVNiVzlpMDBiVktLYVdVMmxuMGxGUXBwWlJTNjJyRWRTNWQvWVFrVFhaTSs4ZXRSQVRmK0ZRa1lsd0dPSlh0NHpOeit6aCsyakIwcGthNG1HS2E3YldCclArZnlZNi9TVDFjcnZLTGo3L0tYMzM4RmNiN0JuZjh4NnM2UTBUb0QwdThjdVFVZi8ycHp6UFJOOURwSlhVWEFhcWxvdjBqMkQxUGFpcWxsTG9MWXpEVlB2QnNUd1VjakFockw5ZVI1V3MzN2hYQmp6YkNIOGF5cjM5NFZ6VWMzSS9JODNoNitpRDlZZFRwcGR3azhqeWUzbnVJL2toSFRtNEdhd3pqbFNyaExueGZyQlVBU2ZLTTViaEoyb0dIWTV4enVEZ2hmdThzeVh0bklVNjJmUTFLS2FXVTZnMTZHcStVVWtxcGRXVlp5dmtySDFGckx1L1k4TWNxRWNFYVM4bUVETGdTaDVqazJaVVpubmkvbjZsM21wUXZOL0hxT1NSWmNaaDhoOWNqZHpuckhFTzMvckF0K0FDNlFGOFE4WlBIbitadlBQTkY5ZzZPWXJ1d0JscnRIQ0xDY0xuS3p6L3lVakZlS0N5MSt6dmM4R09IRVNsQ0g0ZkhZYWpNT25mTWxGSks3VFpHTUFOOWlPMnRQVnJSL0hIcnlCZEg3bGozSnF6TE56N3lCWXFiM05QOVEvaTZmOTJRd0hvOE5MR0g0K05UWFJPWUVXQzBVdVdsZzBlcEJOM1ZTTktyQktnRUlaUFZnYTRjOGJQVlZnTWd0VGdtemxLV20wM1N2RU90cU02UlgxdWcrZjNUdU1WYVo5YWdsRkpLcVo2dyszWnRTaW1sbE5vd2gyTzV2c2pGSytkSXM1M2IvbkVyRVNFd1BuMUVUTG9oSG92Mzg5eUZDUTZmZHZSL1dDZFlTcEU0aDJ6dE5wRE11VFVmTkJTS2crV2RlQnZXTjViSHBnL3pLODkvbVlQRGs5Z2VtaU92ZXBjUnc1NkJFWDc1dVMveitONGpYWFB6b1NzSTBCZkJ6QmdFK241VVNpa0ZXSXNkNm9jZUd1RmdSTEN5eHY3WlFZNWp6YUV2enVHeXRmZmo2L0dNWWJJNnNPdkdXOXdyRVdHb1ZPR25qei9LWkY5L1YxemZERVpsdnZUZ3d4d2VHY2ZYYTVGTklTSjQxaGJ2alYzNm1xNEdRQmFiRFpJMlEyV2J4VGxIWG12UStJdlRaSmV1RktOcGxWSktLZlJxLzZFQUFDQUFTVVJCVktYV29hZWpTaW1sbExxak5FdjRlUFlESmtmM00xQVoybFgxdVNLQ0p4YnJESkVMNkNQaTRGTEtsWVVGemtXTExJNTd4RldQekJld2N2M3BldGVhUGU2NHZWUEE3TURYVHhEMkRvenhuejc3RXh5ZjJJZTNTdzhHVldkNHhuSjhmQisvOHZ4WHVMZzR6enRYUGlIdlFCVnoxeEVCMzhMQlVYam5BalRUVHE5SXFlNWxCUG9qT0R3QmZXSFI4SFZwRWM1ZmczcFNoRDJWMmdIRUNHYWdpdlJRd01FZ2lNaWExeUI1bnE4ZjhIQTViWTE5c1piSmFyL3VZOXNRZVQ0dkh6N09lMWRuK1RldmY0ZEx5NHZ0NUcwMlZWOFE4ZXJoNDN6ajRhY1pMbFYyMVRYclZ2TldXM0dzcFo3dXpsRWpEanIySUl4ekRwZWtwQjk4VEh6NkREVGlqcXhES2FXVVVyM0RBci9lNlVVb3BaUlNxcnRsV1Vya2x4aXNqbUJNYjgwSTN3eXJCODZlV0FMblVTVmlJcTB5dnVnamN5dkVhUXkrdlQ3cVJZeWg1QWZZTlE2cWMrZG9wTW1keDhMMG1PRlNsVjk2K2d2ODNDTXZNbFN1N3NpQWkrcGVJb0p2TGVQVkFSeU9OeTUreUhMYzZQU3l1b05RQkVCcU1WeFoxaHZZU3EzRkNFd013UE5INGNFcG1Cd3Mvbm52TUl4VWkvZE5MWVpVM3orcTkwa1lFRDN4RU42ZWNjVHJqWkJEWUEyaDlXN2JYem9nemxQaXRaN0VkdzdYVENEZDJGUDZCbUh2d0JBL2YrcHBoa3JsWFhldGM2OUVoTExuYzNoa2pDVFBPSDM1SXMxcys4T212ckU4dC84dy8vQ2xIK2VCMFFrOHUvdXVWN2RTbHVlY25aL2p6ODZkb1o3c3p2QkhSemxIZG0yUitoOStsL3pTM0IzSHp5cWxsRkpLZ1k1OVVVb3BwZFFHckxaL3JEU1dkODNvbC9XSUNMN3hLVXZFaU92blpMYVhGK2IyY2Z5MFllUk1uV2crd1RaejNEbzNXWGRhTUNMeWZGNDhkSUsvK3ZpcmpQY043cmlQVC9VR0VXRzRYT1huSDNtSkh6LzJCUDFocWROTDZnNGlFUGh3WkFLcVlhZFhvMVIzS2dmdzJBRTRNRktNU2lvRnhZK0JFaHdaaDVlT3dhbDlVQWs2dlZLbDdwOHhtUDQrTUwxeEhDaUFsZlhXNnNqeWRhNUxIRzBGSGoxcjJOTS9ST0I1R2hwb2t6R0dzVXFWNS9ZZnBoSjBacThSK1Q3UDdqdkUzb0ZoZlAwY2JqcHJESk45Mm9yVENjNDVYTDFKL05yYnBPZG5OY2l0bEZKS3FRM3BqYXM5cFpSU1NuV1V3N0ZjWCtUaWxZOUlNMzNhQjRxYnpkWllJaFBTNzBvY1lwS25WZzd3NU5raERuem9xRjVKOEJvNUpCa3VkempuV2cwaXQ0K0M2U3gzdzQvMkdCR09qTzdoUC92TVZ6ZzRQSUh0a1JzSmFtY3lZdGd6TU1JdlAvZGxIdDk3aE1EcWhFdWdhRFVZcXNEQk1RajBOVkhxSnA2QlEyTkZ5MGZnWHgvZkJyUkdKM2t3VklaSDlzUHhQUkQ1blZ1clVwdEFyTUZVSzRqdG5UMmJOY0phOS9LZGc3UTFhdkhtZisrSzVvOTg0emRKcmJGTTl3L2k2ODN0ZXhKWWp3ZEhKNW1xRHR3aHJMTjFLbjdBVTN0bktQc2EwdHNLbmpIc0h4elJ2ZlUyYzg3aDBvemszRVhpTjkrRnVqWWJLcVdVVW1wamV1ZHFUeW1sbEZJZFZiUi9mRWdqcnUvNjlvOWJpUWlCOGFtYUV2dkRNWjZ4UjNqNnloU0gzeFdxSHpjSlZqSk1raGRQNmpoQk9uQW91aFhHK3diNU84OStpY2VuOVVhNzZnNmVzUndmMzhldlBQOFZab1ltTUYwV3Rlb0lFUWg5T0RnT0piMXhyZFJOQWc4T1R4VHRIK3M5S1M0QzFRaE83b045dzBWZ1JLbGVKSUtwVmpEUkhiN2V1NUFWaTl6eTk3bHp4UURGYkoxcmtpSUFzdkUvdzVOV3M0SFY4TWU5RUJINndoS1A3TmxQeWQvZXZZWm5ESWRIeGprd09JS3ZuNzh0WWNVd1hPcWo1QVc2czk1T3pwRXZMdFA4L3B2a0MwdWRYbzFTU2ltbGVvaWVXaWlsbEZKcVF4eU9sY1lpVitZdmFQdkhHa1NFS0F3cFIyVXF0c1FBWlE2NkNaNVludWJFbVJKajc4ZEVWMk5zTThObTdSMUlkNk5xVU9Jbmp6L0ZUeDUvbW9GSVo2T3I3aUFpbElPUUZ3K2Q0R3VuUHNOZ3VhL1RTK29PUm1Da0Q2WUc5Y2ExVXFzRTZJOWd1QUozYTBFUWdZRnlNZjZsWDhkS3FSNWxER2FnRC9Gc3oremJqQWgybmRxOHpPVzQ5VGJVZVh1dGR0WVk5bFFIOGJYRjdwNlZmSi9Qemp6QVVLbXlyWDl1WHhEeTJaa0g5SHBrQzRrSXZqVU1SSkdPK053bXpqbGNvMG44eHJ1a0gxMkFOT3Ywa3BSU1NpblZRL1NxUmltbGxGSWJsbVFKNXk2ZjBmYVBXeGdqUktXUUlBb3cxaUFpR0RFRXhxZlBSVXd4eE1sNG1sTWZEekY1T3FidlhKMmdsaUZ4MW1vRDZlUnJLVGY4MkJqUFdCN1pNOFBmZnZaTFRBK01ZUFNnWEhVUkVXRzRYT1ViajczTXc1TXoraFFvM05EK01RYWh0dlFvQllCbllXcW9lRy9jN1dhV1NCR2NtaGlBbzVQNlBsSzl5UlROSC9UUXZxMjQwU3kzTjM4QVdYNkhNSFdiZTJ2UEdNYjcrdkYwN01zOUM2M0hFOU1IZU9IQWtXMGJ2K0ladzdIUktiNTQ5QVI5UWJndGYrWnVKU0pFbnI5akdpeTdtWE1PbDJVa24xd2kvdUhidUpxT2UxRktLYVZVZTNUSHBwUlNTcWtOY3k1bmZubU8yV3ZudGYyanhSaERWSXJ3QXg5anpKcFBuRm14aExtbFhQUFl2elRFazNOVEhIL0xNdkplaldnK3dUUnpTRG9kQXRtNGtYS1ZYM2pzRlI0WW5kWkRjdFdWckJobWhzYjVhMDk4anNtK29VNHZwenRZQTVPRFJXdUJQcldwVlBHZUdLdHV2QTFIQktJQWprMFZiU0ZHMzBlcXg0Z1VYL2M5OUhlQWxWdGpINS9LV0wvNVk5MUdrSFdJQ0pVd3hPcjcrcDZKQ01PbENsODcrUVRUL1VQYmN1QThGSlg1MlpPUHMzOXdCTnREb2FaZVpFU29ScVdpaVVkdExlZklGNVpwZnZkTnNybUZuamtqVUVvcHBWVDMwSjJ4VWtvcHBkb1NwN0cyZjdRWVl5aVYxdzkrT09kd3pwR21LZldWQm1tU0VlQlJ6U01PeWdSUDEyWjQ2b01oOXIwZFUvNmtobGZMSU1rZzc5NGdTT1FGdkh6b1lYN3NnY2VwaGlXdFYxWmRxUmovRXZHRkJ4N2pjMGNmcFJKRW5WNVM1d2xRQ1dGbURBSU5iU21Ga1NJTWRiZVJMemNTaWw5emRCSUNiZjlRUFViQVJHSFBoRCtFSXN5NU5rZVc1V3RIUEJ6RjJKYzJ0OUttelNZOGRUdmZXazVNN09YSEh6aEpmMVRlMGo4cnRCN1A3RHZFeTRlTzBSZUdlazJ5eFFUQk43MHpNcXBYM1R6dTVieU9lMUZLS2FYVVBkSHdoMUpLS2FYYW91MGZCZXRaeXBVSXovY1FrYnNIUDI0NHVCRVJBdU5Ua1loeEJqaVY3T2Y1SzlNY2Uwc1krcUJPdUpoaW1obWszUlVDRVdDcU9zUmZmdlFsSnZ1SGRkeUw2bXBHaFBHK0FmN2FrNTlqWm5BQ3M5dHJxa1hBdDNCd0ZFcCtwMWVqVk9kNUJxcFJleU13Uk1EMzRPQjRFYVpTcXBlc2Z2MzIwTTFidTFhNEdvZHpSZlBIWmhHQndGcU5mdHduRVdHd1ZPSm5UenpPcWNscElyczFJVG1Ec0hkZ21LOC8vQ1NUMVFIZDQyMERZNFNoVWxtYlA3YVFqbnRSU2ltbDFHYlIzYkZTU2ltbDJyYmIyejg4MzFJdWJ5RDRrU1EwYWsyeWJPMG5ka1FFYXl5UkJBeEtoU05NOGV6eUFSNTdyNC9KdHh1VUx6V3g5YnpWQnVJNkhnU3BoQ1crL05BelBMMy9RYUp0bXVXdDFQM3dyY2VwcVlQOC9HTXZNVnp1Ni9SeU9zOElESlJoYW1qam95NlUyb21NRk1FUDM3Wi9JMXlBdmhEMmoyaUxqdW9wZ2lCaDBETWppd1R3eE53ZXlIQ1E0OGp2dEM5dXUvWEQwQitWZEhUSUpyQmlPREl5emovNHpCZDVZdm9Bd1NZSFFBekNnY0VSZnZuWmwzbnV3QkZDVHdPdDIwRVFmTnRlODRlZ054N2E0aHo1L0JMTjc3Nmg0MTZVVWtvcGRWOTBENmFVVWtxcHR1M2E5ZzhCUC9BcGxTT3NaKzhZL0lqam1FWjkvZURIVGIrdENFWU1nUTNvY3hGN0dPYnhaSWJuTGs1dzVIUk85Y01hd1ZLS3hEbGtuV2tEc1dJNFBEekpOeDU5aWJHK0FZdys5YVY2Z0lnd0VKWDUyVlBQODlqMDRVMi9BZEZ6UkNEdzRmQVkvUC9zM1dsd1hlbDk1L2Z2YzlhN1lnY0JnaVM0OThabWIycXBGN1VzMmJKc2EreXh4MlBOZUR4V25LUmNjZWFGWFVsbGtuZkptMG1sa2txbGtzd2tWVlBsVENwVEhzK01sL0c0eG9sa3k3SXN5VkozVTcyb20yeDJrMnh1QUFpQTJMZTduZjNKaXdPZ3lTWkEzZ3RjQVBjQy8wK1Z5aTJyY2UvQnhUM25ubnVlMy9uOVhWa3NFUWVZVWxCb3NQWGozcCsxVFRnbCs1Rm9NMHBoT0hiYmpHMHdsRXJQTnpmWTNDUkpIbkk2ckJzT3B5dTFjY3VJYUp4U0N0ZXkrY3lSRS94WHIvMHM1dzRkeG1wU3FHWXQrUEhici93VVAvLzRNM1JsY3ZLZFpKY29wU2c2N2tOR01XMzhNM25YeFRZa0tQa29XbXQwelNlNDlESFIyRjBaOXlLRUVFS0liWkh3aHhCQ0NDRzI1S0MxZnlpbGNCeUhUTmJGTkszVmk4TVBCaitTSk1IMy9kWGdSK04xMUVvcExNTWlxMXk2ZFlFbjlCRmVYVG5PK1dzdWg2N1h5TTZIbU41cUc4Z3V2dTZkbVJ5L2N2NVZ6dllma1F0NG9xMFl5bUM0NnhDLytkbWZZYkRZczllYnMvY3NBd2E3b0NQVFZ0WC9ZZ2NacW0yYUFKcEdBYzQyeGwrWUJ2UVZvYThBNWdGNzdVVDdVb0J0dDgyeDMxUkcybGJ5NmZOdElOSUoraUgxSHFyQjZnL2JrSkV2emFTVUltdmJ2SGprQlAvNHRaL2wzS0VoSEhONzN4OU1aWENpdXk4TmZqenhERDI1Z2dRL2RwR2hJR00xSGg1ekRJdThJd0dRaDlGYW82T1k4TTRVL3FWcjZFcHRyemRKQ0NHRUVHM3VnTi82Sm9RUVFvaXR1cmY5SStOa3NhMzlPd1pFS1lYajJyaXVpMkZ1ZEZkZ09uczhTUko4THlEd2cyMEhZdFphUlZ3Y0hHMlRNMndHdlc0cWQzekdqQVZtT3oyOFF6a2lSNkhOMVlXN0hib0FhaHNXencyZDRsZWVlWTN1YkVIdWloUnRKVjJBY0hudDVEbCs4dlI1L3QwSHIxTUpEdkFNYmFVZzQ4Q1JIcGl2UUJEdDlSYUp2V0NvTlB5UXRhR1lTeGVGRnlzUWhCQ3NqaHJiejVTQzdEYkdYeWlWdG42YzZJZXBaYWdkb0JZMDBiNE1oWkYxMnlic3RmbkN2aVp1NGpIS1VJb09ONHZSUUtPQjJGaWlOVjRZNGxvV2hsTGtISWZQbnppTFVnYS8rL2IzZWYvdUdDdGVyZEdwUE9SdGh6TzlBL3hubi8wQ1AzM21xZlhnUjZJMWZoVGltT256eVhlVW5XTW9ndzQzZzlud3FEUzFIdnlwQkQ1aElvMFdEOUNhZUxtRTkvWUhKRXVsdmQ0YUlZUVFRdXdERXY0UVFnZ2h4SmF0dFgvMGR3OWhtZTFUSTkwSVpTaGMxOFZ4Yll3TjZxRFhRaDVKSE9QNVBvRWZOanhuL0pIYm9CUzJzckcwUlVZN2RNUTUvS1dJdXd2elRCWXFsUHR0Z3B4SllxdjBidVFtL3gxNmNnWCs0Zk5mNGxoWHY4eENGMjNKVUlxK2ZKRy8vOXhQOERlM0wzTjc0UUNIUHlCdC96aldBOWNtSmZ4eEVOa21ITzZDSnc3RFVIY2FBb0gwdlRDNUJOZnV3c3crRHpRb0JZNjU0VGlKdXBsRyt2cTU5djUrcmNRK29zQTAyZDRiZjNjbzFzYXdQUGkvYVNEV1NkTk90OVBuVXUxU2lOS1N0TllFY2N4c1pZWFhSMjd3K1JObk9GenN3alFNQ283TFQ1dzh5M0JYTjM5eStWMitjZTBTVTZVVmFsRkFsR3pla21nb1JjYXk2Y25tK2VrelQvSDN6MytXSnc4TmtuY3lHRXFodGFia2UvelZqWTg0UHpqRWtZNXVzcllyYlNBN0pDM01zaHIrdnIvV2xlbFk2Ym1HQkVEdWQ5KzRsL0VwcUdOa3JCQkNDQ0hFbzBqNFF3Z2hoQkJidHQvYlB3eEQ0V1pkYlB2aHdZODRqdkZyUGtHd3M0cy9TaWxNWldKaTRtcWJMSU1jclVTc2xLdU1XclBNOXlxQzNneVJUVnBEcjdiZkJ1SmFOcThjZjRJdm5YNkd2T00yNXhjUllnODRwczN6UTZmNGlaTlBNMU5hb2hMNmU3MUplOGMwb0w4SVhRV29CUHUvNVVGOHdqYmh6Q0Y0NFNUMDVPOGZmYUkxZEdUaFdEZmNtSVpMZDJDcDJ2UkFZMHZZN3RnWFNOc1RpcGwwWHlwNXNJVlJiMExzS3FVdzhobFVtelIvV01yZ2dSR0xxMjE3OFNNYTluU2kyWjhIcjlhaXRTWk9FcGE4S2orZUhPT1BMcjNGbGRrcG9pVGhsNTU2am9LYlFhMkdPTTcyRHZDUFh2b1NQM3YySE4rL2ZaMi9HZm1ZMGFWNXZEQU5nY1E2d1VCaG1TYXVhZEdYTC9ESzhHbisxbVBuT2RNM1FFODJqMjJhNjkvSDRpVGh4dncwLy96Q2Q4azdEci82ek9mNDRxbkg2Y3NWY2U3NTkwUnphTkptbDYxUVNvSFdFZ0Q1bEhUY1MwUXdNa2x3NlJwVUQzZzRYUWdoaEJCTkkrRVBJWVFRUW14TEVBV016ZHlpdi92d3Ztci9NQXlEYk03RnRLeE5neDlhUXh4SGVEV2ZLTnpkdStlVlVqakt4dFlXV1J5Nm96eTEyWWk3MHd0TWRsU29ISEtJc2lhSlpXeHJKRXlIbStXcmo3L0lvV0tuMUdHTHRxYVVvanRiNEplZmZvWHYzcnhFWldsMnJ6ZHA3NnlOckRqV25UWTgrTkwrY1NBWUNnNTF3UE1uMDhEQ3A1dWkxT29vR0RzUFR4OU5neUR2M0licGxmMFhFRklLSEh0NzRZKzExK3RvRDR3dlFFM0NINksxS2JYYS9ORUc1K29LaGFtTUJ6dEtOQ1JvbXRmN0liWkNhMDJpRThxK3orM0ZXZjdrOHJ0ODYvcUhUSmFXTVpUaTdZbmJmT1hzVStRZGQzMlVwV1dhOU9ZS2RHWnluT2tiNEI4OCt6bXFRZnJ6ZDVZV21hK1Z5RmdPeDd0Nk9kM1RUekdUcGVDNGRMalorMElmYTd3bzVNTFlMY2FXRnlqNU5XNHZ6dkUzdHovbVY1LzVMT2NIajlHWnlXSnQ4QjFPYkUyaU5VdTE2a1BiV2g3bTNnQ0lVb3BLNEJFYzlKWUxyWW1YMXNhOXJPejExZ2doaEJCaUg1SHdoeEJDQ0NHMkpXMy9tR055ZG95VFE0OWpXMDdiWDJRekxaTnNOZzErckYyd3ZGY2EvTkJFVVlSWDlZbjM4TUxWV2h0SVJodTQyaUd2SFk2VkloYVhTOXh4RmxrY01BazZiR0xiQUt1eEVJaHRtSndiUE00WFQ1OG5iMmQyOExjUVluZTRsczBMUjg5d2Z2QUUwNlVsL1BnQWoycXdUQmp1Z3c4bkpQeHhVQlF6OEprVDBGZDQrSWd3cFNEandJbitOQ1QwZzJzd1c5cC9BUkNyQ1l2Z3BnR0RuV2tJUkVhL2lGYW5RR1hjdGdoL2ZGSmc5K0MyeGtuUzFGS1B0VWFEZlhhRTJ4SHJvWThnWUdKNWtXOWR2OHczcjEzaTVzSXNKZDlEazQ1cmVYZGloUGxxbWQ1Y0FmT2V2NkZTQ3RzMDZjN202YzdtMFZvejNOVkxtRVJFU1lKU0N0YzBjVXdMUTIwZTNOQmFVdzBEM3AwWXBScjZoRW5DWkdtWmIxeTd4SThuUi9ucTQrZjV4U2VlNDJSUFAwVTNJeUdRSmtqSExUVzJsNmhQeGJmV0FpQzJhWkozTW5DQUF5QmFhNUpLRGYrZHk4U1QwOUllSm9RUVFvaW1rdkNIRUVJSUliWXREQVBHWm01eXFPY0luZm51dHI2NFp0a21tYXlMYVQ0aStCR21qUjk3R2Z5NGwxSUtoY0kxSFJ4dGsxTU9mV0VIbFhHUGNUWFBuY014L3FGTXV0aFZwNEtiNVJlZS9Cd0R4VzRNUTFvL1JQdFRTdEdiSy9LMVoxN2p2Y2xiVEs3TU4vZnhOL2h2TGJ1Y1pDam95a0p2QWNvZXhDMjZuYUk1YkJOT0g0S2hydlNmSC9VNXZkWnFNZFFOTDUrQk42N0RYR24vVEZGUWZIcUgzUnBEcFEwcDNmbDA5TXQrQzhpSS9VVXBsTDNOY1VlN3hEU01CeGFPWVcwQk9ubmtaNnN5RkJwRlBRZXRSR3RXZkk5a2k0MEdCNEhXbWloSnFBUStreXRMZk92NlpmNzg0dys0dlRqSGl1Y1I2MDlldTBSclppcGxyczFPY2FLN2o2eXgrVmhRcFJRWjJ5YUQzZEQyeERwaHFyVE1oek1UZU5FbkFkWmFGSEo3Y1k1LzlkNmIvTlhOSzN6bDlGUDh3aFBQY0tLN2o2S2J3Vm45ZmllMklnMytOSElpb0RiNHJKVUF5T3IxaENBa3VIbUg0TW90cUIzZ1VaUkNDQ0dFMkJFUy9oQkNDQ0hFdG1rMDVlb3lVM05qNURNRmJOV0c3UjhLYk5zbWszVXdUUlBZUFBnUkJBR0JGeEMzNkIwNlNpa3NaV0ZxazR4MmNJME1GV2VGYVJWUzd4YWJ5dUJFOXlHK2ZPWlpDbzYwZm9qOUkyTzcvT1RwOHp3M2RKTDV5a3BUMmo4VWlveDEvMTJxcG1FQ21pQ0s4S0tnOWRiTWxRTGJTc01BazRzUVMvdkh2dWJhY0dZQXNrNzlDNzlLcFVHUlk3M3dtU2dOZ0t6VWRuWTcyODE2U0tZTDdpNUppNDVvYllhQmFvTUdCRVY2SHJveFRWeFh5S3F4MzlHUEkrSWtRV3ZkOHEvUGJ0RmFFK3NFUDRxb0JENmpTL044Ky9xSGZQZldWVWFXNWg4SWZkeXJGZ2E4ZWVjbXI1MDRTOWJlT1B5eEZpanhvcEFnanRBNlBhUmFoa25Xc2pjYzliTEdqeUxlblJobDJYdndNMGtESzc1SGFYYUt5ZVVsdm5udEExNDlmcHFmZSt4cG5oNDRRb2ViSldQYjJNYm1qeThlbENTYWt1ODMxUDZ4TmliMTAvdlZnUStBSkpwb2JoSC9uY3ZvNWZKZWI0MFFRZ2doOWlFSmZ3Z2hoQkNpS2FJNFpIejJOb045dzIzWC9xR1V3blpzM0V3YS9FZzMvY0hnUjVJa0JFR0E3d1hvTnJpN04yMHVNUWl6aWxJK0lXbWd2Q1B2WlBqRmN5OXhyS3NmVTFvL3hENWlLRVYvb1pPLzk4d1grUEhFVGFaS2k5dCtUTmUwS0RqWit4cHlWcTlybzdYR2kxZi9TNnV4VmtkVzJCWjRzbWk5YjVrS0JqcWdLd2VOSHMrVkF0ZUNrMzJ3WElYM1IyVzh5YWVaQmd4MnBmdVJoRDlFSzB1UzF2d3Myb0JwcUExemFscERyT05IOVg0MDNHNlM2SVFWdjBhc05WWWJmWWRwdG5Tc2k4YVBRaXBod04yVkpkNlpHT0dOMFp0Y21ocG52bHFtSEhpUERBQjRVY2piNHlPc2VEVjZjNFVIdmhjbVdsUHlQVzdNVC9QRGtldDhOSE9YSUk0d0RZT1QzYjE4L3ZnWnpoMDZRbmN1ai9tcDhTOWFhMnBod052anQ2a0V3ZWEvQzFBS1BFcUJ4MVI1bWUvZXVzcXBubjVlR1Q3TnE4ZE9jNnEzbjZLYkpXUFpNaGFtVGtFU29SczRoaVJhRThZUmhySXg0S0VCRUxVYUFHbVBJOVRXYWExSnloWDh0ejRnbnBwTmo4dENDQ0dFRUUwbTRROGhoQkJDTklWR1U2NnR0RjM3aDFJS3g3VnhYUmZEM09qQ1gzckhVcElrQkY2QTd3Y05YZlRhYTdHaG1jc0ZCSmF1K3laSUJmUVhPdm55bWVjcFpuSnQ4WGNVb2hFWjIrVW5UajNOcVo1QjVpb3JSTW4yN2piVWFKU2hIZ2hLYVhTNmFFR0xUc3N3RE9ncFFrY0d5bjdiTEFxS0JwbG1Hdkp4dGpqdVFTbkl1WER1Q0N5VTRlWU1STEpZc2M0MDB2RkpSUmNxc2g4SjBReW1NaDhZKzZLMVhoMzc4dWg5ck5GRG5kYmdSUkZhSjhEQkN6MXJyZkdpa0dvWU1GTmU0ZDJKRVY0ZnZjbDdrMk1zZWxVcWdZOFgxUi84UzdUbWJtbVpxM05UREhWMGtibW4vVU5yelhLdHloOWNlb3MvK3VCdHhwY1hxVVhoZXZPSFkxcjg2WWZ2OFpXelQvRmJuLzBKaHJ0Nk1aVjUzMlBQVmNwOE1EMkJGMjBlL3JoWE5ReldmN2RMZDhmNXR4ZC94S21lZnI1MDhnbGVPbmFTNGE2ZTlTQ0lzY0hZVDVHZTB5WU4zdnlnWVQyZzQxcVBEb0FRK0drTFRCTzN1NVZvcmRGZVFIRDFGdUdOVWZBbFRDdUVFRUtJblNIaER5R0VFRUkwVGJ1MWZ5aEQ0Ym91am10amJIREgxMXJJSTRsamZEOGc4SU8yV3RQUmFDS2xtU3NFUkViOUMzVTVKOE5YSC84TVovb09ZeHZtbzM5QWlEWmpLRVZmdm9OZk92Y1MxMmJIbWErV3R2VjRzZGFicGp2VXB0WDFMU0JkWllHQlRwZ3RRWENBS3JjUEdzT2cwVEVJOTFFS2lsbDQvZ1FzVm1GMnBVVVRUWHRnclIzbFVDZk1sU0dVL1VpSTdUQ1V3bFJxdzBOV3JKTkhIM29VNlRHdmdlU2wxcHBxR0pDMDA0bCtFMml0cVVVaDg1VXlGOFp1OG9QUjY3dzlQc0ppcmJJZStOanFLMUpkYmVkNCtkaXArOElmWVJ4emNlb092Ly8rbTF5Zm4zbmdOZmVpa0pKZjQ4K3VYT1JvUnc5ZmYvNWxPak81OWY4OWlDTXUzYjNEZkxYYzhMYUZTY0t5WDJQWnJ6RlZXdWJTM1hFNk1obk85Zzd3TTJmUDhZVVRaemxjN0NMbnVCZ3QvajEydDJuTmx2YVJXQ2QxQlVBczB5VHZ1QkJvL0gwNEFrWnJqWTVqd3J1eitPOThpQzVWOTNxVGhCQkNDTEdQU2ZoRENDR0VFRTNUVHUwZmhxRndzeTYyL2ZEZ1J4ekgrRFdmSUdpL08zTTBVSFpEbG5OaFF5TmZ1ako1L3ZhNWwrakpGVnYyNzdkWDBydE9OVUVjRXlRUllSTGZkeEZVS1lWdG1HUk1DOGV3NVBWcllUbmI1U2RQUDh2LzgvWjNXS2lXMGR0WXlkYWJ6THdITUZyOUxXQ2FNTlFGMSs1SytHTy8waG9xM3ZhcnhRMEYvVVY0NWhoY3VKRzJ4WWlVYWNEaFRyZytKZUVQMGRLMDFtaXRXL3I4Sk8zTFVnODJmd0R4RG8ydTBWcFREZndERmY1SXRHYXhXdUc3dDY3d3I5Ly9FZGZucDFueFBHcFIwSlJzbjc4MitzWDM2TTdtMTk5ei9tcDRZNlpjMnZUMTFzQlNyY3JiNHlQODNhYy9RMmRtOWYrL092TGxSeE8zcVlUYit3d0trNFJGcjhxaVYrWHV5akx2M3gzakR5Kzl4ZGVmZTRXL2MrNEZpbTVtVzQrLzN5UTZvUkw0eEE4NTU5MU12UUVRMHpCd0xKc2dUcloxWHQ2U3RDWlpMdU8vL1FIeC9KSzBoQWtoaEJCaVIwbjRRd2doaEJCTjFRN3RINFpoa00yNW1KYjFpT0JIUkszcUU0WFJYbXptdHNXR1pyWVFFSmhKM1RkOHU1Yk5pMGZQOG5qL1VSeFRUaFhYck0xQXIwWStNN1VTSHl4TThPSGlCTGZMczZ5RTN1cDdSbEcwWFU0VisvbE0zekJQOXh5bHk4bVR0ZXdINXBXTHZXY2FCc2U2KzNuK3lDbkdsbWFvYm1NUlFaT0czelphVURPVXNicUExYUlYZVUwRCtqc2hZME9sdnZwMDBXYmlKRzNyaUZjWFRiZDZMRklxSFIxejZoRGNYWUtQMnpqb29JRkUwN1Q5MGpUaFVFZjYrbFJsUHhJdFNtdTBIMjd2T0xBTFRPUFRzWTlQMU5YOEFRMG5MeE0wWGh3ZG1QQkhvalVMMVRKL2VQRnRmdSs5TnhoYlhpRGM1Z2k4VDR1U2hKSEZPVVlXNXpoYzdNSzFyUFhuWHZhOVI0WUlOS1JqK2U3NW0yZzBTMTZOaTVOajFNTG1CZk9ESkdhdVdzR0xRaTdjdWNYUFBQYTBoRDgrSmRHYWt1ODFQUHBsemNNQ0lHdWh0RENPcUlYQnZndCtwT05lZklMTDE0bEdKcUJOcnkwSUlZUVFvbjNJRlgwaGhCQkNOTlZhKzhmZHVWRnliaDdIZGx0cTBkdTBUTExaTlBpaE5wanB2SGJ4S1k0aWFqV2ZPR3JQaFMyTkpqUVNaZ28rc1ZuL0JiU3M1ZkRGMCtmcHl1UmI2dSsybHhLdHFVVUJrNVVsdm5ubkV2OSs1RjF1cmN4UmpYejg1UDZGQWtNcEhNT2lhR2Q0ckhPQW54OStscDhhZW9LVHhUN3lka1lxcEZ1SVVvcWltK1hMWjUvbE96Y3ViaXY4QWVrZGtYRC9tS1QwR0xPdFlSczdUNUVHUC9xS3NGeURhSnZ0RUtMMUpCb1d5MUFMSVovWjNodFNLY2k3OFBSUm1GcUcrWExUTm5OWGFRMWVzQm9BYVFJRjVGem95c0ZLclhtUEswUXphZEJoMk5KM25DdkEzSFJjbWlaTzZsd1dWb3BHNXI0a1dyTmNxMjZwMWFEZGFLMnBCRDUvZnUwRC91Vjdyek82Tkw5am9aZEtFUERPK0FqUEhSNWVEMy9ZaHNHSnJsN2NSNFRNTGNOZ3FLTUx5L3prM0NxSVlqNmFubVM2c25sclNLTWN3OEsxVExLMnc0bnVQbDQ3Y1piOFBXTnFCS3ZCakpqcDhrb2F5Tm1palFJZ2E0OGZ4Qkhsd0NmYWJrdFppOUZhbzZPWWNIUUsvLzByNklxTWV4RkNDQ0hFenBQd2h4QkNDQ0dhTG93RHhxYXZjNmo3TUQwZGgxREtmUFFQN1FMTE5zbGtYVXp6NGNHUEtJendhajV4Rzg4YjFrREZpYWhrSXBJNkYvb1UwSnZyNE5YalQ1Sno1RzYzdE8walljNHI4eGQzTHZQN055N3d3ZUk0QzE2WjhDR0xBeFVDRm9NcVU3VmxMaTdjNGQvZStCRy85ZVFYK2VxeDh3emtPaDZ5cUNGMlc4WnllUFg0a3h6S2R6SlhYcWJPKzRrZm9EWHBncFNwSDZpcEI0VlNCclRxZ3BKU1lKc3cwQW1qOHhMKzJLLzhDQmJLMEowSFk1dWZ5V3ZqWDU0OERPK09RcTFObXk2YXVkaXBGRmlyKzlIZHBmVDFGcUxsNkpZT2Zxd3hOMnJsUTZlZnRYVjhsaXBvdU5ra1RoSVdxcFYwck13K0Z5Y0p0eGRtK2RjWEwzQm5lV0ZIMjA2OEtPVHQ4ZHY4NnJPZm96T1RSU21GYTltOE1IU2NubHlCdVdwNTB6T3ZqR1h6d3RBd3VYdUNHRjRjOHRiRWJjckI5c2VPWlMyYnJteU9ad2VQOGZ6UU1NOGZIdVprVHg5OStRSTVSOElmOTBxMFpyRldvUkw0OVo4cDMvdSt1bWQvL0hRQVJNRytEWDRBb0RYeDBncmVXeGRKRmtzdFd3UW9oQkJDaVAxRndoOUNDQ0dFMkJGVnI4TDR6RzBLMlU1Y0o3dm5MUksyWTYwR1d6ZW5sUUFBSUFCSlJFRlVQMHpTeGRpTmd4OWhFT0o3UG5IYzNoZWZ0amJ5eGVGenc0OXh0TE1YeXpqWUFRV3ROV0VTTTFxYTUvKys5Z1ArNk5iYlRGUVhDUnE0MnkxSVltYTlNZ3RlbFgveTR6L2pvOFVKZnZ2Y2x4a3U5bTQ1QUtLMUp0WUpZUkkzdlo2N1VRcXdEUXZITkZFYjdGUHR3RkNLL2tJWFh6aDFqdEdsR1VwK2JSdVBwdE1MdWh1OERLYWhDRnY1a0dLb3RQbkRPdGo3L2I0V3hUQytBTU85YWRobk81UUN4NGF6Z3pDeENHUHpFTXRxQnBZQmc1MXBDRVRDSDBKc21hbU1CejlLTmNSbzRucFdUdGNxdHhvNExZbVNoTEhsQllJMkRuN1hxeG9GL09XTkQ3azVQN3ZqaSsxaEVuTjFkb3E3SzBzTUZqcXhUUk5ES1FhS0hYem15SEh1TEM5UURSOE1FSnBLY2FTam0yY0dqNUt4YkdDMXNjVDNlV2Q4aE5vR1AxTXYxN1RveXhYNDRxa24rS1VubitPeHZnR0tya3ZXY25CV215SEYvYUlrWnJLMDFMVHZIdXNCRUoyMjVGWEMvUm44MEZxVFZEMzhkeTRUVFV6REFUaStDQ0dFRUtJMVNQaERDQ0dFRURzaVNpSW01OGM0Y3VqRTZ1aVh2V24vVUVwaDJ6WnUxc0UwemRVYmp6WUlmaVNhSUFqd1BYL0xzNHhieFpaSHZ0Z09yNTA4UnpHVE85QVhQclhXZUhISTVZVngvdGNQdnMxM0pxOHc1NVczUEg4Nkp1Rk9aWUhmdjNFQkRmeVhUMytGSS9sdWpBM2FaeDYyVFg0Y3NSaFVtQ2d2Y3JNMHk4aktIS0hldTR1SVdkUG1iT2NBajNjTzBwc3QwT2xrc1pUWlZ1OGRwUlFGSjhOUG4zMmVQL3ZvUjlzSWYyamlUZTZjVllDQjBVRDUvQjR3RGVqTWdXTUIyNytiVnJTZ0tJSEpSZkJDeURvTjN4WC9BQVVVcy9ENFlaZ3RRYmtOM3pmTjNpRk5BM29La0xHZzBvYXZoOWozTktSMzQ3ZnNoMUVheWpRM21aZVdKRWtEMjY3QU1LRE9NSGVjSkV5Vmw3YzEwcUlkYUswcCtSN2Z1M1dOVXVEdHluT1dBbzkzSmtaNG92OHd0cGxkSGJ1WDRSZWZmSTdYUjI4d3VqVC93TThVbkF4LzYvSHpEQmE3MWtjbWhuSE10YmtwSmxZV3R4UVVNRkQwNVBKODRjUmovT3I1ejNKdVlJaWVYQjdIbE1ESG8wUkp3c1R5VW1QaHFFZThwTEZPMGdZWHhZNjJ6K3dWclRVNkRJbHVqUk5jdVFVMU9TOFFRZ2doeE82UjhJY1FRZ2doZG96blY1bVlHYUdZN2RxejlnL0h0WEZkRjhOOHNFSWFWdS9JU1JJQ1A4RDNBM1NiQno5ZzZ5TmZlckpGWGg1K25KenQ3dVRtdFRTdE5WNFU4c09wai9rZkwvNDViOC9lcGh4dC8yS2RCbWE5RW45NDZ5MTYzUUsvZk9JRmpoVjZ5TnZ1K2tYdHpTUmFzK3hYZVdQNk9yOTc5UWQ4dURoQkpRb0lrbWhQNjl1VlVyaW1SZEhPOG9YQk0vem5UMzZKYzkxRFpFeW5yUzZpTzViTkMwZE9NOXpaejFScHNZSEs5M3RmZTBXU2JENDBwaTFlRHRlQ3Jod3NWV0VmSEFmRnAyaWc1S1ZCaldLMk9lMGZ0Z25IZXFHL0EycHo3ZFgrb1RYNFlmT1BvUms3RFlBczFlcGVkQlppMTJqUWZvald1cEZTakYyVm5oT3BCMGFvYWRMRjRycUR1QXFVYWFERCt2NzFLSW01dTdKRUVFWHA2OU1XSDl5Tmk1S1kwY1g1TFFjb3RzS0xJdDRZdmNrdlBmVThSVGVEVWdySHRIaG04Q2hmUFBrWWYvcmhqeW5kTThiRk1nd2U2eHZncTQ4OVRjZnF2NTgrVGpwQ1ppc2pYMnpENEdSM1A3LzI3RXY4L0JQUE1GVHN3cFdXajdxdGg2TWFhcTU0OUd1YjBOcGh0RzFKTk5Ic0lyVzNMcUZYeW51OU5VSUlJWVE0WUNUOElZUVFRb2dkczk3KzBYOEMyM1l4OTZUOVk3TjJoWFIyZUpJaytKNVBzSG94ZkQrSURjMWNJU0EwZGQyVjF4bkw0ZVhoeHhrc2RtTWU0SkV2a1U2NHZEVEIvM1R4ejNsejVpWmVYT2VxUVIwMGNMZTZ3djkyK1MvNXM3SDMrYzNIdnNBdm4zeWUza3h4MHdDSVhnMSsvUDcxTi9ublY3L0g3ZElzWHR4cTR3U1dtYXdzY20xNW12LzJ1Vi9nQzRjZkkyUGFiWE5CM1ZDS3JteWVMNTA1ejVXWk95eDVsWVlmUThQbUMxSUtETU5JLzZGVnIzQXJsWTZxNkMzQStDSUVyZlllRTAwUnhYQm5IbzcycENOS3R0MytvU0Rud09PRE1MY0NwVGE2cTFXVGhqT2F1VXNxbGI2dS9jWFZVVGdTL2hBdFJtdDBzQU9ocHlZeTFhZGpIMnMwY1lQQlJHVWFhS1hxK24wMXNPSjdMUHMxRXEzVDlwRjlLSXhqYmk3TTRvWE5PNzk5OUhOR1hKMmRZcVpjWXFEUXNkNFMxNTNOODJ2UHZNVDdkKy93NGZRa3NVNlBtWjF1bHYvbytWYzQwZDIzL3AxRWEwMGw4SGx6N0NiVkJzTWZqbW55ek1CUmZ1ZlZML1B5c2ROMFozT3I1MldmV0J2LzZjY1JmaFFSNlFTdE5WRVNZeW9EUXlrTVplQ2FGcTVsWVJvYjMxU3dYMFZKMHRTeEwvdWQxcHFrVXNWLzV6THgxSnljRHdnaGhCQmkxMG40UXdnaGhCQTdxdVpYR1ptNlRqN2JRZGJONy9xRnNqQUlNVTJGN1RoQTJsYXdGdktJNHhpLzVoTUV1M2NCZEtkcE5MSFNMT1pDSXFQK0MwMDV4K1hManoxSHh3RWUrWkpvemQzcUV2L25oMy9OMjNPM214cjhXS1BSelBzVmxtWkhtZmZLYU9EWHpueVdvcjF4TTQ0ZlI3d3hjNE4vY2UwSGZMdzh0ZWxva2IxV2luemVtUjNobjEzK0s0N21lM2lzYXdCcmowWTliVVhXZHZuOGlhZjRWKy8rOVpiQ0g4RHFvdFJHZjUvVk81aGJPUHNCcENNcitqdlN4ZXRncnpkRzdJZ29nWWxGcUFhcm8xK2E4SmlXQ2NOOU1MWUFIMCtsQVpOMjRVWE5iN2xaMzQ5TThDVkVKVnBRa3RDcUgwWUtzQXh6dzF5YTFtbEF0LzR0VjZnR3c4eGhrbkIzWlprbitnN3YyeUIwRU1kOFBEZTFxMEZpRFN4NUZYNDhNY0taM2tNVTNmVDgwRElNam5mMzhrVC9JRGZtWjZpR0FRYUsvbnlSNTRlR3lkcWZOTWxGU2NMbzRoeGpTd3VFRFRTV09LYkpzNE5IK2Nldi9Sd3ZENThpNzdqM25XOXJyUW5qbUhMZ3MxQXQ4OTdrR0JlbjdqQlZYc0VMUThhVzUrbkxGZWh3czNSbWNwd2ZQTUpuamh4bnFOaE5aeVo3WU5wRDRpUm1xclJNMkZEeng4R2t0VWI3QWNHMTI0VFhSOEdYazJvaGhCQkM3RDRKZndnaGhCQmlSOFZKeE5UQ09FTjl4M0h0REthNXU2Y2ZTWkxnMVFLVU1yRHNUNTQ3amlOcVZaOG8zSCtMTTZHUnNPS0dKSFZldHphVTRsQ2hpeGVPbkNack96dTdjUzFLYTAwcHFQRnZyditJYjQ5L1NEbmMyVHZZWXhKR3kvUDh5NDkveUt1RHAzbXE2L0FEelRoYWF4YURLdi9YbGIvaDQrWHA5ZUNIcVF3S2xrdk9jaDQ1TW1hbmFOTHE4R29VVUlsOE5GQ0xReTdNM3VJL2pMN0hQOHAvaVc0M3Z5ZmJ0aFdPYWZIVXdIRU9GYnFaWEZrazBmVXNMSHo2dGQrNCswUHh5WjNNcmJuY3RzcFE2ZGdYcTMxQ082SkJHaWg3TUxNTW5WbHdtdkI1dk5iKzhjUmhtRmlBNWRyMkgzTTNhTDB6UVJYVFNNZStaQ3lvdEZFVGlqZ1l0RWJIY1V0L0dKbXJZMS91cGJWZUhmdlN3SVlyd0RRYkNsNUdTY3o0eWdKaEVwSEJydis1MmtpWXhOeWNuOEdQZHZmN2p4ZEZ2RHM1eXM4LzhTeUYxUUNHSm0zenVMMHdoNzhhUmtuUUxOWXFUSldXT2RYVHZ4N0M4YUtRQytPM0tmbGUzYzlwR1FibkJ6WU9mbWl0aVhYQ1VxM0toek9UZlBQcUpYNDRlb09GV2dVdkRBaVRoRVJyd2pqQ01nd01aV0FhQm4veDhRY1UzUXpuQm83d2Q4OTloczhkUFVGUHJvQmptdnMyQktLMUpvaGpwa29yUk5MODhXaEpRalE5aC8vMlpmVEsxZ0xsUWdnaGhCRGJKZUVQSVlRUVF1dzRQL1M0TTNPTHJrSXZ1VXhoMXkrT3BRRVFqNnlSeFRSTjRqaW1WdldJMitrTzVUb2xRTldKQ2EzNkw1QzdsczJMeDg3U24rL0NVUHZ6VHNkSFNiVG1UbVdCUDc3OU5qTzFsVjFaRjRsMHdzY3IwM3huNGlPRzh6MTB1cm43L3ZkWUoweVVGN2k4TklHWHBDMGtsako0cW51SXI1OTVoYThjZVlxODdlN0NsajRvMWdtVGxVVytlZWNEZnUvNm04eDZKUURLb2MrRm1adjh4bU92dGxYNFF5bEZaeWJIWjQrZDVlUFpDY3BCNHd2WXNkNThoSVJxaC8zS1VGRE1RTkdGa3RmU1l3SEVOb1J4T3BMa2VCL1k1dlpIdjBBYWVEalVBVWU2MDhCRDFBYjE1bHFuNDQyYTNmd0JrTEdoT3c5TE5hbDZGNjFGYTNURlcyMy9hRDFwV05MWXNKUW8xc25tNDlVMlk2d0ZTZXI3dVNoSm1GaFpJdGpIN1FhSjFxejRYcDBoMStieG81QjNKMFpacUpicHp4Y3hsU0tJWWk1UFR6Qytza2g4ejN1eUVnYjhZUFE2eng0K2htdlphSzJwaGdFL25oaWxHdGJYb3FDQVl4MDkvTTRyWCthbERZSWZmaHh4YTJHV1A3ajRJNzUxL1VPbVN5dFVRbi9EZDByYU5KSkFETlV3WUw1VzRXNXBtWXQzNy9ESzhDbit3VE12OGZ6UU1BVTNzMmVoN0oyVWFNMUNyVXdsMlBqMUVaL1FXcE9VS3ZnWExoSFBMY3E1dEJCQ0NDSDJqSVEvaEJCQ0NMSGpraVJtWm5HQzZZVWhqZzJjd3JaMnYxMGlqaE84bW85dFd3UitTTHhQTCt3bWhtWXBHeEFidXU1S2Y4ZTBPVDl3bkp6ajdOdTcxaDZsRmdmODljUVY3cFFYaUhmeDBtWWw5UG5lM1d0ODdlU0xkRGozajM0Sms1aWJwVmtxOTF6b0x0Z3V2M0htVlg3dHpFc001RG93OXloVW9MWG1aTEdQWTRWZVJrcHpmUFBPQjlUaWtDQ0p1YkV5czM0SFp6dHhUWnNYanB6bVR6OTRZMHZoajBSck5Pbk0rRS92UjBZNzdGWktwYTBmM1htWUthVWhBYkgvUkFsTUxrSzVsaloyTk9PWXIxUWFlRGd6a0k1L0tkZC9aL2FlU2V1TGFIb0ZnbExwNktUZUl0eFprUENIYUNrNlRvaExaWFNMdmk4TnBkTEY4MDhkbGpTcm85VWFMUDdBVU9sLzZ2eDFvemhtWW5scFg0KzJXR3R4MEx1OEtLMkJ4VnFWRDZjbk9kN2RSODUycUlZKzM3OTlqUlgvL25PdVdoanl4dWdOdnY3Y0szUm44OFJKd3ZqeUFsZG03OVo5ZnRtVnlmSDN6ci9JUzhkT3JUZU5BT3RCa3ZjbVIvay8zdndPNzA2TXN1elZHdjRrOE9PSThaVkZ2bkgxQXo2ZW0rYTNQdmRGZnZyMFUzVG44dnN1QUJMRUVUZm1adkNqL1RNbWRTZG9yZEZWRC8vaU5jS1JDZGlIN2FKQ0NDR0VhQjl0Y0F1YUVFSUlJZllEUC9TNU0zTVRMNmp0K2dYSE5WRVk0ZFg4ZlJ2OEFFaVVaamtYRVJ2MVg5aDNMWXNuQjRiSjdFRW9weFZvclZrT2F2elY1QlZXd3QxZHRBeVNpSThXSmxrSmFnL2MwUm9tTVNNcmN3VEpKeGNQSGNQaTJkNWo5R2J5ZXhiOGdMUXB3elZ0RG1XS1BOVTFoR3VtOWVnYXpVcmdwUzBZYmNheExNNGZQa0hPeVd6NU1aSk5qbTJHTWxEMXBySDJrbWxBYnlIOXYyTC9xZ1l3dnRqY2dJOXB3R0FYOUJmQWJJUDN1Z2E4Y0dlYVB3d0QrZ3BwQ0VTSVZxSTF1bEpyMmVZUGMvV3pjcVBQeTVnR216K1VBcVZRRFh5ZXhUcGhxclJFRUVkNzlsMWxweWtVMW5vanl1NnFSUUZ2M3JsSk5RalFXck5RcmZEMitBaTE0UDVRUWF3VHhwWVd1RHB6Rno4SzhlT0lpNVBqck5RNThzVXhUVDUzN0NTL2ZPNEZlbkw1KzRJZnRURGc5ZEViL0EvZit3YXZqOTVnYVF2QmozdFZvNERMMDVQOEx6LzRDLzdrdzNkWnFKWTNQUmRzVjBFYzgrSE1KRFVKZjJ4S2E0ME9JNEtSQ2Z6M3JxQXIxYjNlSkNHRUVFSWNjTkw4SVlRUVFvaGRvWFhDVW5tZW1jVkpYQ2VMYmRwNzBqS3hYeS9tUXJyd0hpdk5VaVlncnZOYXQxS0szbHdIWi9xR2NLejlPZC84VWNJazVzcmlKSmNYSnZDVDNiMUxTd09seUdNeHFCTHI1SUd4TzZHTzc2c01Ua01YMW4wTEk3Rk9XUEtyZUhIWWVDVjZBMHdNaWs2R25PV3UzOVdvbE1JeHJmc1M1VHU1RFR2Sk1reU9kZlp6dExPUDhlVzVMYzQxZi9CM1YwcXh3WTNNcmNrMG9LOURGcTMzdXpDR2tUazRPd2lPMWJ6Mmo2d05ad1poZWlVTm1MU3l0YkV2TzNHNE1sZWJQeXh6Qng1Y2lHMUlORW1sdGpPaHB5WXdOejBXYWVJazJkTHVxa3dEWGVma2x5aEpRd2Z6MVFwREhkMVkrNnpCQVFDMUdraXRmeHBPMC9oUnhIdVRZNno0TlhLT3c0L3UzR0ttdk1KR2Y5bEs0UFBHMkExZU9uWUtqZWFkaWR0VWcvbytWM3F5ZVg3MW1jOXh0TE1iMDBqUFo5TEdrNGlMVStQODc2Ly9KUmZ2M21uYWVKOVlKNHd1THZDN2IzMmZEamZEVng5L2hnNDNzeS9hRkxYVytGSEk1ZWtKdkVpYUxEYVZhS0xaQmJ3TEYwbVdWblo5M3hKQ0NDR0UrRFFKZndnaGhCQmkxd1NoeiszSnEvUjBIS0l6MzcwdkxvcTFFZzNVN0pqQXF2K0trMnRhbkJzY3BzUE43cnVhNG5vRlNjVDFsUm5La2I4bno2OTFHa0RaU2k1SmE4MjhWK2EvZStkUCtlSFU5ZnRhUXBwTGNTaFQ1RGNmL3dKZk81V09xTmx2bEZMa0hKZG5oazV3OGU0dFNuNWpvMSswVG12cHRhazN1R3Rab1pRQnJkNklZaWpveklKclFYbHY5Z2V4Q3hJTmN5VllxRURlYlY1SXdUVGhhQTkwNVhhdVZhT1ovREJ0UU5DNk9RR1lOWW8wQ0ZOd1ljVmpTd2QzSVhhQ1RrZ3FOWFFMTm44b3dEU01CM2JGZEp3YVcyd1VVMkNZcTQ5ZTMzNVlEUU91enR6bHNiNEJMTWZkd25PMk5vVWlhKzlOQUQvUm1xbnlDbGRuNytLYUZxK1AzcUN5U2FERGkwTGVITHZGYjd4UUlZcGpQcGlld0lzZUhmNXdMWXRYaGsvei9OQXc3ajJoOWtScmJpL004VTlmL3phWHBzYWJGdnhZZjN3MGQ1WVgrZDIzdms5L3Zzam5UNXdsc3c5QzlZbld6RmZMM0Y2WUpXakRrWTY3UVd0TlVxcmdYN2hJUERrajQ5NkVFRUlJMFJJay9DR0VFRUtJWGFQUmxLckxUTTJOa2M4VXNKVWpBWkFtU3BSbU9Sc1JtN3J1bWdISHRIbHU2QlJaKzJDT2ZJSDBUczg3NVlVZERFNDhYRXpDZ2wvWjBzSkdyRFdUbFNXK04zbU42eXZUTzNxajJWUjFtWGZtUnZpRjQ4L1N3ZjRMZndCa0xJZFhocC9nMzMvd2VzUGhEOUFrT2tuWGx6YlkvMHhERWJiRDlXRFhodTQ4TE5Ya0F2Wis1a2N3TmdlRG5jMExmeWpTTU1ucGdUUlk0clY0UmJ3bURZQTBQZnloMHRlMHJ3Z3pwZWFPMXhGaU81TFdIL3Z5d0Flb1RoZld0elJLUTZYTkh3MWtQd2ppaUE5bkp2aVp4ODZSMzRmaEQwTXBDazRXVXluMjRnaGRDWHkrZC9zYU9kdmgwdFE0dFUwQ0hiSFdUS3dzOHU3RUNHWGZZNjVTcXV0UDJPbG0rYVVubjZNdlYxZ1B0V3V0V2ZacS9PbEhQK2JIazZOMU5WZ29JR2U3dUpaRmxNUlVndUNSNStteFRyZzJQODIvZVBzSG5PNDl4SEJYYjlzSDY4TTQ0dHJjTk9Xd2tUYXZlLzlTN2YzN1A0cldHbDMxOEM5ZUpid3hCa0dMbi9jSUlZUVE0c0NROEljUVFnZ2hkbFVVaDR6UDNtYWc3eGhkK1I0SmZ6UlJiTUJTTmlCV0RUUi9XRGJuRDU4a2ErKy9DOXoxaW5YQ2pMZEN0RWVMSVlxMU9mZGJvOUVZU3VFWTFvNk9YTEVNYy9YNTlpL1hzbmptOEVrS1RoWllhdmpuTjF1YlVvQ0IwY2o2MDk1UUtoMVowWk9Ic1FVSmYreG5VUXlqODNEK0dHVHM1bzErc1UwWTdvV1B4dHNnL0tFaFNuWnU5RXQzSWYyL0V2NFFyV0wxRG5VZHhXaXRXK29jWEtFMlBSZEtrbVRyQlRxbVFTTXpUdnc0NHZMMEJOVWdvQ2ZiV3E5Uk01aUdvajlYd0RSTVlQZER6MTRVOG9QYjE4bGFEclBWOGtQL0t0VXc0Szl2WG1IRnEyM2FFSEl2eXpBNDNYT0ljd05IN212OUNPT1l5OU1UZk9QYUpaYTgrb0s5blprY3YvN3NTN3h3NURoalN3djh3YVczdURFLzg4Z0FpQjlGdkg5M2pOZEhydE4zcmtEQnlkVDFmSzBxakdOdXprL2pSeTMrZWI0SHROYm9NQ0lZbWNCLzd3cTZVdDNyVFJKQ0NDR0VXQ2ZoRHlHRUVFTHNLbzJtVkZ2bXp0UjFjc1BQNGpyWmZYZGhkUzlvTklsS0tMc1JTWjNoRHdVVTNTd251ZzVobXdmN3RGQnJ6VjR0eXh2S29OdkpyZDd4MmhoVEtZN211L25idzg5eGJlVXU4UTZPV2NoYU5pOGZPazNXYlA4YTY4MFl5cUMvME1tcDNzT01MVFZlY1ozb2pTYlhwOXJtTUdjYTBGc0V5NEJHYnZRVTdVVURwUnBNTGtJaEEwNlRQZ01NQlowNU9Oa1BKUitDRnE2SjF4cXFRZHFDWURaKy9IMG8wNEMrUXJvZkNkRks0Z1JkOWRLeFRHYnJmRENaS3YyYy9QUjNBZzFFV204cDNLb2dQU2FaUnQxaHhpaEp1TDB3eDF5MXpPR09McXkyK2ZDdWo2a01lbkk1ckMyY2N6WkRvaldqUy9QOHU4dnZzT1E5ZkxIY2kwSmVINzJKRndXYk5vVGNLMlBadkhqME9KMlo3SDJ0SDVYQTV4dlhMaksrdkZoWGc0eHRtRHcvTk13L2ZPNGxqblgxc2xpck1GVmVackswU01sLzlFaThKYS9HZjdqeVBsODQrUmg1MjIzYjc3bGFhL3c0NHFPWnUzVzFwUnc0aVNhYVhjQzdjSkZrYWFYRjA5MUNDQ0dFT0dnTzlsVitJWVFRUXV5SktBNlptQnRscU84NHR1MWlxaVpWemg5d2thR3B1QkZKbmRkemJkUGk4VU5INmNvVzJyNldlRHRNWmRDWEtXTHQwZnZRVmliOTJlSjZzMFlqbEZMMFpBcjhOOC85SEVFY2JmM08yTHFlQzRwMmhzSStib2xSU3BHeEhKNGVQTUdGc2FzTmhUODBiTDZvb01BdzF1cnNXL3pxc0tHZzRJSWhpOWI3WGhERHlCd2M3MHNiTzVyVi91RmFjUElRWEo5dThmQUg2ZmJ0eEM1cHFIUjhrbXREK2RHTGhVTHNGcTBUa2tvTm5TVHBTSlFXWVJvR2FzUGVEMDI4MVdhMk5FMkNZVnNrWWYzN2VqVU11RHB6bDhmNkJyRDIyZWdYMHpEb3l4V3g5dkJ2SHlZeHMzV01jVW0wWnJaYVdnMW9QNXByV2p3emVPeStVWllheldLdHdvV3hXMVRyYUE4QmNDeVRwdzRkcGk5ZkpHYzdhSzA1M2RPUFk5ckFvNC9uWVJKelplWXV0eFptR1NoMDRscnRlZWxkbzFueFBENmVhN1Q1WS85L3A5U3JMVXIraFl2RWt6UFNsQ2VFRUVLSWx0TTYzL1NFRUVJSWNhRFUvQ29qVTlmeGcxcmRGL1hFNWpUZ1d3bnhCdVBTTitPWU51Y0hqcE56MnZldXRHWXdsY0ZndGhON0MrR0w3VEpRZExvNVhOUGUwdDlBYTUzdVAzcjFubGlsZCs0LzZUTTI4OWR2U1pacGNyU3pCOGRvL0dKOTJ2eXgwV3VrMGtXdGR0ak5GSkIzVytxT2NMRkQ0aVJ0L2xpdXBTMEF6V0lvNkMzQVVIZHJOMTlvdlJyKzJJSGoydG9Jbk81ODgxdEZoTmlPUkpOVWEybmpUWXRZRzMrM0VVMDZubS9MZTZsU0tNdWtrUS9nSUk3NGNHWUNieCtPdWpDVm9qZVgzMUxiWERQVisvZXM5enVpQXJveU9SN3JIY0M1cDgwd2lHT3V6TjVsdmxxbTNuZVJRdUdZNW5vd1hwRzJnVFJ5VmxRT2ZkNGRINlVXdG0rRldoakhYSitmWnNtckhvQ3ovL3BwcmRGVkQvL2lWY0liWXhEc3YrT0VFRUlJSWRwZmU4YVBoUkJDQ05IMjRpUmlhbUdjb2I3ak9IWUc2NENQSGRrdXJUU2VGZGM5OGdYQU5rMU85Tngva2ZRZ3NneURvWHpYbm9RL1RHVXdrQ2xpYmJGbFFRTlRsV1grNjdmK21QZm54NGgxM053TnZFZmV5dkFmbjMyVi8vVHgxK2h5Y3p2MlBIdk5Na3lPZGZWam00MjhIOUw5YnJQbWozUmhTN1ZENzhkcWM0UGR2REVnb3JWNUlZek1wbUdOclBQb2Y3OGVhKytoazMwd05nOVJpelpmckk5OTJhRzkwalRTMS9YT3ZOd1ZMRnBIb3RHbGFrdUZQd0JNUXoxUVBxVFJhQTN4TmdOYXlyTFNRR05VMytQNGNjVGw2UW1xUVVCUFZ1K3JnTFJwbUJ6dTZOcDM1LzZtTXVqTEZ5aTZtZnZhRElNbzR0TFVCTFh3NFF2MHRtSGdtQlpLS1FxTys2blhSMkdiSmdYSFhROEVoWEdNLzVCMnVDQ0t1TnptQVNJL2luanY3aGpWTmc2d05KdldHaDFHQkNNVCtPOWRRVmNlUHJwSUNDR0VFR0t2N0sremZTR0VFRUswRlQvMEdKdStRVmVoQnpOVDNGY1hWM2RiQW5oMmpHN2dKVnhiNU41dkY0QWJaUnNXWnpzSHlGcjJyaiszYTFvODEzdU1qR21qZGVNTERJbE9tUFZLdkRzM3dvMlZtUjNheWxUT2NyaTZQSVdmdFBBWWh5YjRaTDlvL1AyUTZHVFRkSWZhNDd0czY2WlVPdktsa0lHRk1zUXRIMWNSMnhIR2NIc1duam9DR2JzNW8xOGdiZndZNm9IdUhOUjJNR0N4SFluZTJXMHpWc01mMHZ3aFdvaE9FdUtsRlhTTEJaSk1aVDQ0OWtWRGdxNjdzV0VqU2ltMG9WQ21pWTdxKzUyakpPSDJ3aHd6bFJLSE96cjNiQ3pnVGpBTmc4T0ZUb1k3ZTFqMmFwUURyL1ZEcVhVd0RFV0htOFV5emZ2T3BXT2RNRnRaSVVvMkRrY3JvTVBOOE16Z01jNFBIc0cxTEZ6VDRzV2pKOGlzZmkrd1RJUEgrd2I1K3ZNdlV3bDhvaVJoWkhHZXQ4WnZNMXNwYlJqOGpaS1k4ZVdGaHNZSHRoS3ROZVhBNDhMWVRhcEJpd1k0OTBLaWlXWVg4QzVjSkZsYWFZTkV0eEJDQ0NFT3FvTjlwVjhJSVlRUWV5cEpZbVlYN3pLOU1NbXhnVlBZVnBQdU9qNklEQWhjM1ZEemgyV1lEQmE3c1JwcU9OaGZ0TlpVSTQvSnlpSTUwOEZVYXR0M21EWkNLVENVd1ZSMW1TNG4xM0FRUjZHd0RCUEhNSEVOYTVPUkk4M2hHaGEyWWJURjVKTHRzQXlEd1dJM2VTZlRjRk9IWnUxTzVRZURQRVk3dlhDR2dvS2JMbDdITzljbUkxcUFCbFpxNmZpWFFxWjVqUzlLUWRhR0UzMHdWd0t2QlJmQU5Hbnp5VTRkODAwRlBmbDAvSXNRclNKT2lPZVhJV3FkZmRKUUNsTnRQQm90VGpZUFZUN1Uyamk4T0U2RExnMEcyOHFCejF0anR6amJlNGlPVEhZTEc5Q2FGSEM0bzR0LzhwVy93NTlkZlo5dlh2MkF1NlZscXFIZjF1dlloakxvelJjd1A5V2tGeWVhaFZwMTAzUDdyTzN3SzArL3lIL3ltYzh6VU9oWWJ3M0ptQmJ1YXZqRE5reWVIQmppWkUvLytqbGV5ZmY1enMyUCtKLy81aStZcTVZZmVOeFlyejV2aXpYczFDdU1ZNjdOVGpHeU5FL1lwcjlEczJtdFNVb1YvQXNYaVNkbnBORkxDQ0dFRUMxTndoOUNDQ0dFMkZOKzVETTJjNVArN2tFczA1YjJqeTFRU21IWk5rRkcxZDM4b1ZCMFpMSjBadlorN3ZkZTh1S1FiNDkveEgvLzN2L0g5WldaWFExK0FKVERnTis3L2dZM1YyYjVwNi8rR2tmejNRM3RBNFpTRE9XNytOckpGN20wY0dkSEw5RG1iWmVmUG5LT3ZPWHUySE8wQXFVVXJtVnpxTmpGOWJrSndrM3VGdjNVVDYzLzAyYWpYd3hsMENhRFg5SkZzcHpiWm9rVnNXVkJEQ056Y0x3dkRTbzByZjNEVEIvem84a1dEWC9vTlB5eFU4MGZTa0hlVFlOVUs5N09oVXlFYUVRY0UwM1BvOE5vUzQxak95RmRjRmNQTkg5bzB1YUd1b090T2gwVG8rTTQzZDhTVFRTL2hLNTZrSEZSdGxYMzcxc0xBNzQvY28yZmYvSVppbTZtSlY2blpsQXFIV0h5OU1BUmpuUjA4MU9ubnVSYjF5L3o3ZXNmTVZWZXBoWUd1MzR1M0N5R2VxQTdoa1FuTE5VcW16Wi91SmJGaTBlT2M3eXJsN3l6OGZtdFVvcU1aYTgzZ1FCMFpuSjg3dGhKaW01bXcvQUhRQkJIN1hER3R5RXZDbmxyL0RZbDM5dnJUV2tKV210MDFjTy9lSlh3eGhnRTdUdk9Sd2doaEJBSGc0US9oQkJDQ0xHbnRFNVlLczh4T1R2R3lhSEhzUzFuMzF4ZzNRMUtLUnpYSnNtWitIWk1VdWRMWjVrR1J6cjdjTzJESGJqeDRwQTNwbTl3dXpTN0orTk1OSnFaMWJFdDgxNkpvVnhYZXZkcm5aUlNkRGs1ZnZ1cG42SWMrWnNHRHpaaUdlYnFoZkw2bnM5UWlnNG5RL1lBTlBSWWhzbHdWeDl2bVZhZDRZK1UxcEFrR20zZWZ3T3pVb3BOYm1wdVRldk5IMjJ6eFdJNzRnU21sbUM1bG9aK3pDYjkzUTBGSFRrWTdFemJSZW9jdWJCcnRBWXYyTGxRaGxKcEFLWW5Eek9sZE1TT0VIdE5hM1M1UWxMeE1IdDA4L2IzYlRBM1dMUlBhWkpIaExPMDF1bnZGQ2RySDhKRU13c2tmb2pLWlZIS1FPVXlhWk5WQTRJazVzT1pTVzdPenpCUTZGaHZnZGdQbEZKWXBrbGZ2a0JuNWlTUDl3M3lDNDgveXpjL3ZzUVBSNjV6WjNtUlN1RGp0OUhJRXEwMWxlREI4MkNsRkhuYnhWQUc2WkRNKzRWeHpNZHpNN3hjcldBb1k3MzV3MVFLMHpEU3NVRmFrMmhOdEJxdzFtakt2cy9WbVNrcVliRHBOdG1HMlQ3bmZmZFlHL255cG94OEFWYURIMkZFTURLQi85NFZkS1c2MTVza2hCQkNDUEZJRXY0UVFnZ2h4SjRMdzRDeG1ac2M2aG1pTTk5em9NTUlqVEFNaFp0MXNXMmJtaGxUTlNOMG5XTmZMR1Z5dU5pRGJSenNPdnBZSjh6NTVmVUx1bnNsU0NJcVlVQ2lOWTM4UmRJTDBnbExRWlVsNEV0N0FBQWdBRWxFUVZSYnBWbENYZC9pb3FsTVRoUjZPVm5zeHpYcnZ4UDJvTEFOazJOZC9UaW1SVFZzN01LM1puVUI2b0hYVktHVUFickZGc0EzWWlqSU9STCtPRWlxQVl6TVFtOEJNblp6MmorVVNzZklITytEMFRtSU5sOGsyeE1hcUlWcCtHWERmYllKVEFONmltRE9TUGhEdEF3ZHhjVHpTMWhEL1NoemI5dmZGR3phUUtjMVJEcCtvRDFoTGZCQm5LVG5RV0ZFUExPQWptSlVMZ3VtaGNxWktFT0JVaWkxdFV1Zks3N0hEMGF1OCt6aFkvc3EvTEZHS1lWaldmVGxDM1JsczV6cE84VFhuM3VGTjhkdTh0MWJWM2x2Y293VnIwWXRDaHNLd3U2RldDZk1Wa29QTkh5WXlxQXJtOGRTQmh0OUFsV0RnRCsrL0E2bG9NWXJ3MmZJV2c2V1lYQ3NzNXNUM1gwNGxrV3NFNlpXbHJrK1AwTVF4NFJKekVmVEUzenIrbVVXcTVVTnQ4ZFFpcTVNN29FeE5PMGdqR091enNqSWwzV0pKcHBkd0x0d2tXUnBwUzBLL0lRUVFnZ2hKUHdoaEJCQ2lEMm4wWlNyeTB6T2pwQno4emoyL3FsWDNpbW1hWkRKWmpBdEU4TXdpRlNJYnp4NGdYelRuemNNQm90ZDJPYkJEbitZeXFEUExXSVpCdXpoZFcxVEdWaW0yZkRhb3dZbXE4djh6aHYvaG8rV0p1dHUvbERBY0xHWDMzM3ROM2lpYTZpaHRwR0R3RFFNaG9vOTJHYWpYNWYwUSt2U1RVTVJ0c04xOUxWeEZXMjRhQ0cyS0l6aDlpdzhmaGhjcTNsQkNOT0F3UzdveUVJMWJMM1JKMG1Tam43WnNmQ0hncjRDV0xJdmlSWVN4MFN6QzdoUkJNN2VoeHJXR2hidXBiVmVIZnVpMS8vN3ZZRVBIVVpFczBzUXg2aDhGdVU2NEhCUDRHUDcrN01YQm54LzVHTisvYm1YNmNybTExc2g5cHQwRkl4RmI2NUFkemJQNFdJblh6NzlKQ09MYzd3OWNaczNSMjl5ZFc2S3NwKzJnZmhSMkhMcjMzR1NoaitDK1A1eFJxYWg2TXZuTncxaEpHZ21WeGI1dzB0djgvOWV1WWloRFBLT3c2OC8reEsvOGNMbmNTeUxNSTc1MFoxYi9MTTN2OE44dFlKRzQwVWhsY0RmTkR4dUdRYUR4VTZzTmd6WjE2S1FOKzdjWU1XcjdmV203RG10TlVtcGduL2hJdkhrVEJvV0ZVSUlJWVJvQXhMK0VFSUlJVVJMQ09QVjlvL3VJWG82QnpCVisxMHMyeTJXYlpMSnVwaXJqUTFhYVR3akpsRzY3cmtTbG1FeVdPeHB5NHVTemVRWUZrOTBEWkl4YlZiQ3ZabHJiU3FEdzdrdWV0M0NwbmUvYmliUkNmTmVtWStYcDdsVFdXem9aeU9kc09oWFNYU0NpU3hNM3NzMkxVNzBET0EwSFA3NFpNSHEweFJnWUtCb2c1c0dEUVhGYkxwd0x3NEdUVHFhWldvWk9uUGdOT2x2cjBoYlpJNzJ3SHdGZ2hZYkk1Q1F0bjhrbWgwNURCckc2dXRwQVZLZkwxcURqaFBpK1NWMDFCcHREcVl5Tmp4OWpYV0NUaEowRktlTHNKNVBQTDhNS0ZUV1JUa1c2UFJ6V3BuTkg3RVJhODM0OGlMdlRZNXl1TmhGenRuL1krOE1wU2k0R2ZLT1MzKyt5TG5CSTN6dDZSZVpYRm5pNHQxeDNyczd5bzhueGxqeXF2aFJSQkJIaEhGTXNzZG5OcHEwcVdXeFdtVzRNOEZhRGJjN3BzWDVnYU5rYlp0U3NQRjV2Z2JLZ1U5NWRjUkp3WEVwQlI1clozTmFhNnBod0hSNWhibHF1YTd0Y1V5THB3NGRKdE5talRGYWEwcSt4NXVqTjZrK1pLVE5RYUMxUmxjOS9JdFhDVytNUVJEdTlTWUpJWVFRUXRSTndoOUNDQ0dFYUJrVnI4eXR5V3ZrTWtWeW1ZSzBmM3lLVWdyYnRuR3pEdWJxUlUybEZER2FtaG1STlBCeVdZYkowYTYrTFRRYjdDK09hZkYwejFFS2RvWVpyN1FuMitDYUZwL3BPMDV4QzQwM0NvVnRtSFE0R1Ryc1RFT1gzb3QycGkzcnFIZURxUXg2ODhXR1h4OU5Hc2paVE5zYzBwUktneDg1QjVhcmJaQldFVTBSeEhCakJvWjd3VGFiTy9ybDlDSDRlS3Ixd2g5YVE5VlB3eDg3eGJHZ0t3ZEwxWjE5SGlIcUZjZkVNNHN0RWY0d2xFcmJ4MVlQTjJzTkh6cE9pS09RYUtWQ3VMUUNDcFRqcGcwZnE5UXV0TmRWQTUvdjNmNlkxMDQ4UnRhMkQ4eDNrN1dSTUk1bDBlbG1HU2gwOHVTaElYN3hxV2RaOFR4dXpzOXdkWGFLRDJjbXVUNC96V3k1aEIrRlJEb2hpR09TSkNIYWhURjNwakt3akxROUwyODdySGcxWXAxZzhVbjQ0NW5EUituTzVwbXRsT28rblltU3RHRUdIbjF1dDVHTVpmUHM0V05rN2ZZS2Z3Unh4SWZURTl4Wlh0enprWmg3YWExZEtCaVp3SC92Q3JwUzNldE5Fa0lJSVlSb3lNRysyaStFRUVLSWxwSWtNZE9MRXd3dUgrV0ljd0xMYks4TFpqdEpLWVhyT2ppdWcySGVYNCt0QWM5TTJMaHZZR09tWVRCUTdNSSs0TTBmbGpJNFh1amw2ZTRqVEZZVzhaTGRYNWpNV3c0L2NmaHhDcmJiOE04YVNqRmM2T0cvZVBvcjNDN05FdGU3c0tpZzN5MXl1bmpvd0xlL2JFaWw3UjliV2VSSlIrOXM4SGRRWUJoRytnL3RrS1l3N2huOUlqWFhCME9jd1BRU3pKWFN2NzNWcEdPRG9hQTdENGU3b09KRDFFTHZwMFNuMjdSVG9ReWwwdGV4dHdEamk2MFhmaEVIajVHK0ozVzF0ajVDWlM4RERXbmptWUpZbzVOMGZHRlNyUkdWS3VrQ2ZCS2hiSWUxejgzZENIemN5NHRDM2hxL3pkM1NNbjM1QXRZQmJDWk14OEtZMktaSjBjMXdLTi9Cc2M0ZVhoNCtqUmVGVk1PQThhVUZyaS9NTUxteXlQVzVHZWFyWlNaTFMzaFJSSndrUkVtOFBwcFFBMkVjVTgrNWtLRU1URU9oVnROQkNyQk5FMU9aT0piSmtZNXUrdk5GVHZmME1kelZ5K20rQWN4N3ptc05wZWpKNW5uMjhGSEdsdWFwUlk5dWJ3amptTkhGZWNxQlQxY21SeERIekZiS2RZY2hUS1VZNnVqaXlVT0hjZHVvK1VOclRTVUkrT0hvZFVyKzNyUWh0b3hFRTgwdTRGMjRTTEswMGhhbjdVSUlJWVFROTVMd2h4QkNDQ0ZhaWg5NmpFeGRwNmZZVHlIWGVXRHVzSHNZdzFDNFdSZmJ0akUybUl1K3JvR1hTaWxGem5ZeEdod3pzdDhvcGVod01uejV5Sk84TVgwRHo2K3Z6cmxaVEtVNG11L2hoZDVoc2xaOWRlSnJkeUpDdXYxRko4dlhUcjVJbUVRTlhaczBsYkdsdHBFSHQyZi9YUk0xbFVGUHRvaTFoV2FVemNhK3BEMHRxbTJ5SDUrRVB4VHMvYzNoKzFzcnZTZjhDRWJuMDZDR2FUU3gvY09Hay8xd1p4NmlGcXFTWDIvKzJNRkFpcW1ncHdDV0FTMzBxNHNEeEREQXRsQ09oZG5iaFRWOEdPdjBNR1FiRDUwMmk5WWFsU1FZV2tFVUVWVThrbklWVEJObG14aTJnNk1UOHJGQmhXQTlPTERyMnduTVY4cThPWHFEMHozOWRHU3llN0lkclVRcFJjYTJ5YXkyV21pdE9kclJ6Zk5IamhQR0VmNXE0TU9MUW1ZclphYkx5OXhaV3FBVWVtaXRDZU9ZMjR2ekJQSER3M0JLS1RyZExJUEZJcGFSanZWeExadVQzZjBNRmpycHp4ZkoyRGFXWWVCYUZyWnBrcldjdEVubW5zY291aGwrK2R3TFhCaTd4ZGp5d2lOL1B6K09lR3Q4aE8vZitwaFhqNTltYkdtZTc5NjZTaVdvYjNSWDBjM3kvN04zcDhHUjVPbDkzNy8vekt3Yk45QUErcjZtNTl3NWQyZDN0TnJsOGhLWGxMU1VaRnVVWmVvSVdaWVZJVnN2SEtKZm1ZNlFJeHkyckFpSEZESmxrbUpJb3NpZ1NaRU1rcnVpZHNtZDJlSE83dHhuOTB6ZkI5QU5kT08rNjh6ci8vaEZBajNvNmNZTWpxb0NxdkI4SWpvV085MG9aRlZsVlNYeS84dmY4eGNmZnBLQmZDZE9DLzBlRzF2TCtOSThyNHhlM2ZSOWJVY2lnaTJXOGQ4OFJ6d3hvd0ZvcFpSU1NyVWtEWDhvcFpSU2FrOFJzU3l1ekhKN1pwUlRoeDhqbmNyczZ3Q0k2N2xrc3hsY3ovM1U0SWZGc3BYejRvNXg2TTdrZGV3SGtIUFQvTVNoeC9sM1YxNWx3UzgzZFc1NWg1ZmhwdzQvd1VDdTQ3NFR4QVpEeHIyM1lseEVLRWZCUFFFUXh4ZzYwOW1tYmZONlZvUktITnp6bUxYRDY5VVlnK2U0MjNwOXhCdWtZUXhKMkdjdnJmTi9LbU1ndnhyK1VJM2hyb1lpdW5MZ2gxQ3E3WDRyUmhURDJCeDg3Z2hrVS9XYlZlUTZNTnlUM05kS3lKWStzQnJKQ3BTRHhvNWpjWnlrK2NQVHoxdlZSSzREbm9mSnBIQU85SkU2Zm9qVXNXSGMzbTdJWkREWk5NWnhrdGRpTXo2MzE0S1JzUVdidE5YRksyV2lJQ2JNRjNBOUQ1TmVDOEVhakd0d3hKQmQvUnd1aDdzWEFLbUVBZCs3Y1ltZmVlUkpPakxabGxyUWI0YjFJMkxXRXhHTzl3NFEyWmdnamo1dS9oREJqNk5OZlF5NFRqTGVjTzNZMHBDTWNrbTViaElJMmNSemtYWTluaG8reWxlT24rRmJsODlTMmtTd1lhYTh3di81eW4rbU41ZW5GUGpNbG91RTlyT1RzQ25INWNuaHczempzV2Zvek96T3NmbDJpQWlWME9mRkd4ZVlXRmxzNnU5Q2U0bUlJSlVxL3JuTGhOZkhJUGpzcGhpbGxGSktxYjFJd3g5S0thV1Uybk9DeU9mV3pIVUdlb2ZvN3hyQzdNT0taUUF2NVpITFozQmRGekFQT01FcGlFQ01wU0xCbGs3VU9RYmNUWjQwYlhlT01Sd3U5UEEzVGozUGdsL2lkbmxwU3lOMHRpdnJwdmhjM3hGKzl2alRkS1h1djVMVWRSd081KzhkelZPTFE5NlpIZUd4M29QMFp2SjNhN0N6YnByVXVuQ1FGYUVXQlEyZHR5NGlURmFXT0RzL1JtMjFSdHZCMEpjcHJOYTR0emJYY2VqTGRlR2FLZUl0UEk0aXlTdFJ1TCtNeDdUUzQySU1GTklhL21pVWJDcHAxM2owSUF4M1F5MkVqMjdEeUF4VWRyRWVRb0JpTFFtQWRPY2dVNmQ5MWdENU5Cd2JnSVZ5MGpDeUY0aEF0ZEhoRHdNZFdjaW1rOGQyZjY2cHFXYndWZ01mNlRUdWNEL2VpY040UncvaWRuZGlzbW1jbEpjMGE2d2QrNFV4TkxEOFl5Mm9Lbkdjdk1aRWlKZUsyR0lGc21tTTZ4SVlRMW9FUTlKMFp6N1IydUFBMlZRU0N0bXRBRWhvWXk3T1RQREcyQTBHTzdvb3BIZXZNYVdWckI4WGswdHRydDJ1VWR2Um04dnpONS8rRXRmbXB6azdPZjZaUVE0cndreTV5R3k1dU9tM2JBTWM2dXpoYno3MUpZNTA5N1pVd042S01GTXE4dktOSzVzS3g3UWpFVUg4RVAvYUxmejNMeUxseW01dmtsSktLYVhVdG1uNFF5bWxsRko3VXJsYVpIeDZoSTVjTjlsMGZsK0ZGSXd4cERJcE1wazBydXV1WHBCNTcvMWZPNkZ1NHhnLzlBa3owYVlEQ3dhU2tTKzZxQXQ4UFBybDc1ejVNaUxDLzMzK3V5ejQ1WWIrekpUajhxVURwL2pGWi84eVQvY2Z1eWZnY2ZmZkdKZGpuZjBVdkk4WEdVcWh6Nys3OGlxM1N2TWNMZlRqT1E0NU44M1BISDJTTTkxRHBGd1hLOEpjdGNpTGR5NHdWbHJZVW5CaEsvdzQ0dHpDT0c5TTM4QzN5VUp1MnZWNHRPY2dXYmQxWnB4dnhHQkl1Vjd5M3JPRnRhWWsrQ0VQdkpxNnBWNXlobVQ3OTlGN2IxTVlrdmFMSjQ3QUl3ZWhNd3VlbSt3dkhWbm95Y05INDdCUzNiMlFRQmpEeUN5Y0hvSzBWOGZSTHg2Y0hvUXJFM3NuL0dIWGpYMXBWQU9DTWNsejNOOEJDNlhkYjNkUjdjVnp3WE14bVRUZTRTRzhFNGRJSFI3QzZlcUFUQm9ubFFMM3djMXhOb3d3a254ZTFlMDRXNUpnc3NSeDhyVVY0dmtsYk0zSHlXYkJNWmhjSm1uRU1ZYllHTXBoQUt2dEVRNDBQZ0N5L3RzM2ViZFgvQnJmdTM2Skh6bjVNUGxVZWwvOVh0SU8xaG81L3RFTFA4WS8rLzUzdUxZd3ZhbjlhQ3Q3V24rK2c3L3gxUE44N2VURHV4cDIyWTVxRlBEeWpVdU1MTXdTTlhJTTJoNGxJa2djRTk2WnB2YldoOWlsb2dZMWxWSktLZFhTTlB5aGxGSktxVDBwdGhFVGMyTU05UjFtcU84b25ycy9EbHVNWThoazBxUXo2UTNIdkt3RlArSTR4cS82K0hHQTNjSUN2ekdHZkZwcnE5ZHpqTU53dnB1ZlBmRXN2M1hqTFJiOWNrUFArV1hkRkY4ZFBzTlQvVWZJZXc5ZVJQQWNoOU9kQi9oelE2ZVpyQzVUaVpKMmwvSHlBdjl4NUIzU2pvY0Irck1kbk80ZTVHVFhBSzQ0VEZlWCtmWExyL0h2cjc3S3ZGK21VV2N2TFVJdENxblpqeGR4TzFOWi92elFReFJTclg5VnJHTU1YZGtjcmpGc2RabGF4QUwzQjNvYzQ5QTZnMThNcFBabjYxTERHS0N2QTE0NERjZjZJYmQrckk1SlFpRlBIb1ZDQnQ0WmdjWHk3dXdxVm1DdUNOUExTU0NsWHZ1Qlk2QTdEd2Q3b2VUdm5SQkVMWVFnZm5CZFQ3MjRCbm9MeVNpT3ZYSy9WZXZ5WEVoNW1Hd0c3OGd3M3ZGaFVvZVN3SWZKcERFcER6NWxWT0JkMWlKeGpIRjMxbEFncXdHU0pFU1ZCRCtpMlVWc0ZPSGtjOG0yckFZL01BYnppZkVna1ZqS3EyMERueDBBTVZSQ1B4bXgxa1IrSFBIT25adWNuNTVnSU45Sk50WDZJZGY5eEJoRElaM2hLeWZPOEErK1dPWmZ2L2t5WTB2emRkbVBERW53NHh1UFBjM1BQZlU4QTRYT2x2b2RTMFJZcWxiNGsydm5XYTVWdC9LZDY3NXVuZnY3UUZhSVp4ZW92Zm9lZG1vdWVTOVRTaW1sbEdwaCsyTVZSU21sbEZJdHFSWlVHSjI0UW5laGowS3VxKzJ2c25NY2gyd3VnNWZ5UGpYNElTTEVVVVMxNmhOSE1lSmFmSGZ6UTE4TUpwbVQzZW9uNnVyTU1ZYWhYQ2VmSHpqT3pkSWNsYWh4b3hjS1hwb3ZENTJtSzVYYmNMODJ4dENYN2VEdm52a3lIeTNjNXNMaUJKRllMRkNPQXNvRXE5dnRFTnFZV09SdThPUGZYSG1Gc2RKQ1UyZDJkM2daZnZUZ3cvekZvMC9TMFFiaEQyTU1XUys5NVZFdEloQmJRVnk1NXpWbWpFbUtOT3E5b1kxaVNCYjlXNnF1WkkvcnpNRVhUc0tKQThuWWwwKys5bzFKUnFNOE5KUjgvZmFOM1F1QStCRmNuNEhEZmNrb2lYcTJmNXdZU01iS05QQTlka3VzUU5VSDZhQmhyMURIZ2Q1ODhsanV6MFo5dFJOcjdUR2VoMVBJNFI0ZHdqdDJFTy9RRUc1SEhwTk9iVDd3Y1ErQktJYlUxaHQrN2dZKzR1Ukl3d1loOGZ3U1dNSGtzc240R2RjRkFlTTRmTlpINmVZRElDbU1NWlFEdjJITlpodFpxSmI1NXNVUGVITDRNSWU4bnJiL3ZhVGRHR1BvenViNXhtTlBrL1U4ZnZYdFY3ZzZONDBmYjcrSnlqVU9ReDFkL0sxblh1RG5ubnFlSTkxOUxUWHVCYUFXaGJ3NU5zSzErWm5QSElmVGprUUV1MUtpOXZwWm92SEo1RDFSS2FXVVVxckZhZmhES2FXVVVudVdGY3ZjeWd3VGMrT2NPSGlHMUFZTkNlM0E4MXl5dVF5dTU2MHVFbThjL0FqREVMOGFFTWZKeVNrQnhNaW0xNnlTUm9NOHpoWVh0ZHVkTVlhOGwrRXJ3MmY0N3UwTERRdC9lTWJoUk1jQUQzVVBrZm1NUnB1MDQvTEZ3VlA4NHJQZjRQODY5eDB1TDA5U0NZUDdRaDFXaEpucUN2L3grdHRORDM2a2pFdG5Lc3VmR3pyTlAzN2lKem5hMFlmYkJ2dFdjcFZvRm5jYjd6bkoyQmNlOEpvMFNaaWt5UXRXMjZiQmovcEplL0RZd1kyREgydU1TZjcrOUdEeS8zY3JBQkpibUZxRTVVb1NTSEhydEM5NFRoSW82YzVETlV5Q0Y3dk5DcFNENUVyZkhUWWdiTWgxb0w4eldjQlhhak5XQXg4bTVXRTZDMG5EeDlFaFVrY09ZdkxaSlBEaGVja1lsZTBlR3d0SUZHLzYvZVdld0ljSXR1b1RMeFdUTm85MEN1T2xWbTlVa3NESEZqZG5zd0dRekdwenlMWURJTnQ4dUdwUnlPdTNybk4rNmc3OXVRNXQvMmhCampIMDVncjg5Q05QMHBjcjhPL2ZlNDBQSnNkWXFsVzJOTzdFd2RDUnpuQ3E3d0IvOTdrdjh4Zk9QTUdCUW1mTEJUOUVoT1ZhbFc5ZE9zdENaUXNqTDl1azlFTkVzS1VLdGZjdUVGNGJBei9jN1UxU1NpbWxsS29MRFg4b3BaUlNhazhMUTU5YjA5Y1k2QjJtcDlEWGZ1RVBBNm1VbHdRL1hKZGtjZmpCd1E5ckxVRVFFTlFDN0E0V3pJd3haTnhVUzFVU04wdldTL0VqQngvbW9lNUI1djBTVVFNVzZidlNPZjdxaVdjWnlIWjg1djVzaktFemxlV25qbnlPd1Z3bnZ6L3lMbjk2K3dJanhkbTcyeVlJczlVVmZ2M0txL3ptOVRmdUNYNTR4cUV6bFcxSUdNTVlRODVOOFhEM01GOGRQc05mUC9VRlRuWWVJTzIweDY4WWpqSGswNWt0TjMrQWZPcnIwM1VNWVN0a1B4d0QyWFI5R2gvMk93TjA1K0RNY0JLaytLekhkSzhFUUNvQjNKeUYvbzVQRDZ4c2hUR1FUOEZEdzdCUVRrYXU3RFlSS1B1TkRhSVlJSmVDamd5czFKS2ZxZFFuclFVKzBpbE1keWZlMFNHOG80ZElIVHlBeVdjd3FWVHlkM1Y4WDVZd1FzUml4RHp3TlM1cjQxeXNyQVkrYXF1QkR6RHBaSnZXM3B4Mk9qNEdtaGdBMmFhRmFwbHZYL21RcHc4ZVpjaHIvMWJDZHVRWVEzY214MWRQUHN5WmdTRytQM0tGUDdqd0hpTUxjNVJEbnlDS0NCN1FnT0U1RG1uWEkrdWxHTzdvNG1jZWZwSy85TWhUbk9nZm9LTkZ4Mm1HY2N6bDJVbk9UOS9aUmdOSzY5M2Y5VVFFcVFVRWwwY0l6bDFCeXBYZDNpU2xsRkpLcWJwcGp6T3pTaW1sbEdwYmdsQ3NMREUrZFkzY3NhZkpwamNlazlHSzB1a1VtV3dTL0VqdTFyMzNUVllYaUd4czhmMkF3QS91L3JmMVFrZTJ0QzdZaWljb204SEJjRGpmeTk5KzZNdU1yTXd5V1YydTYrMm5ISmZuK28veHM4ZWZwU3VkMjlUM0pBR1FERjhhUE1XcHprR2U3ai9HLy9MdUh6QmRYUUdTRVRDL04vSU9WMWVtbWFrVzd3WS9NbzdMVTMxSCtUdG52c3lCWEdmZG0xNXlib3FUblFmb1NtVXBwREowcDNNdGQ4WGpweEVSb2pobWE2K3NoSlVIOTY0WXdDRzVHcm9sbG41Tm5jWjk3SGNwTHhubDBwM2ZmSnZLK2dDSXRmRFdEVml1Tm5ZN1B5bU1ZWFFXSGprSW1hMlBoZGlRNThHcEEzQjFFcVpYZGo4SVlac1IvbGdkMjlGWGdKbGk4dGlxeGx0N3ZZbnMzVGRkWXlEbFlkSXBuSjVPM01ORHBFNGR3UnZzeDJRem1MU1hoRDRhOVY1c0JTS0x1Rzd5MmJUMmVsd1grSWlMWld5eG5JeVZTYWRXQXgrcm05K0F0cHlQQXlCQzJrczFNQUN5OWZxQ1doVHkrdGdOYmk3TzBaL3ZJT1ZxbTA4ck1zYVFTNlU1M2p2QWYvVmtKejkyK2xHdXprM3oxdmdJbDJZbXVENC9TM1ZkQTZCbkhFNzBEdkRRd0NCZk9IU0NadzRkNDBCSEoxM3BMTzZXeHkzdERTTENZclhNTnkrZVpYNHJyUjl0UUVTUU1DSzhOVUh0clEreHk4WGQzaVNsbEZKS3FiclM4SWRTU2ltbDlyd29Ecmt6ZTR2QjNzTU05aDdDL1l4UkdhM2szaEV2RHc1K3hIR01YL1VKd25ERHhRdnI3TjExalZaaWpLR1F5dkQxbzAvd244ZlA4ZDNiRi9GdGZhNU1OOEJndHBPLzk4aFhPTGJGMFNocmJTMEhzaDBNNVR2eDFuMXZMUTU1YTNhVXdFWjM5NEdNNC9KYy8zRis4Ymx2OE1MZ0tiSnV1dTRYNkJrTUdkZHIyeUNSRldHbFZzRnVvUVlja3RlaC9aVEY3Tlo1dUF5azJpZk1zNnRTTGh6clQwYS9iR1VIV0F1QVBEU1V6S0IvZHpScGpXZ1dJUW1jM0ZsTW1rdlNkZG9mREZESXdQR0JwTkhFMytyVnhuVzJGdjZJRzl3ZTREclExd251aklZL0dzV1FoR3c4Si9uZjNnSTREdmdCRkgwSW8rU3gzKzF4UTQ2ekd2andjSHE2U0owNGpIdjhNTjVBRHlhVHhtU1NrUzdOV1ZBV0pJNHcxa3RHQ0lvZ2tTVXVGckZsUDJraWNWMU1PcjM2NzAxREFoK2ZGSW1sRkFRVWdNeG5CRUFNU1FDa0VXMXRueVRBVExuSWY3N3lFYWY2RG5DZzBObVNDLzhxNFJoRFp5WkxSenJEY0djM1h6aDhnbG9VNGtmUmZlSGZ0T3VTOFZMa1UybHlxWFRMSC8vNlVjU2I0eU84TW5xRlN1aHY3WnRiK0s2TENHSXQwY3dDMWRmZXg4NHQ3bjRJVlNtbGxGS3F6dHBuNVVRcHBaUlNiYTBTbExrNWRZMnVRaS81VFl6TGFCV0JIK0s2RHFuVmsrcHI5MHRrOVdyTEtLSlc5WW1pVDE4b01ySzE4M0FiTlJPbzVFVHdjTDZiZi9qbzE3aFpuT1BpNGdSeEhSNnQza3lCdjNMOEdiNDYvREE1TC8zWjM3QUZ2djE0OFhSOThPT3J3MmZvU0dYYjV2WFNiSkcxMjJ6K0VCNFl4ekxnT0U3eXhWNS9CUm9nN2JaU1dtWHY2c3hBUjNienJSL3JHUU81TkR4OEVFSUxIOXlDVWhNRElFRUVOMmJnNUlHa3dhUmVvMS9TWHRKcWNuMXE5OE1melJqN0F1QWFHT2hJZ2dtcXZnekpQdFdWZzZQOWNMZzNHVmVVWGozbEpaS01HTHF6a096UFU4dk4zKy91Qmo1U09QMDlwRTRlSVhWOEdLZW5lN1hoSTRYeDNPWi9YZ3VJSDJHZEVPSVlHMFFReDBnc21IV3ZlYk1MRFJleFdNcEIwcjd3V1FFUTJHa0FSTmpza1hRbDhQbnV0ZlA4NU9uSDZENld2L3Z6VmVzeXhwRDFVbVM5MUdmLzR6WmdSWml0RlBuOTgrOHhYVnJaNjBlazlTVkN2TGhDN2JYM2lTZG1HaC84VkVvcHBaVGFCZm9iaWxKS0thVmFnclV4czRzVFRDM2M1dGpRYVR5M2dSWFlUU1FpMUtvQnhqaDRLZStlL3g2R0VYN1ZKNDQvK3dyaGxEV2JEbjlZc1N6N1pXd1RaNlMzbW96ajhlZUh6L0FMVC8wMC8remN0N202TkxXakFFaHZPczkvY2VJNS92RVRQOG5CZkhmRHJoYlU0RWY5V0JFcVllMVRXencySWh1R3F3d0cweExaRDR4Si91ZzY5YzUxNXBQV2grMitGbzFKbWpJZVA1UTBnSHc0QnVYZ3M3K3ZIcXpBekFyTUZaTnQ4T3EwQU93WTZDbkF5VUVvamljaGs5MWlCU3BOQ0g4NFRqTDZKKzBCVzd6S1dtMHM1U1Q3MHFNSDRkUmdzcCttM0dSZlhYdk5pVUJuRm5yeVNlUE1SK053YWFJNXJ5UFh4ZVF5T0VQOXBFNGR4VHQyRUxlckE1UE40S1M5NU85MytYTmF3Z2lKNG51dWZqZkd3QjRZYWJLWkFFanlkOXNKZ0d6dncxaUFPeXRML0gvbjN1Umszd0JIdXZ0YXZnVkM3UjhpUWptbzhaM0xIL0grblZ2NDhTNEhNSnRJUkxERkN2NmI1NGh1akVOUW4zWkhwWlJTU3FtOVJzTWZTaW1sbEdvWmZsVGo1dFJWK3JvRzZTNzA3dnJKOG5xeDFsS3Ixc2laSEY3S3hWb2hDQUtDV3JpcGtSTkdERjY4K2JrdklrSTFETGExcUwxZkdHUG9TdWY0UzhlZVFrVDQ1eDkraDJ2TDA0UmJETXdZb0M5VDRLK2RlSTUvOHVUWGVhaDdFTTlwekdLS0JqL3FTOFJTRHJZWC9yRElSc1VmdU1hMFJQWUQrSGpzU010czhCN1ZtVTFhSDNiQ21LUTk1SE5Id0EvaDRrVFNaTkFNZmdTanN6RGN2Yk1ReTNyR1FNYURod2JoMnRUdWhqOGdlU3hqbXl4K04vSjlNKzFCVnhhV0tycy9lcVFkNUZKSmc4em5qa0ovQVRMcEJ6ZnNySVhaTWtuN0JzK2RTUGEvRDhhZzBzQUFTRDZMZC93d21TY2V3anN5aE1sbmNWSXBjSjI5OS9tOGg0OEpHeHNBV1cvejdSKzFLT1RWbTlkNVpmUUtmL1h4NStoSVovYmVjNnJVQTFnUnhwY1crZWJsczh4WFM3dTlPVTBqSWtqVko3aHdqZURTQ0ZKdFlvdWFVa29wcFZTVDZYVmNTaW1sbEdvWklzSktlWkdKMlZIQ3lFZjI4SW5xcllwalM2MVdJd29qL0pxUFh3MDJGZnhZNDhXYmIvNklSVml1Vm9pM2NQdjdpUldoR2dXQTBKc3A4STNqei9DL1B2ZXpQSC9nRkQzcFBNNG1IK21NNjNHNDBNdlBQL1FDdi9EVVQvTlE5eUN1Y1FqaWlOQkcyOXQvamNFejduMVhtR3J3by80RVZsOGoyeHY3SXNnRG4yTmpXdWhYTUdPU3RvSldIdTYrRitSVDJ4djU4a25HUUdjT25qMEJwdzRrWTNtYUlZcmgxbHo5QXd1T2dkNENITzZyWDZQSWRsbUJjcTJ4Z1F4amt2czUwTFg3OTdjZGRHVGdtZVB3cFlmZ1lEZGtOd2grZkpLeitqcDY3QWdjNld2TUdCNWpNQU85WkwvNmVRby85V1hTajUzQzdldkd6V1YzWjdSTEcxZ0xnUGhSbUh6R2Z1THoxUmlETVlhTTUxRklaL0EyL1ZtNy9lZGl2bHJpdDg2K3hhM0ZPV0p0MDFNdFFFUllybFg1NXFVUHVEbzNSYlJQZmhjVUVTUUlDYStQVVh2N0k2UzRmMEl2U2ltbGxOcWZ0UGxES2FXVVVpMGxqQUxHWm00dzJIdUl2dTRoWE5NK0N5aFJHRk9PcWxzT0JSakFzd2F6aFcvem81RFl4b2lJTGtLc0VoSDhPR1NtV3VUdDJWRis5TkFqOUdjNjZNbmsrY3RIbitMeG5rTjg4K2I3L1A3b2U5d3N6VkdMUXdKNzcwZ2Uxemg0eHFFM2srZkxRNmY1YjA2L3dBdERweG5LZGVNNURyVTQ1SU81V3pnWVRuY04wcFBKNDVyTlh3R2NjaHhPZHcxeXBOREhaR1daU0N4NUw4M1RmVWY0eFdjMStGRlBWaXpMdGZLMlExSWJOWWJVSXdQUVZDbFhtejkycWhwQ3ZkWlhIQVBkT2ZqQ3FhU3RZbXdlb2lZczNwUURHRitBL3M2ay9hTWVqSUZNS2huWGNXY0JscXYxdWQzdHNBSWxINnl0My8xN0VOZEFmMGNTT0dqUzVKNjJzL1lhZVBZRW5CbUNRbmJyYjZ6R0pPR1JKdzdEMURLczFISGZNd1pub0pmY2p6MVA2dFJSbkZ3TzB5bWtIeUlBQUNBQVNVUkJWSEp2L0h0VFF4dEExbi9HYmZMcGlxemw2dHdVZjNqeEEvNWhSeGNIQ3AxNi9LWDJ0TWpHWEo2ZDROdFhQbUs1dG91ZnVVMGtJa2djRTAzTlVIM2pMSFp4Ulk5cGxWSktLZFgyTlB5aGxGSktxWlpUcnBVWW1iaENQdHRKUHR2UlZpZGF0OU1HWVFROHUzWjEvdWErMzRwUUNYMnNDRzRiUFg3YklTSkVObWJlTC9QbTlBMSs0OXJyakJUbjZQQXkvT2poUjhtNktRcXBESS8zSHVSdzRjZjUrdEhQOFljMzMrZWpoZHRjV1o2bUZOYUlSY2c2SGdmelBSenY3T2Ruamp6SjF3NDl6SEMrbTZ5YnhqRUdFYUVVMXZqTmEyL3c3dXhOZnVySUUvelhwNy9Jc1k1K09sSVpuRTFjcFdvd0RHWTcrYXZIbjZVWTFsZ0pxbnh4OENULy9hTmY0NFhCVXhyOHFDTVI4T053ZStlSFpmVmtNL2V2SVRuR29XVUd2eGlTaGdMVEl0dTdWNjNVa2xCQnZSZ0RmWVVrQUJKRU1MSFUrQkVpWVF3ak0vREljREl1bzE3dk02NERnMTFKKzBkNUtta1oyUTBpVVBZaEZrZzE4T2M0enNmaEQ3VjFqa24ybHkrY2hHTUR5ZGlYN2U2THJnTkQzWENrRjY3NmRRdFJtYzQ4dWE4OFIrcWg0emhaSFFWU2I1c09nS1E4akRHVUE1L1FmdGI3eXZhZm81SmY0ejlkT3NzWGo1emtheWNmSVp0cTVCdUlVdHNuSWl4VXkveisrZmNaVzE3WVArTS9yV0RuRnFuOThIM2lxZG42SG84cHBaUlNTdTFSR3Y1UVNpbWxWTXV4Tm1aNjhRN0R5MGM0bERxTzU2YjIvY2wxMTdLbDVnOHJscEpmeFlyRjNhZVRBRVdFV0N3clFaWExTNVA4eHJVM2VQSE9CU2JLeTZSZGwxZW5yL0g4NEVteXEvdVhaMXo2TWdXNitvOXpxbXVRV2hSUWlRS21xeXNzQlJWT2RoNmd3OHVRZGowNlUxa0txZlE5Z1E1QldLaVZlVzNxT2hlWEpyaXhNc1BMRTVmNXVWUFA4NDNqVHpPYzZ5Ym5wZThiNmJLZU1ZYk9kSmEvLytoWCtjYnhwMWtKcWh6TTl6Q1k2eVNqcjRPNldkczN0bnRlWEZoci9yZzMvcEhVMHJmWUVCWGRwM1p1dVFLeFRRSUc5WGc4alVrV3JvZTdrd0RJYTFkaHJ0allmSTRJTEpiaHptTFN0SkN1MDZrRVl5QzdCOW8vckVDeDJ2aEZJY2RBUnpZWlVWS3NhYVpxcTdxeThNVlRjSHdnMlFkMzhucGEyL2NlSGs0YWRFcit6cmN2blNMOXhCbFNwNDlxOEtPQllyR1VnbVQ4WXphVmZuQUFSQ0M5cmdIa3N3TWdzSjM2RHd2Y1dWbml0ejk4bTBjT0RIT3NwLzlUaitPVTJnMGlRalVNZU9QV0RiNC9jcGxLVUlmM3V4WWdJdGhpbWRyYkh4TGVtdGk5Z0tsU1NpbWxWSk5wK0VNcHBaUlNMY2tQYTR4TVhLRzcwRWRYb1hkZm4yQTNHRkt4czZVRlpZdFFDbXJFMXBKcW44azVteUlpaERhbUdOWVlMYzd4UnpmZjUxdTN6bkt6TkVjcDlCRWdscGdmVGw3ajd6L3lWZm95aGJ2N2x6R0dsT3N5NEhiY3ZhMlRuUVBFSXFSZDcxTlArTmZpaUxkblI1bXByUkNKWlNHbzhNN3NLRGRXWnZqV3JiUDhyVE4vamg4LzlDajltUTd5cXlHUUIrM1hqbkhveXhUb3llU3hWdkNjelkrTlVac1RXOHRjYVlrbzN1NUpZc0dLL1dUMlk1WEJHQWMyVzBXLzIvYkxsYUdOVlBFaGlEZllIN2JKbUdRa3o1RSsrUHhKZU9zNkxGYnFkT01iQ0dLNE9aY3N2S2ZjOW1yL3VEdjJwY0g3dXpGSm0wNS9CeXlVbWpPeXAxM2swL0RNQ1RqYXQvUGd4eHJYZ1FOZFVNanNQUHhoREthcmcvUlRqK0IwRlBSenVjR3NDT1V3YVFEWk9BQWltdytBN09EcDh1T0l0OFpHZVBIYUJYN3VxZWZweXVUMCtWZDdTaXlXMGNVNWZ2UHNHMHlWbHZkRjdsQkVrSEtWMnZzWENTNk5RazFuclNtbGxGSnEvOUR3aDFKS0thVmFrb2hscVRUSCtNd29aNDdteWV6bmNSY0NualZiT204dFZpaldLdnVtOG5ldHlhRWFoUlRES3BjV0ovampzWE44YitJeXQ4dUxMQWRWN0xwVG9hRlliaFJudUZtYzUzQ2hsN1RyM1hkN2tiVlVvb0RBUmdBNGtTSHJwaDdZM2lFaTFLS0F0MlpHS0VjZm4zeU14REpUSzdJNGZZM0xTNU04MFh1SXYzenNhZjdDNFNjWXpIZVNkOU5rSDNCN3hoaGNETzQrQys0MFMyUmpKbGNXQ1ZlZjIrMzR0SmVXNnhqQ1ZsanpGWktUNWZ2a2ZhSmhyQ1FCRUNrQWRYelJHcE9NWURsMUlIbWUzaDJ0VDN2QlJtS2JOSDhzbGlHZkFiZE9uN2w3b2YxRFZwK2pSb2MvSUFrY0RIVEFxS1BoajgzS2VNbklvVE5EU1d0S3ZZNzNqSUdVbDRTUHBsZDJkbHVlUytya0VkenVqcVRocFJWdHZmaGlWOVU5QUxJREM5VXl2L3ZSdXp4NytEaFBEeDhscFFkb2FvK3dJc3lWUy96NmU2L3h3Y1E0d2JhRHphMURSQkEvd0w4eVFuRDJFbEpxY0RoV0thV1VVbXFQMGZDSFVrb3BwVnBXR0FXTVQxK25yMnVBb2I0amVPNytQTFF4Z0djZGpHeitUSDBrbHVuU0VsR0RUb0x2QmVzREg2V3d4bGhwbmpkbVJuaDU0aExuRis0d1h5dFJpdng3UWgvckZjTWFyMDFkNDVuK28vZUVQNndJcGJERzVhVkpYcnh6Z1F1TGswUVMwNS9wNFBQOXgvbkpJNDl6cE5DTGF6NXU1QkNFQmIvTVd6TWpWS0w3RjJkREd6TlpYV2JlTDNGdVlaei9jUFYxWGhnOHhaOGZQc01MZzZmb3plVEp1cWtIQmtGVS9VVTJabng1am5DYko4aVQ5cGdINzFrR2NFaWFlbG9pVWlIU0lodTZoOFUyYVhrNDJFUGRFMXZHUUM0Tmp4eE1naDhYYmtNMXJPL1BXSzhXd3NnTURIUW1QN2RkMmorc1FLbVcvTng2amVmWmlHdVM1Zy9YQmJZZk1OczNYQ2ZaTHo1M0xCbVpVKy9uWnUzNTJDR1Q4a2lkUElMSnBQZHZHSGtYMURjQXN2cDkyd2pCeEdLNU9qZkZmM2p2Tlg3aHF6L04wWjdlZTBiL0tiVWJSSVNTWCtOUHI1M251OWN2VVBSM2FiUmFFNGtJRWtXRTQ1UFUzdm9RdTFUYzdVMVNTaW1sbEdxNi9ibENvcFJTU3FtMlVmRkxqRTVjcHJ2UVN5SFh0VzlQdUh1VzVHVDFKc2NLUkhITStOSWNRZHgrQzA4aVFpME9XUWxxM0NyTjh2cDBFdmk0dURqQmNsQ2xHTmJ3TjlIb1VJdERYcHUrenQ5KytNdjBaUEozOTYxcUZQRDdJKy95LzE3OE0wWkxjMVNqRUJCYzQvQ3RtMmQ1OGM1Ri9yZlAveFhPZEEvaW1tU2hONGdqUHB5L3pVUmxpZmhUV2hRQ0d6TmJLekZmSzNOdFpaby92UFVCaC9MZGZPbkFLYjR5ZklZWGhrN1RseWxROERJNjdxV0JZbXVaS2k0UzdhajVZK1BuV1orMmZTYXlNTEVFWnc3V2IxekZlc1pBSVF2UEhJTnFBTmVtSVdqUWUzc1V3OWc4UEg0a2FldW9ad1BEYnJkL2hIRVNibWw0K01PQjNnNzIzY3kxN2VySXdMUEhvYS9RbUVZTlk1SlF5VTU1SGs1L0Q4WnI0ZWUxUlQrYnRoSUFNY1pRRG1vTmFUOG9od0V2WGIvRVEvMkQvUHd6TDlDZjc5RGpOTFZyUkNUNS9XTnluRjkvN3pXbWl1MC83a1ZFRUd1SlpoYW92dllCZG1aUjIrdVVVa29wdFM5cCtFTXBwWlJTTGMyS1pXNWxodHV6dHpoNTZHSFNYbWJmbldnMVFDcDJTY1ZiYVA2d0VlUExzNFJ0RlA0UUVheFlabXNsWHBtOHdyZkhQdVROMlJFV2F1Vk5CejdXQzJ6TWhhVTczQ2t0Y0NqZlRjcjFFQkdXZ3dxL2Z2VTFQbHdZSjVSN0svdExrYy8zSnkvekorT25PSmovQ3QyWlBBRFZPT1QxbWVzVXc5cW1mclpGS0VVK3BjaG5wcnJDMWVWcC91aldCNXpvN09jbkRqM096eDUvbXNkNkRwRlBaYlFKcEFFaUd6TlpYTmgyOHdjazcwM3lvTlBzQmh6SFNiN1k2NmZodGZXalBtSUxNeXRKTUtOUXg3YU05UndEWFRuNC9Nbms1NHpOTjJha2lKQUVNOGJtb0RzSG1UcGUyYjRYMmovV1JyODArb0w5akFjOU9WaXBObWZVVEt0S09jbFlvd09kNERtTmVlMFk2aExFY1FwNW5IcU9wTmtGSWdLeFJlSTRDYkcwVU1oMHN3R1FsT3RTU0dlaFFRR1ErVXFKM3o3M05xZjZEdkRqcHg4am45SW1HTFU3ckFqank0djh5anV2Y0hWKytsUEQ1MjFEaEhoaG1kcXI3eE9QVDhFK0dIR2psRkpLS2ZVZ0d2NVFTaW1sVk1zTHdocTNwcTdTM3pWQVgvZlEzYmFGL2NKZ2NLMGhIN2dVY3hGMk04MGYxakt4dk5CVzRROHJ3a2h4am45OTRXVytkZXNzMDdVVnFsR3dvN1hyWWxqanpka1JudWc3VExmcllVVlk5Q3RNVkpidUMzNnNLVWNCbzZVNS9OVmFjUkdoR05SNGMyYUVTaFJzL1g2dEQ0TFVpbHhlbXVLN3R5L3dQejMxRi9qcEkwL1NuYzdwd2tLZFJkWnllNGZOT1BHR3dRbUR3YlJFOWdNaGFVUFlEd3NHalZZSllIb1pldktRYmxDeXdKaWtIZUVMcDVMUkw5UExqUWtXaERHTXpNTHBvZm8ybWF4di81aGNoTVZLZlc1M3M2eEFzWmFFZFJyWjNtQk1jdnNIdW1CaXVYRXRMZTBnbjRFenc1Q3JZOHZNZlV3U1BOb3B4MkFNTGZkNWZEZndFVVpJRUJEUExSTFBMdUFlSGlSMWNCQzgxamx0V0xjQXlBNmVRb3R3YTJtZVgzdm5CeHp1N3VYSm9TT2s2ajN1UzZuUElDSXNWTXY4N2tmdjhQYjRLSDdVL3A4ellnVzdYS0wyMmdlRU44WWdhT0FJUEtXVVVrcXBQVTRIVUNxbGxGS3FMWlNxeTR4TVhLSG1WejUxM0VLN2NzUlFDRHljelNRL2dOakdUQ3pQNDBkaFd6eGVWb1NweWpMLzhxTVgrZTBiYjNHek5FZGxoOEVQZ0dvVThvT3BxNnlFTlVRRVl3eFpMMDNlUzIrNE51QWFRMDg2ajdlNjRCRFlpSThXYnpOV21pZmFJREN5V2JGWUZvTUs3OC9mNHY5NC80LzUzc1RGNUg2MndYTzRWNGdJVVJ5dGpuM1ovaFdEc3NGemJVajJrZFpZSHBSa29WL3QzRnBnd2c4YkY2WXhxNHZZdzEzdy9Fbm96VGRtaklNVm1Dc200Wko2dDR1NERneDN3ME5EU1R0R000bEF5VzlPRTRmckpPRVBUMC9KYkdpdDlhT3ZBNXdHUGs2eUd2clo2YzM0QVJMYmx2ZzhGaEVraXJGVkg3dFNJcmg1aCtxcjcxSDgvZTlTK3NQdlVmM0JlL2h2bjhlV3F5MXhmOVpiQzRCVUFwOVk3bjgrek9ybjcxb0FKTjJBWUVab1k4NU5qZlB2MzMyVmlaVWw3QTZQL1pUYUNoR2hIUGg4LzhabC91RDhleXhXdHhxa2xIVi9Xb09JWUV0bHFtK2VJN3g4QTZyK2JtK1NVa29wcGRTdTBqTU5TaW1sbEdvTHNZMlpYcnpOMU1KdHdyZzlBZzFiWVlCYzRPSnM4bTRMVUFwcnpKVlhpR3pybjVTdVJBSGZHanZMZnhvN3gyeXRXTGZUbFlHTk9MOXdoNm5xTXJGWUROQ2R5dkxGQXljcGVKa0hmay9CeS9DbHdWUGtWLysrRm9XOFBUTktNYXpmaWNoSUxKZFhwdm1sOHk5enF6aUgzV2Y3ZXlOWkVaWnJGVlpxbFIwOXJzbHBjM25nZTVFeCttdll2aE5ibUZwS1JxWTBNbHhnREtROE9OcWZqSURwekRibTUvZ1JYSitCV3AzRExPdmJQL29LeVRpYlpva0ZpdFhrdVdvMGQ3V2xwUTdqUnRwV1Uxby9BR3VUMStVT1NjM0hGa3ZKN2UxQklvSU5JMnkxaGwwdUVkeThmVGZ3VWY2ajcxRjcrMFBpc1Vsa3VZZ1V5NFNqNDBTVE05Q0NqUUZXaEdvWVVBMkNPZ1JBdHJjUVhnNENYcnAraVQrNitENExsZksrKzcxRTdRNFJJWWdqemsvZjRkKys5ME51cnl3K2VBUmhHeEVScEZ6Qi8rQVN3Zm1yU0hubllUNmxsRkpLcVZhblp4MlZVa29wMVRiOG9NYm94R1ZLbGVWOWQ1TFZDT1JERnlPYlh5QUo0NGliaTlNRWNXdlg0b29JaTM2SjN4MTVoNm5LY2wxUGNRcXc0SmQ1ZTNWa2l6R0d2SmZoeHc0OVJsK21jTisvVHprdW4rczd6S005QjhtNFhqTHlKZlQ1NGRRMXlsRjlyMElMYmN6NXhUdjgyY1RsdXQvMmZoYlptRHZMYy9oMUdJbTAwZFcrelZ6UFZudUlIOEhZZkRMbW81R2ZVV3NCaXRORDhPUlJ5S2ZyL3pOaUN4TUxzRlN1ZjVqRkdPZ3B3T09Iay92UkxNMXMvakFHQ2hub3lEUTIyTkNxbXRuNkVWdVlMKzc4dHFLWWVIWVIyVU5oaWZXQmozaTVTSEI5ak1yMzM2SDR1OSs1TC9CQkxiZ251Q0xsR3Y3NTY5aXEzNUxIMUJhMkZBREp1RjdkaTVMbUt5VisrOXpidkRGMmcwcW9MVzJxc1VTRXlGcHV6TS93eTI5OW53c3pFMjBSOFA4MElvSlVmZnp6MS9IZnU0QVV5N3U5U1VvcHBaUlNlNEtHUDVSU1NpblZOZ1JocGJ6RXphbXIrR0hyVlZYdlJETDJ4Y1hkUXZnanRwYUo1WG5DQjgwN2J5RnI3UndqS3pPRVV2LzdVbzFEWHB1NlRtbDE5RXZXUy9HMWd3L3pFNGNldTZmOXd3QkR1UzcrdTBkK2hPRjhOOFlZUWh0emJYbVMwZUlzNFE1R2lHeWtHTlo0YWZJU3hWQ3ZjcXVYMk1iY1daa24zR0g0STFsVGxBZGVjZWtZaHowLytFV2tzUUdGL1NpTTRNWTBsR3FOZjJ5TlNVSWZqeCtHMDRPTkdhRlNEWlA3VSs5Uk5zWkEyb05UZzhrSUdMZEpweTJzUU1WUEZzQ2I4ZnlrWEIzOXNwRk1HaDVxUXV1SEFKVUFGbmUrWUNoUlJIanpEbExidlVWK0VVR3N4UVlodGxJalhpb1NYQjZoOHYyM0tmM3VuMUQ1NHovRGYrOEM4WjFwWkxsMFgrRGpIbEZNUEQ1SnZMaThaOXRNUHN2V0FpQVowblVPZ0ZpRVcwdnovTm83UCtESzdDU2hqZmZWN3lhcXVhd0k0OHNML09yYnIvRHF6V3RVdysyRys4MjZQM3VYaUNCK1NIajlGclczUHNRdUZWdHBVbzFTU2ltbFZFUHBXUWFsbEZKS3RaWElodHladmNuczBqU3hqZmJOU1ZZRFpFTVh4N0xwRTEraGpSbGJtdHZ4SXZkdUMyek0xZVZwS2xGakdrejhPT1M5dVp2TVZvdFlFUnhqR01wMThkOCsrbFdPZC9UZFBhRE9lV2wrNXNpVGZIbm9ORmszdVZxOUZvZThQbjJEbFdEbmxmSVBFdGlZSzB0VFZDSzlvclJlZ2pqaXl1d2RhblhabitTKzE2TXhCbVAyK2lsMWtzWHZhdGljRm9UOVFvQ2xDdHlhZzdBSm9UdGprckV2ejUyQW8zMzFEeGxFY2RKa1V2THJINVpZYThaNDZsalNqdEVzMWJEK28ydzI0anB3b0JNOEhmMXlEOWVCUXozUVcyaHM2d2NrKy9DZHhTUUFVb2ZiaXNZbWllY1dvSW1oMnZXQkQ2blVpQmFXQ1M1ZXAvTHlHNVIrNTl0VXZ2TkQvUGN1Sm9HUGxUTDR3YWJmMTIycFNuRGhCclphYTlsampNMEdRTHdOQXlBN1d3Z1BiY3k1eVhGKzllMVh1REUvUTZRQkVOVUFWb1NaMGdxLy90NnJmUGZhQlZiOHh2emVzVmVJQ0JLRWhLUEorQ283djZTQlphV1VVa3FwZFRUOG9aUlNTcW0yVXd1cWpFNWVwbFF0N3BzVHJBYURLdzdaME1Gc052d1JSOXlZbjZUVzRzR0IwTVpjWDVuQnQ0MEpzUWd3NTVkNVorNG1sVGhaSVBJY2x6TmRRM3p4d0VseVhqSlNJZSttK2NuRGo5R1g2Y0F4QmhHaHREcnlwZFNnc1N5Q3NPaFhtS3dzTmFSWlpMOFJFV3BoeUljVG85VENuVDVuUXJ6aDY4cGdUQXY4S3FiQmovb0xZeGlaVFJhYm0vRythMHl5aVA2RlUwbUxSajFuRGdtd1hJV3hCb1ZaWEFjTzlpVE5KZWtHTkpjOGlKWGt1V25HdnU4NFNmTkhTc01mOTBoN2NId0FNbzF1L1pCa3Z4MWZIY1ZVajV1czFQRFBYY1dXS2cwOXJycTM0YU5LUER0UDhORlZLaSs5VHZsM3ZrM2xUMS9ELytBeThlUk1NZ1poQzRHUGV3UWg0ZFdieFBOTExkditBZlVJZ0pDODM2MzkyYUp5R1BEUzlVdjhxOWRmWW1SaGxuaURrWEJLYlljVllhRlM0bmMrZkpzL3V2Z0JjNVZTV3hkZ2lFalN0SFJubXVvUDN5V2VYdERnaDFKS0thWFVKN1RBR1VlbGxGSktxYTBSc1N5c3pEQStQVUlRdGVhczh1MXdCQXFCaDdPRjhNZVYyZHNzVlV2WUZuNk1JaHN6V3B3amFHQ0RTUzBPZVhQbUJ1WHc0NnRmL1RqazJzb00vdXJQRFd6RTVhVkphbkhTR0JHSlphdzB6L1dWR1lJR0JqTkNHM0Z6WmI2aFAyTy9TRTZnRjdrK1AzSDNlZDNSN1ZtNzRRbDR0NTZMOEkwZ1FOeUU4UmY3alJXWUxjTHQrV1FNVERQR2k3Z09ESGJCRjA0bVFaQjY3bnByWVpacUE4SXN4a0EyQlk4ZWd2NUNmWU1yR3hHQnN0K2s4TWRxTTB0bnByRWhoMWJpR0Jqb1RKcHEwZzBPeFZpQmxTck1yRUJVcDhYNE1DSzhmZ3YveWloUzU3WU1FVUZpaS9VRGJLbEtPRDJILzlFVktuLzZHc1hmK1JNcUw3Nk8vK0VWNHVsNXBGU0JJS3pMQ0FSYkxMZDgrd2ZVS1FDeUE4dCtsWmV1WCtMZnZ2c3F0NWNYaVZzNFRLUDJEaEZocFZiaDIxYys1TGZPdnNsVWNhWDlneDl4VER3NVMrMEg3eEpQenJaME1FMHBwWlJTcWxFMC9LR1VVa3FwdGhSR0FiZG5ickM0TW92ZEo0dmlSZ3o1d01XUnpaMnVGbUM1VnVieXpHMzhCbzFNYVFZcndrcFliZWlWbExVbzVLM3BVZVpXZ3pLK2pUaTNNTTVZYVo1bzllZFc0NUFmVEYxak9VaXUrSzFGQWE5T1hXT3BRU05mMWxnUlZxSXFWcThrM2JFd2poaVpuNlFVN0x5cEpibEErTUduNEEzZzRPenQwUzhpVUd0U084Vis0NGR3ZVFwV2FzMXIvMGk1Y0tRZlBuOGlDUnpVaXhXWUw4Rk1zWDRMNk9zNUJ2bzc0SW1qa0cvQytCZmJ4UENITWNuSWwrNDh1SHY2M2FCNU1pbDRaRGdaK2RPTTFvOGIwL1VaK2JMK3BrdFYvSGZPRTk2OGcvZzdhMVpiVytoTUFoOFZvc2xwL0xPWEtILzdGY3IvOFUrb3Z2Z0d3ZmxyMkxsRnBGeXRXNFBKUGRxay9RTStEb0NVZlovWWZuWUFKT09tUHY2YzN0bjBGd0NXYWhXK2Rla0RmdTJkSHpDeHNvUnQ4Y2RUN1M0Um9SVDRmSC9rQ3IvMnpnOFpYMTVnNDhoeDZ4TVJzQlk3dDBqMTFmZUp4cWVTMFYxS0thV1VVdW8rR3Y1UVNpbWxWTnNxMTRxTVRGeWg2amUyZm51dmNBUUt2cmZwOEFja29ZWnpFNk5VZHp6aVl2Y0lOUHo1dFFoVDFXWE9MWXhUaTBNcW9jOUxkeTdlRSt3SWJjemx4VW11clV3VHhCSGxLT0QxNmV1VW8xcER0dzJTZGF6MjM4TWJMNGdqemszV1krUkxJbW5VMlNBQXN0Zlhla1dTTmdjZC9WSi9WbUI2R2E3UGdOK0U5ZzlJZHJpTUI2Y0c0ZEhEa0V2Vjc3YjlNRmxFOThQR3RIK2tQVGgxQUU0T05MNE5RZ1FxZnZNV3VkM1YwUytlam42NTIvcHhyTC94WTM2RTVIa2VtNi8veUNJUjdPd0NsZSsvUXpneWpxM1VrQzI4ajk0TmZOUjhiTEZNT0Q1TjdkMExsTC81UFVxLzkxMHFMNzlGZUhrVU83K1VCRDdDeHJXZXJibmIvbEZwN2ZZUFNBSWd0U2lrSEh4NkFDVGx1aFF5R2JKZXVtNUJUUUhtSzJYKzhNTDcvTmJaTjVrc3JXaHdWMjFMRWpJUGVlLzJLTC84MXZlNU5qL3pLYU1HMjRRSTBlSUsxVGZPRVk3ZVNkcU5sRkpLS2FYVUF6VnBjSzVTU2ltbFZQTlpzY3d0VHpJeGY0c1R3MmRJZVJuTW5sOXgzVDVIREYyK2h4dWI1Q2h2RTNmVmowTE9UU2JoRHhGcDRjZW44ZHRkaVFOZW1iekNqeDk2akdKWTR3ZVRWeWwvSWlTd0VpWC8vZW0rWTl3cXp2SFJ3aDFxRFJ4SGM1ZHB4aVBRM3RiYVdzNU4zcVFhMXVkS2NKRU51ajhNT0k2VGZMRlhZenRXb0JwcStLTlIvQkN1VFNhaGhvelhuRFNRTVVtandsTkhvVnlEYTlQMWFRcUlMTnhaZ09VSzVOTDFiN0ZZMis0bmo4SmNFYVpYR3JkZlNwUDNlOWVCNGE0azFGTGI1d3Raeld6OWlDSVluWVhGU21PZWF5dlk2VGtxTDc1Tyt1bEh5VHo1TUU1SEhwTktYdXVmUE5ZU0VZZ3RFa1pJR0JJdkxCUGR1a000ZW9kNGZoa0pBdkNEWkJUWGJnaENna3MzU0owOFRQcWhZNUNxWTNoc0Z3aEpBQVNna003Z09zNDl6OG5hMTU3alVFaW5BYWhGd1NjK3JkZi92ODN2cndMTWxvdjgxcmszU1RrdVAvL3NDd3gyZE9HMDdQRzNhcmExNE1lNXlYRis2YzJYdVRCemg2ak5XeTVGQkx0U3huL3pIT0hsRWFpMTdrVUxTaW1sbEZMTm9PRVBwWlJTU3JVMVA2d3hPbkdGM281KytycUhjRTM3WGwxcmdIemdrUThkcXVtWXpSU0FoSEhFNVpseEZxc2xEbmIxNDdiZ3lXY0RxN1BaRzd2dHRTamtqZWtSeHNzTFhGeWNZS3E2ZkYrOWNqVUtlSG5pTXYvbHljL3pnOGxyTEFhVmhtNFRKSXNVQlRlakN3YzdKQWdydFRLWFo4YnZMZ3J0VkN4MmcyeUhTZmJYUFp6OVNGYkhkT3hMd3dpd1dJYXJrOUJ4SWdsTk5Dc0EwcFdGejU5TW1sM0c1dXN6cnFVU3dxMTU2T3RJN2t1OXJSLy9VcndPcFFZMUtsbEpRaGpOMnU4ZEE5MkZaQlJQMGQrL3J6Zkh3SUVtdG42VWZMZzZsWVN3R3NVS2RtNEovNDJ6UktPM1NUMTZFdS9VVWR4OER1TzZ5WDBHaUdNa2pJam1Gb2xHN3hEZG5pWmVXRVpxZm5KbCt4NFpEU0xGQ3Y3Wnk3aERBN2k5WFMwY0ZrNThWZ0FFa3VNcjkxTURJTnYvMlZQRlpYN3o3QnQwWkRMOHRTZWVZNkRRcWNkeDZqT0pDT1hBNTUzYm8vekwxMS9pL1lsYjFLSW1oTXgza1loZ1N4VnE3NTRudUhBZHFUUytVVkVwcFpSU3F0VnArRU1wcFpSU2JhOVVYZUhtMURVS3VVNXltWTZXUDJHOUVZUEJFNGZ1YXBxbGZFUzBpVlBVQWl6VnlseWV1YzNwL2tQazA1bkdiMmlkdWNiaFFMWUR6M0VJNDhaZCtiWTIrdVgxNlJ1OE5uMlZZbmoveWNkSUxDUEZXZDZhR2VIbGlVdE5HZm5pR2tOdkpvOXJkS0xqVGdSeHhPV1pPeXhVaW16UTE3RmxWZ1JCN212Vk1TVFAyMTdPZmpTOUFXRS9DdUlrL0hHMEg0NzBndHVrY0tJeDBGZUFMNXhLbnVQcDVaMC96MkVFTjJiZzBZT1FUZFUveUxKKy9NdjBFbHlaVEI2L2Vyczc5cVZKKzcweFNldkhnUzZZS2RaL0JFbXJ5S1dUUnByT1hQTmFQeGJLVFhtZXBWSWp1amxCTkRXSGVmTkQzTjR1M0w1dW5JNDhDRVN6aThRTFMwaWxpdmhCMHNhelJ3SWY5NGhqb3JGSmdwRnhzazgrRE9sVXl4OVA3M1lBWkdKbGlWOTkreFVNOEZjZWY0NERIUjA0ZWl5bk5pQWlGUDBhUDd4NWxmL25qZS94NGRRZGdtYTBDKzRpRVVFcU5ZS1ByaEtjdll5VUdoK3FWMG9wcFpScUJ5N3dUM2Q3STVSU1NpbWxHa25FNGdkVkN0bE9PdkxkT09iK2s3dnRRaEFpUjVqdDhvbmN6WjJlZG96aGNIYy9YenoyU0V1R1AvdzQ0czJaRWM0djNDWm9jTzJ4SUpRam4vZG1iN0VjVkIrNEFHREZzaEpVZVcvdUZzV284YlhFbmFrc2YvZk1sem5lMFkvcjZLTEJkbFVDbjI5ZGVKTWZqcDZuR3RWbjdJc3hocXlYZnVDQ1VydzZabWJQUml1Q0NDNVBKbU1SOW1zYlFUT0VjYkxRTzl6VDNQRXZ4a0F1QmRrMHpCYnJNM0xFMnFUNW83ZVFqRE9wTjJQQWM1T3hJRE1yVVBZYms1NUtlL0RZb2VTeGFRWVJxUHB3ZXhHaWZSais4Qnc0TlFpZk85ejRCaHdCVnFydzlnZ3NWWnFYdmhOSkFsSlZIN3RjSXA2ZEo3b3pUWFI3Q2p1N2dCUkxTZE5TRk8vdDk5c29Ra29WM09PSGNBdTV0am1XanExRlJQQWNGL09Bc1R4ci84MXpuQ1N3WTJPU0dPZmFuKzBSb09qWHVESS9oZWM0SE92dXA1RFdKamQxUHl2Q1NxM0N5emN1OFM5ZWU1RUwweE9FMi9tZFozdlRpbmFGaUNBMUgvL1NDTFUzUHNBdXJlejJKaW1sbEZKS3RRdzlPNnlVVWtxcGZhRVdWTGx4NXpMRnlrb3lXNzFOdVdMb3FhYndJclBwUlEwL0NubDMvQnBsdjlhU2o0M3JHUG95QlZ5bjhWZk5WK09RTjJadU1Gc3JzdEYxdWRVNDVQV1pHMDBaK1FLUWRsd081RHJ4bW5ELzI1V0lVQTE5ems2TVVnM3JFL3hZZCtzUC9LL09Iai9wbml4SUIzdnpDdlIyRXRsazlNcnQrU1FJMHF6MzRMVW1qZU1EOFBSUjZLaEQ4QytJWVdTbXNXTlRIQU1EbmNuWW1wNWNZMzVHR0RXM2tzZDFQdzcvN0VjZFdmamNFY2huR3QvNkVVWXcwcnpXandleU5nblgxWUoxZ1kvZDJaUXRzMEk4dDBoNDRUcTI2cmZrTWVPRHJEV0FsQU9mYURVSThzbjd0dFlBa2srbnlhZlNkVHVaYWhGdUx5L3lhKy84Z0Y5KzY4OFlXNW9uc25IYlBMWnE1NndJaTVVeTM3eDRsbi8rd3ovbDRzems5b0lmTFVSRUVEOGt2RDVHN1kyejJJV1Yxbm1mVkVvcHBaVGFBelQ4b1pSU1NxbDlRUkJXeW92Y25McENMYWkyOVVuVlRPeFE4RjNNSnU5aWFHT3V6VTB3VTFvaWJzR0ZYZ2VIcmxRT3QwbFhTdGJpYU1QZ3gvcC8wNHc5ekRHR2dXd25XYmYxNjlkM1V5eVdpWlY1UHB3Y29WYW4xZzlJMWhwakt3OGNJK01ZQjdOWEw3c1VTUlpHcTZHZWJHK0dTZ0RuSjJDNXlTMHJhKzBmanh5RVJ3OGw0MXAySXJZd3RRd0x4ZVRyUmpBR1VpNGM3WU1uamtLaFNlMGNqV1JJZ2c4OXVSWkloZFZaeGt0R0JSM29iRXhiekhwV1lMRU1seWFTeWRFMDhnQUFJQUJKUkVGVTBJWGFubHBBY1A0NjBleENXNFVEMXdJZ0piOUdHTWNJYkJnQXlhWFQ1T29ZQUJGZ3VyVEM3MzMwTHYvaXRSZTVPamROcUFFUVJSTDhtQ3NYK2IzejcvSkxiNzdNallVWlltbWYxOTJEaUFnU1JvVGpFMVJmL3dBN3U3aTNHNUdVVWtvcHBmWWdEWDhvcFpSU2F0K0liTWlkMlp2TUxFMFF4V0ZibmxRMUdGenIwRk5ONDlyTkx5S1ZnaHB2amwybUVqWitURW05dVk3RDRVSVBhV2YvWFRXZE1pNUhDcjM3OHI3WFV5ME1lT1BXRlJhcnBUcG5IUVFyOXI0QVJWSWh2NGNidDBXU3hkRkdMZUNyZTFtQm1XVzRNcmthdUdseUFLU1FoYWVQSlMwZ3FSMDJDTlZDR0oxTG1nMGFkVCtNU2NhRFBIb1FUaHlBZEl1M0hxMk5zem5RbGZ6dmZtRU05QlhnekRCa1VvMXYvUWdpdURZRlMyVU50ZTJRWFM0U2ZIQUpXNnEwMWJHMGtJd1NMQWMrMGFjRlFFeGpBaUR6MVRKL2ZQa2MvL3lWNy9EUjFHMXFVZFJXajYvYVBCRWh0akZUeFdYK3d3ZXY4Mi9lZm9WYlMvUFk3ZXdQc3U3UHpxY1ZOWlNJSUhGTVBEbEQ3UWZ2RWsvT3RsWElUQ21sbEZLcVdUVDhvWlJTU3FsOXBSWlVHTGx6a1pYS0V0S21WMDQ1UWpMNlpRdmhqMHJnODcxcjUxaXVsbHZ1UkhQS3VKenFPc0FqUGNQMHBISTRlL1dNWnAxbEhJK0QrVzYrTW5TR2ZLb05ybjdmSlNKQ3lhL3g4cld6RlAxYUEyNS9vNzh4R0xOSGZ4MFRtaDlDMk8vOEtBbC9UQzZ1am9GbzRtUHZHT2pLd1JkT3duRDN6dG9ub2hqRzU2SHNOL1krR0pPTUMzbjJPQnpzYVh4clJLTzVEZ3gxUTZyRjc4ZFc1Rkx3K0JIb3pqZSs4Y1FLTEZXU3NVUisxTmlmdFIrRUVlSDFNYUx4cVdTVVRwdlpyUUFJd0lwZjQrV1J5L3p2TC84bjNoNGZvUnkwejNnZHRUa2lRaERIakM3TThTdHYvUm0vOGQ3cjNGNWUzRjd3bzRXSUNGaUxuVjJnK3NQM2lPN01hQWhaS2FXVVVtcWJYT0NmN3ZaR0tLV1VVa28xVXhBRmlBaTluUU40YlRndXd3QUkzT21wRW5peXFhdTdZckZVQTUrZmVQaFpEblgxNFRxdHN3RGxHRU4vcHNDWEJrL1RtYzZ5NkpmeGJVaG83UVBIYmJTNm5KdmlRTGFUSHpuME1QL3pVei9OTjQ0L1ExK21nTk5tKzNHelJEYm04c3c0di96R3Q1a3BMOWYxdGczZ09TNXBMM1hmODVPYzNBK0o5dUlWamRiQzdBcU16RUxZM25QbDk1UXdTcG96aG51U2hmRm12cVlOeWRpWGppek1sYUN5Z3hhbzJDWUwrdjBkalcyeVdML05zOFdkYmZONmFROCtkeVJwRjJrV3g0RGp3UFhwSkhqVjdqd25hVzE1K2hnVU1vMXYvYWlGY0c0TXhoWjBNYkZlb2dpcEJYakhEbUt5MmJZN2xvN0ZZa1h3SEFkbjlaaDQvWDAweGlSdGU2NERCdUxZMXUySU03UXhVNlZsTHMxT010alJ5VkNoaTR6WGZyK3ZxUHVKQ0tYQTUvMkptL3lMMTE3aVQ2NSt4RnlsanExMGUzUVhXZ3QreERQelZMNy9EdUhJN2JZTWxpbWxsRkpLTll1R1A1UlNTaW0xNzFpeDFQd0t1VXlCamx3WGp1TzI1UW5WMlk2QVNpYmU5SWsrQVE1MTlmSDBvVlBrVXBtR2JsczlHV1B3SEplQmJBZFA5eC9sUnc4K3duQ3VtK1d3U2hCSHhOaVduNC90R2tOSEtzdFFyb3VmT2Zvay8rU3ByL1AzSHY0cXp3d2NwVHVkYjZtd3psNVRDV3I4d2ZuWGVlbmFXYXBoVVBmYjl4eVh6QVBDSDRnUVJER1IzWVBoaXNqQ3hDS016U2RmcStZUWtuRTduZ3NEWGNrSWxtWjlOaG1UQkJBS21XUUV4K3pLOWhzU3JDUUw3c2NHSU9NMTdqNnNiWE0ray95Wkt5YUwvRHUxMWtqUnpQQUhKTS8vMUJJc1Y5dTdkY2NZR09pRUYwNG5BYUZHdDdiRUFwTkw4UDdOcEpGRzFZY0l0dXJqcEZONGczMlE4dHJ1V0hxekFSRFBjWEVNUkxaK0FaQlloTGxLaVFzekUyUmNqNE9kM2VSVDZkV3hjZTMxT0tzay9HQkZXS2lXZWVuYVJmN2xheS95OXUxUmlrRWQzck5hWU5UTFBjR1BHMk1RN0lNUXBGSktLYVZVQTJuNFF5bWxsRkw3VWh4SFZJTXl2WjBEWkRONW5MMDZmbUViREFZTVZGTXhpNFVRdThtN1pzVVN4VEUvOWZCejlPWTZXdXJrc2pFR3h6amszRFNEdVM2ZTZqL0MxNDg4d1VOZGczaU9ReW4wRVFTTHRFeHRzb01oNjZib1RlZDV2T2NRUC8vUWwvaUZwNzdPWHovMVBFLzJIMlVnMjBIYWJiL0ZsbVlTRVJhckpYN2xqZTl3Y1dhc0lTMGNyakZrVXFuNzNtT1M1bytJY0MrR1A4SVlSbWRoY2xtdmttKzJ5Q1lMMUgwZHlTZ1d4elEzQU9JNlNaT0dNVEJmM0Y3emk1QjgzOEdlMWZ2UXdNL1g5ZHVjVFNVQmtKMk05WEJXZ3dtUERDY2htR1paZTQ1cllSSlVhT2ZRVlNFRHo1K0M0d09ORHppSlFEV0E5MjRtajZ0dGpjLy9saEZGMkpVUzdvRStuSjVPY0p5Mk95YlpYQUFFWE1mRm9iNEJFQ3ZDWXJYQ2hla0pwc3NySE96cW9UdVR4MnZEeDNrL0V4RkNHek8rTk05dmZQQUd2L2JPRDdnMlAwTVFiL1A0Y1AwT3VNZDNrN3ZCajltRmo0TWZ2Z1kvbEZKS0thVjJTc01mU2ltbGxOcTN3aWdnam1QNnVnWkllZW0yT3BGcUJCeGdxc3NuZERjMytzV0s0TWNoeng5NW1CTjlnNlJjcitIYldXOTNReUJlbXI1TUI0OTBEL08xZzQvd3RZT1BjRGpmQ3lSMTJvNHhJQVlyZTJzd2pHY2NjbDZLbm5TZTAxMEgrS2tqVC9BUEh2MGEvK01UUDhGUEhINmMwMTJEOUdUeUd2cW9rN1dSTDcveVp2MUh2cXh4akNHWFN0OGYva0NJck4zK3lmMUdDaUs0UEFuekpWMHMzUTFCQkpVZ0dmK1NUemQ1L0l0SkZ1Uzdza2tJWmJteXZRQ1FBR2tYRHZZMmZvSGZtR1NNU0ZjdStabHpwZVF4M0E3WGdhUDl5VWlTOUM1OEJqb08zSmpaV1lCbEwwdTU4UEJ3TWxhbjBlTmVJQW5SM0p5Rmo4YjN4emlkWFNCQmlLMzZlSWVIY1BMdE4vNEZkamNBSWtBcDhCbFptT1BTN0FTOXVUd0QrVTZ5YmRpMHNoK0pDSlhRNThPcDIveXIxMTdpVzVmUE1WbGNxVjlRZlEvdklrbndRNGdXVnFpOTlnSGh0VnZnMTcrQlR5bWxsRkpxUDlMd2gxSktLYVgyTFJGTExhaVNTZWZvekhmanR0bjRGOGNhRmdzaDVYU0ViT0hDNi81OEoxODg5Z2o1VkthbEh3OWpEQm5Yb3l1VjVYQ2hoMmY2ai9QMW81OWJiUVFab2pPZHhZcmdHRVBhY1hHTVFRVHFkOHIrTTdZUHlEZ2VlVGRGWnlwSGY3YkFVMzFIK1l0SG4rUWZQZjZqL0ErUC96aC82ZGpUUE5OL2xPRkNONFZVQmxldjlxeXJSbzk4Z2RYd2g1ZTV1MkMwUm9Bb2pnbnNIbHZrRlVtdXVqeDdDMHExM2Q2YS9VbFlYYWdXT05DVmhCQjJJd0RTazAvQ0h5dlZyWWVBckNTMTdTY0dteE5nTVNZWmw5T1ZTL2JocGNyMkFpQ2VDNmNPd0tHZTVPdG1NaVQzWTNJcGVjemJMWGZsR0JqdVRzYTk5QllhMndnRHlYNVE4dUhkRVpncHR2Y29uZDBrZ3EzV01JNkRPenlBU2FmYThqZ2xDWURZSk9EUjVBQUlRQkJIVEJXWCtXQnluTWhham5UMVVVaW5jWFFNVEV0YUcvT3lXSzN3OHNqbC81KzlPMjJPN01ydi9QNDlkOHViSzVZQ1VDdUxPOWxOU3QwamRXdXo1SWtKUDdDZmp4LzREWXpmeDBSNGJFbTJwWW5RYUd6RnpGanVrR1dwUjJxMUpHdEd5Nmk3dVRXYjdHSVYyZHlxV0h1aE51eEE3bm5YYy96Z0lLdUtSVlFWZ0FKeUFmNmZDQVJKa0FuY3ZKazM2L0tlMy8zOStaMTMvb0gzYmwyakVmZjI5aGVONkZ2alh2QmpvMEgwNDNNa1gxeUZTTVp5Q1NHRUVFTHNsZkc3blZNSUlZUVFZZy9GYVkvcmQ3K2dWcDVpZHZJNHJocndZczgrVVNnODdYQzBHYkphU1lnZHZhMExnTDAwNGUzcm4vRXYydjhkUjBvMTNBTndRVmtwUmVENlRMcytVNFVTSjB0VC9OelVTZjZIRjMrWlRob3gzMTduUW1PQkN4dDN1VkJmNEhwemxWNmVvbzBtMFRuYWFGS2RZekRreHBDYjdkOEY3enV1WFF4UURwNXk4UndIVnprRXJzZUVYK1NWaVRtK1BubVNieDU1aGxjbmp6RlZLRkh5QWlwZVNPajV0cUZFN0F0akRQV293NXRYUDZVZDcxL0l3YmJMR0l3eFgxNG93bzZFVVl6WUdxOHh0bldpbDQ3WWhoMHlTUWFYRnUwSWtsYzJSNUFNT2dBeVZZWnZ2MkJIa2R6ZHhjaU1UZ0szVm1HeUNJVUJqRlpUeXJaSmZPTVpLUHJ3MGJ3TmdleGtzMTBGRXlYYkFESm8vZEROeVNtN3YvTUQxbFJSS2NBL09XMUhHam43L0Y0MnhvNGV1ckswdVM4UDhCaWRVZENMaVQrN2hIZGlEdi9WNStDQXRsTEVlWTZKSThxRkVOOTE0ZUUvMTVYQ0FVSS9BS0NUSm5zNmFqRFZtaHNicS95SEQ5N213c29DLytNdi9kZThQbmVTVWxDUTg4VXhZb3doeWxMdU5PdDgvL056Zk8vVHM5eHNyTy9kNk1FUmZ5dDhLZmp4emptU0MxZWhKOEVQSVlRUVFvaTlKT0VQSVlRUVFoeDZyVjZUYTNjdVVDbFdLWWUxQTNQQjJqT0ttVTZCUXVvUWU5dTdvSmdiemEzNkNoL2V1Y3B6MDBjcEIrRStiK1ZnS2FYd1haY0p0OFJFb1lReGh0UFZJL3pTM1BQRVdVcWtVN3Bad3QxT25lVmVpNnZOWmRiaU50ZmJxMFI1eWtiVVpiRmJKOXRHQUNUMGZKNnZ6aEs2SGxOQm1aUGxLWjRwVHpGWHJQRmliWmFxSDFKMGZRcWVUOUVOQ0YwUFIwbXp4NkJFYWNLN044N3p5Y0oxNG4xZVpIM1U0bzlTUTFoZ2ZwTGN3RVpIRmt0SFFTZTJBWWFKa2cwRURMS0pRaWtiZ0ppcndiZWZoM2N1d1hwN1owR0tOSWRySy9EUzBjRzFseWdGbFJDK2RnS0tBWHh3SGRaYTluMzl4TWNDMWFJTjNMaERDb0o2THB5YWhvOXYyZEROUVZIdzROVVQ5cm50OXhnZ3NPL1RWZzh1TFJ5cy9UakNUTE5EOU1HbnFObEovTGtqZ3cyckRWQ2ljOWhtQUVRcGgwNFM3eWcwL0NRR1dPbTIrWWRMbnpPL3NjcS8rS1YveWo5NzRWV21peFU4YVljYmFjYlljWDhidlE3djNiekNuMzV5aG8vdTNHU2oxeDFZNitDd1NmQkRDQ0dFRUdJd0pQd2hoQkJDaUVOUDY1eVYrZ0szbDIvdy9QRlhDY1o4M01tRHd0VGhTQ2VnVThqSjNlMWRXR3pIRVg5LzhTei83TVdmSC92UkwwOWlSOFA0RkZ3ZmdpSmdMMHcrWDUwbDB6bEpucEVaVGFJejlHYnJSNmJ6YlYyaVZkaXhNd3FGNnloOHh5VndQRHpsVUpDZ3gxQVpZMmhFWGY3Mndsbld1cTE5L2wyZ3RjRzRYNzBaYzc5dmZ0OFZiYURSay9ESEtEREFlZ2MrdkFIVkVDYkxnMzNUOUpzb1RoMkJiejBINzErQjVnNWFjclNCdGJiOXFvU0RDNjhvWllNZkw4elp4cFJ6MTJHeEFmRVR4c0FFbmcycVZNUGgzVG50S0R1NlpySmt4eTd0dEcxbEZMa0tqay9CNnllaEhBNGcrTEU1Y3VqaW9nMytISVI5T0E2MEpydTdUSEx1UE81dmZBdW5WajZ3NXpqYkRZQVVQSHZKZGE4RElBQzlMT0dUeFR2ODVwdC95OGNMdC9qdlgvOUZYanh5bEdvaGxGRXdJMGdiUXp1T3VMcTJ6UC83OGZ2ODZPb1hMTFliSkhrKzdFMGJHQWwrQ0NHRUVFSU1qZ3Y4eTJGdmhCQkNDQ0hFc09VNm94ZTNtU2hQVXdvcjkrWjVqek8xdVhxbE1heFVZakxYYkd0Qks5TTU5YWpEdDA2K3hPbXBPWHRoK3hCUlN1RTVkalJMMFFzbyt3VnFRWkdKb01oa29jUjBXT0hJTnI2bXd6SVRRWkZhVUtUcWg1UzhBZ1hYeDVmZ3g5QWxlY2JaVzVmNFA5LzdXMVk2OVgzOVhRcEZ3ZlB3SEhmTDE3eVhKcGhSdXVNenplRENYVmlSUmRPUllJeGRIREhHTmxJTXFrR2pyOThBVXJYaE9OYmF0dEZqdXd3UXVIYnhmeENORDMzM3RqdUVZNVAyNzl1UkRUVnQ5YjUySFRoYWcxOTgzajVtV09jQS9mM1RqbUM1T2Y0aExLVmd0Z3EvK3BMZHY0TVlwOU1QSFgxd0RWcjdOOUpMYkNIUDBjME96dlFFN3ZRRXVBZjNYQ2MzQnEwMXJ1UGUrMytHaHdNZ0NuQWRCMGM1WkZyditaLzFCa01yanJpOHVzUUh0Ni9UU1JKbXkyV0t2di9JY3c0eFdNWVk0anhqb1ZYbmU1K2U1ZCs4OTBOK1BIK0YxVzZiZkE5SEFvMDZDWDRJSVlRUVFneVdoRCtFRUVJSUlUYWxXVXFheFJ5Wm1DUHdEa2JqaFFJOHJWaXF4a1MrM3ZiZHpHbWVBWVpmZis3clZBdkZBN0V2aEFCN0Fib2VkZmlEOS8rT244eGZJTTZmMEFid2xCVGd1eDZCNjMxbFljaGc2S1hKNk5SOUcyUGJFVDY3RGMzZXprWjhpUDJUYWZ0NlZFUGJDT0U2Z3crQStLNXRwT2pHME9odVA1U2dOMXNZbnB1RFVqRDQ3WFlVaElFZFh6TlhzOXVkYkI3ejdtWkFKUER0V0oxZmVkSCtONFBldjF0dHR6RXd2L3JrdHBKUk4xbUNYM3NKVGg4WjBMZ1hZOGU4Zkh3VGJxNlBmM2htSEtVcHV0bkdPem1IVXltaERrQ1krbEZHSVFBQ0VPY1pLOTAybnkzZDRhTzdOL0VjbHlPbENnWFB3NVd3OFZEMFI3eXM5VHI4K01abC92VzcvOGhmbi8rSUcvWDFmVC92SERVUy9CQkNDQ0dFR0R3SmZ3Z2hoQkJDYkRJWTRqVENkVHdtS3RPNGpqZjJGMHp0WldkRkw4aXBsMUwwTnEvQjk5cy9mdVA1MXprNWNRVFBPVnp0SCtMZ3lyWG1pK1hiL042UC81bzdqYlY5enpmMHd4KzI4ZVhMbnlmR1FKU2w2RDJ1Zzk4MVk2RFZnMDl1UVM4ZDl0YUlCNlc1RFlETTF1d0lGYVVHSDZRSVhMdVkzK2phYmRsdU00dzJVQXR0YzhtZ1JyLzA5UU1nL2ZES3lTbDRkZ1ptS25Da0NpZW00SlhqOEkzVHRxSENHM0x3QXpaVG13N2NyZHZqY1Z4RFdKVUNmUHNGZUhFT1FuOHcrelUzc0ZDM281STZzcmc0RkFaTWxHQ013VHMraHlvRVkzOHUvVGlqRWdBeFFDOUxXV3cxK1BEdVRTNnRMbE10aE5UQ0lzSG0rY2RCZmgxR2hUR0dYR3VhY2NTbGxVWCt3d2R2ODRkbjMrSFRwZHUwa25pMG10NEdRSUlmUWdnaGhCRERJZUVQSVlRUVFvZ0g1RHFuRjNXb2xTY3BoVlY3MFhiY0w1WWFHd0pacXNhazJ4ejlBbmFSdkZZbzhxMVRMMUVPd3ZIZkQrTFFNOGJRaXJ2ODRabC81SWRYZmtZdlM3YjdRTkRZdThqN2g4RU9qZ2ZQY1NoNC9oYmhEME9TcDJSNlJNSWZ1YmJqWGk0dlFuSjQ1dENQalRpRFhtTGJLWW9EYnRIb0svaFFLOEY2RzlyeDlvSUp4dGhGK1dlUDJNY1BZN3VWc3FOY0FnL0tvUTEvSEp1RTQ1TTI5RkV1REwveDQ4RnRSVUdjd2tMRE5yK01tMklBMzN3V1hqdGg5KzBnOXFzeDl2ZzRkOE1HUUdSczFmRGtHdDNxb0dwbHZPa0o4QTcyQ0pKK0FNUlJEdTdtODl3cUFPSTVEcTV5eUxYZXQ4WXZiUXp0SkdhK3ZzWlBiMTFqcGROaXVsaWk2QWMyb0hJUS9yOW1CRDBZK3JpeXVzU2ZmUHcrdi8vK0cveGsvZ29ybmRhaEd2SFNaNE1mbW15OVFmVGpEeVg0SVlRUVFnZ3hRQkwrRUVJSUlZUjRTSnFuUkVuRVZIV1dnai8rb1FjRnVGcXhWa3JvQmpsbXUrMGZlYzVhcjhWdlBQODZ4MnZUdUFlNHVsc2NEdG9ZYnRhWCthMDMvcHo1K3VxMjc4QlVHbXAxUTdBU29SeUZVY28rVXJHdFJVM1hjUWc5SDBjOWRBd1pRNUxsWkhwRWdoYVpoaHVyY0hOdFBCZWNEenBqN05nVlkyQ21ab01NZzI3L1VNb3U3SmNMc055Q2FCc0JLb045UDUyWXRPMGJ3L3l6cE44RTRycTJEY1IzUnlmMDhhQitXOG44eXZpMThCUThlT1VZL01KcHFCYnRjeG1FVE1PTkZmaFVtb3RHUXBxaE54cTRNMU00dFFvNEIzdjhTRzRNZVo3ak91NGpBeUJ3dndGa3l3RElnLy80bExzcTA1cEcxT1BTNmlMdjNyekthcWRKeVM4USt2NjlFTXBCZmowR1pldlF4NDk0Ni9vbDdyYnFoMjdFUzE4LytKR3ZyQk85OHlISnhXc1MvQkJDQ0NHRUdDQUpmd2doaEJCQ2ZJVWhTV01jeDJXeU1vM24rbU45Z1ZTaFVKc1hsTmZLQ2RrMjJ6OE1rR1FaSlQvazI2ZGVwQ1R0SDJLTUdXUG9KQkhmKytUSC9PY0xIOUJKb20wK0VBcVp3K3ZMazd6Y25HUm16U0d2ZDhqSk1hNWpGMi82eDhVampnOVhPUlQ4NEN2aEQ5djhrWkdPU3ZnanlXenJ4M0xUTmpXSTBaTnJhRVpROUdHeVBQZ3hKZjN3UkRtMGkvd3JUZHRJc2gyK0M4ZW43Ri9sejVJbmN4UnNkT3pYdUxSWWVBNDhOMlBIdlV5VmJiQm1FUHJCcUErdTJWRFNJYnpMZmhTWlhremVhT01kbjhHcGxGQUhQRVNzMllNQXlJUDI0R015eVhQV3UyMHVMQy95MW8yTHpHK3NVZkI4U2tHQTZ6aTRCenlVczErTU1mY0RObXVML09uSFA3MFgrcmpUcWhObDZSNTF1K3hoSW1oQTdnVS9sdGZvdnZrQjZaWDU3UVZGaFJCQ0NDSEVucEh3aHhCQ0NDSEVGclN4NDE4cXhScmxZaFZuek8rUVUwQ1FPMndVMDEyMGZ6VDVweS84UE1kcVU5TCtJY2FXTm9iNWpXVisrNDN2Y1dWdEFiM054VUZsWUtvVDhOSmFsV3Bhb0d4QzV2SXF4em9sdkpVdWFTL0MrQzVHZ2RtYzF2RHd3clpTaXFJWDREeDAvQmpzNGtHU2owRDR3eGlJVXZqNEpqUjYyeHZuSVlZankrMXJORm5hYk5KUWd3K0F1STV0ZFFCWWEwUDZoUGV3TWZhL2VYNTJlQ05yeGttL1pRVUZ0OWJHWXd5VHErd1luVjk5Q2VhcWcyMVU2YmQrZkg3WGpzc1JvOEVZVENkQ1J3bmU4VmxVV0JqcmMrbnQyTk1BeUI3dXFpVFBxRWRkcnF3dDgrUDV5M3krdElEV21vbXdpT2U0dGdua29XMFZYMldNSWM0eW1uR1A4OHQzK2M2SDcvSnYzM3VEZDI1YzN1UFF4MVpHLzdYNVN2RGo2azM1VEJaQ0NDR0VHQUlKZndnaGhCQkNQRUttVTZLa3gvVEVIS0ZmSE9zTG9ncUZZeFJhd1ZvbElYZTIzLzZSNlp3VEU5UDgvTEhuS1ByQldPOEhjVGdaWTJqR1hmN28zQS81bS9ObmFPK2c5Y1BQRlMrdlZKanBCbmpZeFJvUGx4Q2ZhVlBtUkZxbHRwR1R0N3JreW1CYzlaVVFpQUtLZmdISGNiNTAyQmxzd0NyUkkxQUxiZ3hzZE9HejJ6WUVJa1pibkVFcmdwbXFIY0dpaGhBQThWMGJQdW5HME9qYVZwTEhNUWFteTNDa1lzZXVpTWRUQ2dJWDd0VHRhejNLZ1N4WHdWd05mdTBsTzk3SEcyQzdpekhRaWVIc05WaVIxbytSb3pXNjFVR2hjT2VtVWNGNHQrbHR4NjRESUEvdmxuM1lUYW5PYWNZUk4rdXJuTGw5bmJOM2JoRG5LZFdnZ1BQQWRoMzAxMmduakRHa09xZWRSS3gwMnJ4Mzh5cmYvZVFNZjNEbVRkNjdlWlhGZG9Nb3ovYnVJL3FSWlIrai9ab1lZeURQeVpmWDZiNGx3UThoaEJCQ2lHR1M4SWNRUWdnaHhHTWtXWXpXbXFucXpBRVkvd0plN3JCU2lZbDh2ZTFyaUZtZXM5cHA4Q3VuWCtWWWJWcmFQOFRZeVhUTytjV2IvUGFiMzJOK1l4bXp6VXYwQ3FoRUhpOHZWeWhtSG9yN2l6aEtLVHpsRWhpUGlnazVtdFdZYXdhb2pTNXBHdHMya00zZm94eUhvaC9nYmo3dVFWcHI0bncvN3hUZHBpeUhtNnR3ZmZYSkxRNWkrQXcycEJPbE1GdXpZMkFHL2VkVFA1d3dXYmJoaEdidjhlTkpES0FjT0gwRUFrL2FQNTZrdjM5NkNTdzFiYnZGS0xvWC9IZ1pUazJCUDhEWHR0OG9jMjBaenQvZC9nZ2lNVmhwUnQ1bzRsUkx1Tk1UNExsamZUNjlIZHNPZ0xnT3J1UGFBSWpaRElEMHYvWlJwalh0Sk9adXM4NjVPemQ0OC9vbHJxMnYwRTFqeWtIaDN2bkxZUTJDOUFNZm5TUm12ZGZtazRYYm00R1B0L2orK1EvNThPNDhTKzBtOFg0M3Q2a0J2U0dla2pFR2srWGtkNWZvdnZGVHN1dDNJSkhnaHhCQ0NDSEVzRWo0UXdnaGhCRGlNYlRSUkhHWGNsaWhVcHl3ZCs2UDhVVlF4MERtYURiS0tibkROdHMvREowa1FxSDQxcW1YcVJiR3V3VkZIQzdHR05hNkxYNy8zYi9oemF1ZkVHWGJ2Qmh0d01zVno2K1ZPTllxNGhsMUwvenhJS1VVcm5MeGNTbWFnQmxUNVVSVXBiU2FrSFU2YUFkd0ZBWGZ4M1crdXVDVkcwT1VKY01QZjZRWlhMZ0xpNDNITCtDTDBhRU5kQ0w3MTVucThBSVZCZCtPb05ub1FqdDZkUE9DTWZaOWRub0dLcUVkVnlNZVR5bndIUnZNNm8zZ1F0b3dneDlnQTBYTkhyeDNCZFk3bzkyT2N0Z2xLZmw2QTNkbUNxZFdnVEUvbjk2T25UU0F1UDBHa0FFMzEyaGo2S1lwcTkwMmwxWVgrY244Rlg1MDlRSlgxcFlQWFJDa0gvam9wUWtidlE3bmwrN3kvZk1mOGdkbjN1UzduNXpocHpldk05OVlweGxIZ3h2WE53YTcyeGlEU1RQeWhXVzZiNXdobTErd2Y5WUxJWVFRUW9paGtmQ0hFRUlJSWNRVDVIbEdMKzR5V1owbUxKUngxSGcyWC9SSHZ3UzV3Mm81MlZIN1I1cG5MTFhydkRaM211ZW1qK0p2c1lndHhDaEs4b3ozNTcvZzM3ejcvN0hZMnRqUlkwdUp5NnRMTlNxcGgvT0VnMFVwWlVmQ0tKZUM4YWlaSXNmU0dqTWJIclFpWE5mQkNUeTdpUExBc1dPTXBqZnM4SWN4ZG1INTNBMW85WWE1SldLbk1nM055QVl3cHNxREhiY0JtK05tZ0dKZ1I4Q3N0T3dZbU1jcEYrQm96VzZyZUR5RjNVL2RCRmJiVHg2dE0waXVZMS9Ib1FVL0RHUVpYRnlFeTB2U1dEUUdUQzhtYjdUeGpzL2dWRXFvUTlBa3B6RmtlWTZqbkh1ajM1NHFBUExJa1NCUHgyQkh3blRTaEpWTzY1RkJrTnhvY3EwQmc2dkdPd3hpakNIVG1paExhY2UyNGVQenBidjhseXVmOHdkbjN1TC8rZGw3dkR0L2hSdnJxMnhFUGVJOHM2Tk45dHQ0bEgwQW04R1BKQ1c5ZVpmdUcyZklieS9LWjdFUVFnZ2h4QWlROEljUVFnZ2h4RFlrV1V5U0prelhaZ204d2xoZjdIU00ybkg3QjBBdlRXaEVIWDdsOUNzY0tWWEhOZ1FqRGc5dERJdXRkZjZYSC8xSHp0MitTcXEzZVVGNnMvWGpWTDNJaVVhSWI1d3RXejhlNVg0YmlFZlpDVG5wVDNNcXExSFlpTW5pR09NNW1NMEwrMFlwZW1teTdWRTArMEliV0c3YTVnOFptekIrMGh5YVhUdCtwVmEwalJvREQ0QW9LQVUyMkxIYXN1Tm90bUlNYUEzUHprSTRoRkUxNDBZcCszb1dmTGkxTmpydEg3NExKeWJoVjE0YVR2QUQ3cmQrbkxrRzlhNjBmb3dEWXpDZENCMGxlTWRuVWVGNG4wOXZsOGFRYTQyN1Z3R1Fldy9jbisxOVZCRGtCMWMrNThPN043bmQyQ0JLVXp6SElkTTVtZFpnUnI4WnhCaERialJSbXRKT1lqWjZIUzZ1TFBEbXRTLzQzbWRuK1hkbjN1SjduNTNsblJ1WHViSzJ6SHF2UzV4bCs5ZkdzazlCbmtFeHhtQ2ltT1RxTGFLM1BpQy9zMkpIQ0FvaGhCQkNpS0dUOEljUVFnZ2h4RFlZWTRpU0hvNXlxSlVtOFZ4L3BDOXdQc3JUdEgva1JyUFJhek5kcXZMNjBXY3Arc0ZZN2dOeE9CaGo2S1VSZjNQK0RIOTg3a2VzOTlyYmZxd0NLcEhIMTVkcVZCTC9pYTBmaitLNkRzVlNrVktoU0ZFRlRGRGlhRnBocXE3UXJRNlpNbWdIdW1tTVZtWjRDK0ZaRHRlWDdlSnlOa0xOQW1MN2tzd3VoTTlVYkFCRERTRUE0amoyZHhkOEd3RFpLa2hrZ016QThRbVlLTm5IaU1kVDJMQkZONEcxRVdqL0tIanczQ3o4eW90d2ZISkl3UTlwL1JoYldxTmJIUlFLZDI0YUZZem4rZlJPN1ZzQTVONFAyT01OM3ZSZ0VHUzEyK2JHeGlvZjNyM0pENjllNEs4dmZNVFp1emU1MVZpamt5YjRqa3VxY3pLZGsrYTVEUWRnY0pRYTZHdmNEM2trZVU2VXB2U3loSFljMDRpNlhGbGI0ZTNyRi9teno4N3lmMzN3RHYveDB6TzhjZjBpbnl6ZTVrNnpUaU9PNkdVcCtZREg3NHhiK01NWWcrbEd4QmV1RXI5empueHAxUVk3aFJCQ0NDSEVTUENHdlFGQ0NDR0VFT01peVdKdUxGNmlGRlo0WnU0RmZHOTh3dy9GMU9Wa1BhUWRaaVRLYlB1aTQwYXZ6UitmZTROZmYrNTFmdlgwcXdTZXY3OGJLc1F1YVdPNFhWL2pqODcra0tWT2Zmc1BOT0JsaW1mcVJhcVJ4MjZYcGwzWElTd1djRDNQTHZRb1JZQ0RienhDRXpDUmxPa3VwTnpSYTBSdVRIdkdJL1VWeG1Xd3pRM0cyUERIU2tzV1VNZVpOckRTaEhQWDRkZGZnU09Wd1MvSUsyWGJQRjQ4YW9NZkg5NkFWdlRWL3k3TjRPNEduSnlXMFMvYm9aUU5YTHgyRXU1c3dHTER2dDdEVUFyZzFXUHd6V2Roc21SSHZ3empQTWdBN1JndUxVSThJbTBvWXZ1NkVmRW5YK0JNVlFsZWZ3bW5HSTd0K2ZST1pFYlRTZXhZck1DejV4ZGZDWUFZUStEWlM3WGRKQ1o1dUxIc3dkMDA0SThCYlF5OUxLV1hwZlRQcW00MU5uajN4bVdLdms4NUtQRGk5Q3l2emg1bklpenk0dlFjUjBwbFR0WW1LWGcrbnVQY0M3ZDRybXRESVE4OElVY3B2TWUwaHhoamJLamsvbmZRbTZOYitvR1BUR3ZpTEdXbDAyYWdKc1FyQUFBZ0FFbEVRVlNwMWVUYStnb3IzU2J6Ryt2Y2FXNncybTNSU1JKNmFVS1VaZVJtZ0lHRk1XLzY2RFBHb050ZGtzK3ZFTDMvTVhxOVljOGxoUkJDQ0NIRXlKRHdoeEJDQ0NIRUR2VGlMbGZ1ZkU2NVdHRm00aml1NDQ3ZEJXdUZ3dGNPSjVwRmJrLzFTTnhzMnhjaHRUSGMyRmptRDgvOEY1NmJPc3FweVJtY01Ydis0dUF6eGxEdnRmbUxUOTdsczhWNTBuejdvUVpsWUxMcmM2cGVKTkE3Ry9mUzUvbXVEWDY0SHVxaE8xNlZVamc0aEJSd000ZFR2VWttc3dLcmF3MXVGcG8wajNra1paZmNVK0FPS0FTU0dlakVkaUUzMXpJK1lWeGxHbTZ0dzZlMzROdlBRN1U0bkFCSUtZQ3ZuN0J0SkIvZnRJMFZYOXJPSEc2dnd6ZE9RMUZHdjJ5TFVsQXJ3V3Vub05Hengrc2dPUXBxSWZ6Y00vQzFFL2ZIQ3cxRHYvWGorZ3FzZDRZWGhCRlB4VFE3UkQvNUdTb0lDRjU1Rmc3SkNKaWRCRUNVVXBCRUpOczloeGxDdUNET00rSThveEgzQUxoVjMrRDltOWR3SEllQzYrRTZEZ1hQWTdKWTRrUjFrbU9WR25PVktzOU1URk10Rk8rTmtIU1VZaUlNT1ZxZHdIZTJEZ1dtT3VkbWZaMWVrbUFBZ3lGS1UyNDIxb2pTbE1WMms4VldnK3YxVmFJMEljMDFjWjZSNXptSnpranlmUDlHdU96R21MM2RqVEZnRExyVkpUcjNPZkZIRnpDTmxnUS9oQkJDQ0NGR2tJUS9oQkJDQ0NGMnhORHFOTGh5NjNQQ29FeXRORG0yRjZ0THFjdnA5Ukxkb0UyOGcvRXYzVFRtQjVkL3huL3owamY0NXovLzY1U0R3M0hIcGhnUHhoaWlMT0g5K1MvNDA1Kzl4Y1lPeHIxZ0lNZ2NudDBvVVVxOUhRYy9sRkw0dmsraEdPQzY3cjN2UGJ4OXhoanlMQ1B1eGFnTUtpWWtOQjV6dlFrNjh6SHozaG9yRXhueFRFZ1diTGFCN05zWWo4M0Yrdi9xWlpoZnRlTmZOcnFRNU1NZkx5RjJMdDRjaFZFTjRmVlRVQXlHRXdBcEYrRG5Ua0V2Z1M4V0lIcWduY0ZnQXd6cmJidWQwdjd4WkVwQjRNSUxNM1k4MDlXbHdZMW9Danc0Vm9OZmZCWk9URU1ZREMvNEFkTDZjVkFZZzE2djAvdnhPWlR2NGI5NENvTHhiZFRiaWUwR1FIelhwUnlFbURnaWZiZ0JCRVl5UEpEb2pDVDU2c2d2cDY0NHYzUVh6M0h3WFJmZjlYQ1Y0c0VuNFRvSy96R2hlbVBNUXdFT2d6YVE1dGxtQTBoT3FqVkp2c1hJTWZGVWpER2dEVm05UVh6bVU1SlBMMk5hbldGdmxoQkNDQ0dFZUFRWCtKZkQzZ2doaEJCQ2lIRmk3elRyb1lDSnlqU2VPMzd6eWhVS3h5akMxS1VaWm5RS0dlYkwxMkFmSzhwU05ycHRmdm4wSzh5VUozQ2MzUTdIRUdKdmFhTzV0cjdJYi83d3p6aDc1L0xXQ3laYk1lQm9PTjRxOE1KcW1UQjNkeFQrVUVvUkZBTENzSURydWw5cC9JRDd3WTgwelloNk1mbm0zYnhLS1Z6bDR1TlJOQUV6dXNyeHFFcHhOU0dMZW1nWGpGTDJwbDdGM2kvbUsyd0E1R2dObnB1MUkwTlF0cmxCRzdtemZ0eWtPVFI3dHAyaFZoek9hQTZsYkdoZ3VnTGQyRzdQZzJFaWhRMStISjBBWDhJZjI2S1VEY3BVUWp1bXFSdnZiMHVQc3huaStkcHgrT1VYNGZna0ZQd2hCejgyV3o4dUxzTGxKUmxWTmU0TW1HNlBiRzBEZDJvU3Axb0c5OUZqUHc0U2pTSFhHbGM1ZGpRY1h3MkxRai93a08yOHNXTEVkcUVCY3FOSmRVNlVaWFRUaEhZU2YrbXJGVWZVb3g3MXFQdUlyeDZ0SlByU1l6cHBUSlNseEhsR3F2UEJqbkY1cEVkVXNLZ0h2c2FJTVFhak5mbDZuZWlkRDBrK3V3S2Q3ckEzU3dnaGhCQkNQSWFFUDRRUVFnZ2hka0hybkc3Y29WZ29VeTVXeDNiOGkyc2NndHhodlpTUWVHWUg0MTgwNjkwV2FaN3p6Uk12VUEyTFkvZjh4Y0ZqakdHbDArRDMzLzBiL3RQNU03U1MzbzRlWDRwZHZyWlVaVElLY05oK29NbHhGR0dwUUZBSWNCNnhjR1dNUVd0TmtpVEV2UVN0djdwQW9aVENVUTZlY2lrWWp3bFQ1SGhTWTNiRHhkUzdaR2lNcDlDWSs0djVlM0hjS1FXT1l4ZmhReDhteTNCcTJuNzVybDFnMWRvdXZFb09aRHpFS2RSN05zaFRDZTJDL1RBQ0lBVVBwaXAyOUV2cmdRQ0l3YjdubnAreElSSDU4Mk43RkxiTkpmUmh1Zm5sUnBXOS9CMmhEeWVtN1BpZ3I1K0V5ZEp3UWtRUE05Z2cwWmxyVU8vSzU5RkJZTUIwSS9KNkUvZklCRTZsRE01aEM0Q29Md1ZBakRFMkxKSG5kSk9FVkcrenlXSk13d1VIeDFZZlNPUDlZaGhqSU12UnkrdjAzanhEZXVrRzlBWThka3dJSVlRUVF1eVloRCtFRUVJSUlYWXB5ek82Y1pOYWFZcGlXTm55VHY5UnA0QWdkMGhkVGFPWW9oMjJmWjB5eVZQdU5OZVlLZFY0WmVZa29YODQ2cnJGYURMRzBFa2kvdmJDQi93ZjcvMW5GbG9iTzNnd2VMbmltWHFSVS9VU2dYYTIzZnJoZWk3Rllvam5lM2J4Wm91MkR3Q2RhK0k0SVltU2U5OTduSHR0SU1hbFpBck01aFdPZG9vRWF4RnBGSUhuWUJUM0czdDJlK3c5dkZpa2xGM2tEVHpiekhCc0VwNmR0WXUvbTRzQTBnWXlKbnFKWFNpZnJkcG1sMzBiSGZRRW9XOERJTDBIQWlBR0d5aDZjYzYyUzhpZkhkdWoxR1lqUndpK0Eyc2RPK3BuVDM0MjlyZy9Vb0ZmZUE2KzlaeHQreWdHTnFnejdOZElXajhPTG1Nd25TNzVlc01HUUtxSEt3Q1NhWTJqRk81bUFNUUEyV2J3STg1VHlUaU5za2VVZkR6aG0yUEJHSU5KVXRMYmkvVGVPRU4yL1k2TTJoSkNDQ0dFR0JNUy9oQkNDQ0dFZUFwcG10Qkx1a3hWWnlqNDQ5ZCs4ZUQ0bDNvcHBSZmtPN3BPMlVraTVqZVdlZjNvYVU1Tnp1Q05ZUU9LT0JneW5mUHB3ZzMrcHg5OGx5K1diKytvK2xzQmxjamo2MHMxS3JHUHM4MkR3UE05aXFVQ252ZjQ0RWVlNThTOW1DUkpkbnluK3IwMkVGeENmS1owaVJOSmpjbDF5T290Y3RkZ1hNZitycjFzZDNpd0RhUVUyQVhoMHpPMkRjQjE3SUt6aEVCR204RUdMcm9Kek5hZzZBK24vVU5oZi9mREFSQkgyWERSbEIzMUlMWkpLZkFjbUNoQndZVkcxeDZQdXowVVhXVURPak5WZVAwVWZQc0ZPRDF0RzJNOGQvaWhqejVwL1RqWXRNRzB1NWhXRjNkdUNsVXV3aGlHcW5mRFBCZ0FVWXBjYXpwSlRKenZVYkJMRElaNitCL0c5NzFyak1GMFk5TExOK2k5OVFINTdTVkk1ZjBvaEJCQ0NERXVKUHdoaEJCQ0NQRVVESVk0amRCYU0xazVndStOWi91RnJ4MWNEUnZsaE5UZC92Z1hBelNqRG91dGRiNzF6RXZNbENad0hGbkVFNE9saldhaHVjNXZ2L0hudkhYdFU2SnNCM2NtR2dneXhmTnJaWTQzUXp5am50ajZvWlFpS0FTRVJSdjgyS3IxeHhpRE1ZWTh5NGk2RWVsVFhqVHYvdzVQdVFUR28ySUtITTFySEdzVjhkWjdKRkVQVS9BMm0wQk0vMEZQOVR2di9ReWw3Q0p3d1lOYTBiWUJQSHZFTGc1bnVmMHkyRHZ6eFdqUkJqcVIvZXVScW4wTmh4a0FtYTdZVVNYdHlMNWZaaXB3ZE1LK3Y4VDJLV1dEV1ZNbE82YXBtOWdtalA0eCtMaERzUjhlQ1Z6YjZuSHFDUHpDYWR2MmNmcUlQY2I5RVFwOWdMUitIQmJhb0ZzZGRMMk5PemVOS2gyMkFFaU9BYUkwSmRIeUhoODdhdnpuN2hoandCaDB1MGZ5NlVWNlAvNFF2YkorZjJTYkVFSUlJWVFZQ3hMK0VFSUlJWVI0U3Rwb2VuR0hnaDlTTFUzZ2psbjdSWCtwdTVDNTlJS2NWaUZENytEYVpXNDBxNTBtU1o3enpSTXZVQTNIcndGRmpDOWpEUFZlaHo4Kzl5UCs1TU0zV2UrMWR2QmdjRFRNdFVOZVdhNVF5cnduQno4Y1JTRU1LSVFGWE5kOWJQQWpUVE9pWGt5ZTcrMGl6b050SUVYak0yWEtuSWlybE5ZUzhrNFA3U3UwMmx6L2ZacVJNRi85eGZmYlFNb0ZPMDdrdVJuYkdPQTV0ZzVjR3dtQmpKcE0yOFlFVjlud3hUQVc5dnNCa05DM0xTUmdXMEJtcTNCTXdoKzcwZzlsVFJUaG1TTTJTT043ZG5RTDJEWVZiL040RFRhL0gvcDJuejgvQzYrZGhGOThGbDQ5WmwrRFNtZ2Z2NWNOUW50RldqOE9ENjF0QUtRYjJRQklNVHhFQVJEYllwYkxuNkhqWS96ekh2Y1lZMEJyOG5xVCtNd25ST2MreDlTYjhua3JoQkJDQ0RHR0pQd2hoQkJDQ0xFSHNqeWpFN1daS0U5U0RNc29OVjZ6eWhVS1Z5dUN6R0c5bkJCNWVrY1hNcE04NVU1empabFNqVmRtVGhMNjQ5bUFJc2FMTVladUd2UE8xYy80M2JmL2loc2JTK2dkWHFXdVJDNnZMVmFaaWdJY0h0OWE0emlLc0ZnZ0NJSXR4N3owdDBsclRaSWt4TDBFcmZmdmJza0gyMEFLeHFObWloeExhOHcyZkhTOVE0YkdlTXJ1ay82MjduVWJTT2piNW9HVFUzQnFHc0xBTm9Ia1d0cEFSa21hMi9FZzVRSk1sbXd3WUJnQkVFZmRENENjbUxTdEg2V0MvYjdZT2FYc2E5ay9EazlOd1l0SDRXc240SlZqTmhUeS9CeThkZ0wreWJQdzg4L1lzTWV6TS9ZMXFCYnRZMGRwdk10V3NoeXVMY09sUlVpa0VlSEF5elc2MlVLM2U3aXowempGRUNXZkVjUHg0Qi9oaCtFbE9HelBkNU14QnJLY2ZIV0QzdHZuU0Q2L2dtbDNoNzFaUWdnaGhCQmlseVQ4SVlRUVFnaXhSOUlzb1JkM21hd2NJUXlLS0RWKzQwLzgzTUVBOVZKSzdteC8vQXRBSjRtWTMxam05YU9uT1RVNWd6ZG1EU2hpdkJoalNMS1VqKzVlNWJmZStCNC91M3VWZENjMTZRWUttY05MS3hWT05FSTg0enkyOWNQMVhFcWxFTi96dGd4K21NMlFnODQxY1p5UVJNbTk3dzJDVWdwWHVmaTRsSFRBcks1d29sdkdYNDFJK3lOaFBJWHBOekRzM1MrMmk4K0JCOVVRamszQ2M3TjJISVhqUUpMWkFJaUVRTGJXRDBUMEF6WDd1WnVTRE9vZEd4S29Gb2ZYOE5BZldWSU9iZkJnRkpzbXhzMkR4MkhCdC91MVhJQ0pFa3lWYlR0SXVXREh2QlI4Mi9EaHVlT3g3NDJCVGdMbmJzQmFXejVMRG9zc1J6ZmJtRFREbTV0R2hRR0FuRmVPaW9QeU1qd3U3SEZRbnVNVEdHTXdTVXA2ZTVIZW0yZElyOTZDS0I3Mlpna2hoQkJDaUtjZzRROGhoQkJDaUQxamlOT0lOTStZcXM3Z2UrUFZmcUZRT0VaUlREM2FoWXhPa0dOMlVHVnNnR2JVWWFHMXppK2VmSkdaY2czbmtGUjFpOEV5eHBEcG5DK1diL09iUC9vejNycjJHZDBzMmNFUEFEZUhFNDBpTDYyVktUNXUzSXNDUC9Bb2xrSTh6OXV5MWFjZjhzanpuTGdYa3lUSjBHcXkreU5oZk9WUjBCNlR1c1NKdE1aa0hKQzdrTHNHcll3OXRtSHZGamNlSEFsVDlPMkM4ek5IN3JlQnBKdHRJTnBJaFRqWWhmcVNiMGQxVEZkc0lLTmNzQXZianRxLzFwUTRnM2JQdmo2VjhIN29aTkQ2b1pkeENCK01vLzdyNmpyMnl4bEMwOHRleVRUTXI4RG5kKzFvS1hGNFpEbDV2WW1KRXB6cENWU3hjR2hHd0l5OGV5L0J1RlZsUEdaN0QySDR3eGlENmNVa1YyOFN2ZmtCK2EwbFNPVnpWZ2doaEJCaTNFbjRRd2doaEJCaUQybWppZUlPdnVOVExVL2lPdDVZWGFSV0tEeXRLS1lPOVdKNmYvekxOcDlDYmpRcjdRYnIzUmF2SFh1VzZXSVZ4eG0vQmhReDJyVFJYRjFmNUg5OTR5LzQrNHZuYU1hOUhUMWVHWmpzK2J5MldLTWErVGlQZUlNcnBRZ0tBV0ZZd0hXOWUyTldIbVNNd1JoRG5tVkUzWWcwelhiOXZQWmFmeVJNZ0VzbDlabHJoeHh0aGpoRzBRNHljcGY5V2R6b2o0VHB0NEVjbllEVE03YUZZTE5hSEczczEyRVUrdkRTSFB6YXkvQ04wL0RTTVhoeERsNCtCcThlaHlNVnUvK1NkTy8za3dHNkNiUmptS3RDS1JqZlVJQTQrSXlCWGdKbnI4TktTMW8vRHFNMEk5OW9vRnRkbkNPVE9NVlFBaUNEcE5qNi93TzIzUDBQZlhQWXVaQW4vdjR0d2grUGVyNEhqTmxzWk5PZEhzbG5sNG5lT1lkZVhyTWhYU0dFRUVJSU1mWWsvQ0dFRUVJSXNjZHluZEdOMjVTTEU1VERLczRXVFFHakxzaGNnc3dHUUJKdlorTmZranpqZG1PVlhwcncrckhUMU1JeXpwZzlmekc2dE5IY2FhenpPMjk5bjcvNi9EM3F2ZmJPZm9DQk1IVjRkYW5LYktlQVo5U1dyUi9LVVJUQ0FvVXd3SFg3STR5MkRuNmthVWJVaThuekhZeWRHU0NGd3RrTWRoVXlCOWNvbHFveDZRNlA3WjMvNHMwMkVNKzFJWU1qRlJzQ09URmwyd2ppN1BDRlFBSVBYajhGMzM0QjVtcDJERWZvMjFFY0JkLys4MVFaVGszWjFwVEFoU2k5SDVqWkM5cEFON2I3ZjdabWY2OThSb3RSbEJ0WXJNT250NkFuZDZNZldsbU9yamN4RzAzY0k1T29VZ2hiakY4VCsreUp3WWpIdkI1UC9WSTlsT1RZYWJEa1VlR1BReEwyZUpBeEJwUG41T3NOb3ZjL0pqNzNPYVl1NFRvaGhCQkNpSU5Fd2g5Q0NDR0VFUHNnelZPaXVNTlVkWVl3S0tMVStMUmYySVZpQ0RNWGdHWXBKWE4ydGtnY1pRbnpHOHYwMG9UWGpqNUR0VkNTQUloNGF0cG9sbHAxL3QzN2Y4ZWZmUFFtSzUzR3ppYUlHUEJ5eGJQckpaN2JLRlBJM1MyREg0N2pVQ3lGK0lHUDg0Z0ZKbU1NV211U0pDSHVKV2c5SG5kTFpvN2gxbFNYbFdxQ2Roak1na2QvQklYblFzR0RXaEdPVDhLelIyQ2lDR2xtd3czN05lcGtWRGpLdHFEODhndjMyejBlZm0vMVIzWGNhMDJaaEdPVDltN2NLTEVqTVBaaUYrVUcycEg5KzVrSytKNEVRTVJvTWNZR256NjZBUXVOd3hVU0UxK1ZhM1N6VGI1ZXg1MnE0cFJMNEVvQVpQaTJtWjdZMDVmcENlTmFIdnVRUTVqMmVJQXhCaE1ucExlWGlkNCtTL0xGZFdoM2g3MVpRZ2doaEJCaWowbjRRd2doaEJCaVh4amlMQ2JMTTZZcU0vaGVNRllYcUJVSzF5aEtxVWN2eUdnWGN2UU9yNVYyMDVnYkc4c29wWGhsOWhUVklCeXJmU0JHaXphR3RVNkxQenI3SS83OW1YOWdvYm0rNCtDSE1qRFREdmphY3BWS3N2VzRGODl6S1paQ1BIL3I0SWZaRENmb1hCUEhDVW1VM1B2ZXFETkFKOGk1ZUxSRnQ2QmhHSm0wZmh1STcwSzVBRE0xZUc0R1pxcmdPUkR2dzZpVFVlRzc4TFhqOE55c0RYYzg3dlB3d2YxVUNXMWJ5bFRaanNDSTA3MnBaczgwTkxwUUtzQmt5ZTUvK1l3V28wSWJXR3pZOEVjM0dmYldpRkdnTmJyVklWOXI0RlRMT05VeTNHdm1FaU5uMzNJVzJ3eC9ITzZjeDVkOGFjekxGOWVJM2psSGRtc0JZdmxzRlVJSUlZUTRpQ1Q4SVlRUVFnaXhUNHpSOU9JT1NqblV5bE40cmpkV0Y2alY1cGlJVXVMUktLWkVmbzdaNFVYVVRoSnpaWFVCMzNGNGVlNFU1YUF3VnZ0QWpBWmpESTJvdzErZmY1L2ZlK2V2bWE4dm8zZFJmMUNKWFY1YnJESGREWEQ0OHJnWHBTQUlmTUpTQWMrengrcWpnaDk1bmhQM1lwSWsyWnNXaGdFd0dITEhjSHV5eThKa1RPN3U4OGlYSjNtd0RTVDBZYklNSjZmZzVMUU5QSFNTKzIwZ0IwWGd3emRPdzVHcWJmZllqbjRJSlBCc1FPUEVwSDFzSzRKMEQvWlBtdHNBU0sxa20wWmNDWUNJRVdDTUhVdDAvZzdjMnRpYnNKTTRHTFRCdER0a0srdTRsVEpPclF5ZUJFQU92b2VTSEJMczJEWTc1a1dUYnpTSnpueEtjdVpUOUpwOHJnb2hoQkJDSEdRUy9oQkNDQ0dFMkVlNXp1aEdMY3BoaFhLeGlxUEc3d0oxa0RzRXVVTzltSkI0TzE4d2JzY1JWOVlXbUFoTHZIamtPRVZmQWlCaSs3UXhOSG9kL3VIU09mNzN0NzdQNVpXNzVEdHQyakFRSmc0dkwxYzQzZ3p4dGZ0UThFTVJGQUxDTU1UZHZJdDRxK0NITVlZOHk0aTZFV21hN2NYVEc2aU9uM1B4YUp0Mm1BMm45ZU5SSGg1MWNtd1NqazFBTDRWT2ZIQVdLQUlYWGo5cHg5NDRPL3dNVk1vK0pneGd0Z3JURmVqR2RpekcwKzZmT0lObTE0NmlxWVQzZ3psQ0RJc3hzTkdHczlkczBFbUlCeG1ENmZiSWx0ZHdpaUh1aEIxZEplZVdRbnlaTVFhVHBPUUx5L1RlT1VkNi9ncW0xVGxZd1ZvaGhCQkNDUEVWRXY0UVFnZ2hoTmhuYVo3U2lWclV5cE1VQytVdEY1WkhWYjhiSVV4ZEFCcWxsTXpaZVFDa0ZmZTR1SEtIdWNvRXowMGRKZlRIYXd5T0dBNXREQnZkRm4veDZidjh6bHQveVlYbFcyUm1od3ZkQm9KTThjSnFoV2ZYeXhUekx3Yy9IRWNSRmdzRWhRREg3WTk1MlRyNGthWVpVUzhtei9NOWVIYURZekJreW5CcnFzdmR5WWhzMkswZmovTGdxSk5xQ0xNMVNEUGJUSEVRQWlDK0M2OGVoK291d2g5d1B3RGl1elpBY3JRR1drTTd0aTBwdTJXNEg3U1pxMElwa1BDSEdLNDBoOHRMY0czRmppY1M0bUVHVERjaVgxbEhlVDdPWkJVVitISnVLY1FtMHgvemN1azZ2YmMrSUp1L0syTmVoQkJDQ0NFT0NRbC9DQ0dFRUVJTVFKTEdkT011RStWcENrRVJSNDNTYmZlUHAxQzRSbEZPUEdJdnAxM0kwQTQ3V2p3MlFEUHFjR24xRHJQbFNVNU56RkNVQUloNERHMDBxKzBtMy8vMEovek8yMy9KcFpVNzVMc0lmdmk1NHBtTklpK3RWQ2huM2tQQkQ0ZGlLY1R6ZlJ6SDJmTDlhSXhCYTAyU0pNUzlCSzNIY3lHeUU0eG82OGRXK3MwVHhjQzJVVFI3TmdDaXgveFdWYytCWjQ3WThTM2JIZnV5bFg0SXBGU0F1UWtvK3RDS2JZUEhUbHR4K295eFRTSnhaa00zQlY4Q0lHSTQrdS9GbjE2RmVsZnVVQmVQWlhvMkFJTGo0RTdWVUlHY1c0ckR6UmdEV3FNYmJlSnpueE8vL3pGNlpmMWdoR2lGRUVJSUljUzJTUGhEQ0NHRUVHSUFESVk0aVVqemhLbnFESUUzWHFOUEZBcFhLOHF4Unp2STZBVTVab2V6dGcydzBXM3h5Y0oxQXRmanVlazV5a0dJTTBiN1FReUdOcHFsVnAzLys0Ti81UGQvOGpkY1gxL2FWZkREemVGb00rVHJTMVVxaVkvendCdlc4OTNIQmovTTVpSzZ6alZ4bkpCRXliM3ZqWk94YWYxNFdEL2dFSGhRS2NCS0M3ckplQzhFdXc0Y25iRGhDczk5dXAvMTRQNlpLc05NQmFJRWVzbnVteEp5QSszTkVSc3pkb3lDQkVERXdHVWE1bGZoNGwySXg2dGxTUXlIaVJMeTFYWElOTTcwQkNxdzRiVnhPczhXWWk4WVl6QnhRcjZ3VFBmdHN5U2ZYY1kwMitOOTdpU0VFRUlJSVhaTXdoOUNDQ0dFRUFPaWphWVhkekRHTUZHZXduUEhyNTQ2eUIycXNVOHJ6T2o1dXd1QU5Ib2R6aS9mSk1relhwdzVUclZRdE9ObHhteGZpUDJodFdhaHRjRjN6djZBZi8vKzN6TmZYMGJ2TkhSaHdORXcwd2w0ZmJIR1JCVGNDMzRvcFFpQ2dMQVU0bm5lbG1PWStpR1BQTStKZXpGSk10NmhnN0ZxL1hpWUFnb2VwQnFXR3VNOUFzSlJkbHpMeVNrYnJOZ0xTdGxHa1VvSWM1TjJiRTZyWjhmbDdFYW1iY3RLcVdBYlNqeEhBaUJpY0l5QktJV2Z6Y05TYy96YmZzVGd4Q241MmdaNXZZVTdXVVVWUTNoRW81Y1FCODI5dG85V2wrVENOWHB2bjdOalhpSVo4eUtFRUVJSWNSaEorRU1JSVlRUVlvQnluZE9KV3ZodVFLVTRnZXQ2WTNOaFdtME96QWd5aDNMcTBpN2tSTHNNZ0xUaUhwZFc3ckRXYWZMaWtlTk1Gc3M0U2k3U0gyYkdHTFRSM0dtczgzdnYvQlhmK2VBSDNHNnU3U3I0b1F4TTlYeGVXNmh4cEd1REgvMkFVVkR3Q2NNQ3J1cytNdmhoakNIUE1ucmRpR3kzaStnandCaEQ2bWh1MVRyY25ZN0lYTWFqOWVOQlN0bEFRK2pEclRYb3hNUGVvcWZqT2ZEQ25BMjA3TlhuWGI4RkpQUmh0bW9ESnAzSUxxTHZadkU4elcwQXBGYXlQOHRSRWdBUmc2RU5MRGZoWnpkdDA0OFFPNUZtNkkwRzJlSXFUakZFVlVvb2Izek9zNFhZRFdNTUpzbklsdGVJZnZ3aDhZZm4wZXQxR2ZNaWhCQkNDSEdJU2ZoRENDR0VFR0xBc2p5bEd6VXBGU3FVaWhVYzVZN05oZWwrQUNSTVhjcUpTelBNaUR4dEY1UjMrQlM2U2NUVjlVVnVOMVo1NmNnSnBrdFZQTGxMODFBeXhwRHBuT3NiUy96Ym4vd05mL0xSV3l5ME5qQTdyZHN3OXFzV3VieStXR08yWGNEZGpINDRqaUlzRlFnS0FZNjc5ZnVzSC94STA1U29sNURuNHoxeXdHQm9waTIrY083UURyWDl2Ny8rOHg2MzQwd3AyMml4VUIvMmx1eWVBYlNHNTJadFU0ZXpoNjlCUHdEaXU3YXhZN1lLVVdiRE1ydHBTNGt6YVBicytKZHl3Zjc4Y1h2UGlQRmlEQ1E1bkw4TnQ5ZGw0VkxzVHE0eHJRN1puV1dNMFRpVFZSa0RJdzRrWXd3WWcrbEVwRmR1MG52ckE3THJ0NkFialhWYm5SQkNDQ0dFZUhvUy9oQkNDQ0dFR0lJa1MraEVUV3JsU1lxRjhwWU5CS1BxZmdERW9aUzZOTU9VMk5mOWY3a2pVWlp3YzJPRjYrdUxuSjZjWmJZeWdUOUdiU2ppNlJsamlOS0VMMVp1ODd0di9TWGYrK1JkbHR1Tm5RYy9OcFZqbDY4dlZUbmFEUEdORFg2NHJrT3hWTVR6UFp3dEEwWUcyNWl0U1pLRXVCZWo5WGd2UE5vUVM4eTFXK2RadXZ3RitzNnFIUVhpTzdaSm83K1lQdzdIbWxKMllUakw0ZExpc0xmbUtTa2JwamhhQTgvZGh4K3Z3TjBjQTNOMHd1NjNaczh1cXUrRXdkYkY5eEtZclVFeEdJLzNpaGhmQm1oMjRld04rNTRWWXJjTW1DZ21YMTRqYjhnWUdISHdHR01neThqWDZrUS8vWmpvekNmb2xYWGIzQ1dFRUVJSUlRNDlDWDhJSVlRUVFneEprc1owNHk0VDVXa0tRUkZIT2NQZXBHMVRLQndVeGNTbGxIbzB3cFRZMjEwQUpNa3piamRXdWJCMGs1TVRSNWlyVEZMd2ZMbEFmd2hvWTJqMDJyeDE3VFArNXg5OGwzKzg5QkVidmZiT1l4K2JEeWdtRGk4dlZ6alZLRkxRTGdxRjU3c1VTeUdldDNYd3cyeU9sZEY1VGh3bkpGRjY3M3ZqVEJ2TldtT0pTemMvSldvM29SWEJZZ051ck5vRjFuNUx4SU1Ca0ZFKzV2cXRHWi9jR3ZhV1BCMmJNb0puWisyWWx2M1k1LzBXa0lKdm16dEtCVHZHSmM1MmRqZXdOclk1eEJpWXFVS3doNk5xaEhoWW1zT2xKYmk2TEF1WVltL0lHQmh4d054cisrakZwTmZ2MEh2N0xNbWxHNWhXMS81WkxZUVFRZ2doQkJMK0VFSUlJWVFZR29NaFRpTFNQR0dxZW9UQUM4YnFndlM5QUVqcUVtUU9yVEFsOFV6L1grNUlwbk9XMm5VK1c3eUI1M3Fjck0xUThnT2NNV3BFRWR0bmpDSFhtc1htT24vNjBkdjh6bHZmNThNN1YrbWs4UzUrbVAwcXh5NHZyVlE0WFM4UjVpNk9jZ2lDZ0hBeitMRlZ1MDQvNUpIbk9YRXZKa25TQTFHVmJZd2hTcnBjbVArWTlkYks1bUlCZHZ4SEw0VzFEdHhjZzZXRy9aN3YyckNBb3paSE9JM2lNV2RBQXgvZUdQYUdQQjBEWkFhT1RjQkV5YlowN0JlbGJHQmpzZ1RUWlJzQTZpVTIxTEZkdVlabVpJTWtVMlhiVmpLUzd3OHgxb3l4NzgwUGI4QjZSeFl4eGQ0NXhHTmdmTWZGZDF5MEhFOEhnakVHaytYazlTYnh1Zk5FUC9tSWZHRVZrblRZbXlhRUVFSUlJVWFNaEQrRUVFSUlJWVpJRzAwdjdxQjFUcTA4alQrT0FSQ2pLQ1VlaFFjRElMdDRDcm5SckhhYWZMSndqZFZPZzFPMUdXckZFcjdqanRVK0VZL1hIL055Y2VVMi8vcWR2K0k3Wi8rUmErdExwSG9YZDNwdkJqOHFzY3ZYbGlvOFV5OVIzQXgrRkFvQmhiQ0E2N3FQREg0WVk4aXpqRjQzSWt1enZYbUNRMmFETlJrTGE3ZTRzWENKTk5zaVVLTU5KSmtkclhDM2JvTWczZGd1N0x1T1BYNmRFUnNKWTR3ZFhUTHU0USs0djdCOVltci8yelNVQXMrQmFoSG1hamI4MDQxdDZHZTcwdHkyeFV5V29WWWN2ZmVHR0grNWhqc2I4Tmx0aUdRaFUreXhRem9HNXB1ekovamExQnpMdlRiSmJzNnh4RWk0MS9iUmpVaHYyTGFQOU1KVlRMTXRRVGtoaEJCQ0NMRWxDWDhJSVlRUVFneFpybk02dlRhT2NxaVdKL0RjOFJwNW9sQzRSbEZNUFR5amFJVVpxYk83QmhDRG9SWDN1TFJ5bC9QTHQ1Z3VWcGd0VHhMS0dKZ0Q0Y0V4TC8vcWg5L2xIeTUreUVxbmdkNU4zY1ptOEtNYXVieTZYT1ZrbzBpWXU3aU9RMWdxRUJRQ0hIZnJoWjErOENOTlU2SmVRcDRmbkVVUmc2SGRhM0greGtlMHVuVWVXMlZpZ0N5M296MVdXakMvQW10dEd3NHArUGRiUUVhaERVUWJhUFhnNHpFZit3TDJ1Y1FKSEsxQmJaL2JQK0QrR0poU0FZNU9nT1BZTVRBN0NUejF3MEt6VmFpRTl1Y0pzUmVNZ1RpRlQyN0NRbU5uelRSQzdNUWhHd056ckZUbHYzMzJGUzdWVjJuRXZXRnZqdGdGWXd3bVR0R3I2MFJuUGlGNi8yTnAreEJDQ0NHRUVFOGs0UThoaEJCQ2lCR1E2NHhPcjBYZ2hWU0tWVnhudkM1Rzl3TWc1ZGpEenhTZFFrYTZ5eEV3QUZHV2NxZXh4a2QzcnFBeFBETTVTemtJWlF6TW1OcHl6TXZ0cTdUVGFKYy8wSDdWZWk2dkw5VTQwUWdwYUJmUDh5Z1dRenpmdzVWUUdRQUFBQ0FBU1VSQlZObnlqbDZETWFDMUpra1M0bDZNMWp0b1FCaHh4aGl5TEdWKzRUSjNWMitRNngwczd1Y2E0Z3pxWFhzSC91MTFpQkxiQnVJNW15R1FJVFkrNURtc3R1SEMzZUg4L3IyV0c5RGF0bjhVOXJuOUErNEhRRUlmamxTZ1VyQmhqbmlibzQ0TTl2MFFwVGEwVXZDSEh3Z1NCNE14c05HeHJUN3RYWXorRW1JbkhoNERNMUZCZVI0NEIrLzhNdFU1TDAvTzBrMWpGcnR0Y25Od3puY09PbU1NNURtNjFTWDUvREs5dDg2U1hyMkZhWFdsN1VNSUlZUVFRanlSaEQrRUVFSUlJVVpFbWlkMGVrMktoVEtsc0lJelp1Tk8rZ0dRU3V4UlNqemFoWlRZMS8xL3VXTzUwYXozV255Nk9NL05qUldlblp4am9sakdjOGNyR0hQWWFXUG9KQkdYVm03enUrLzhKZDg1KzRQZGoza0JNS0FNVFBZOHZyNDR3ZEZXU0VGNytMNVBxV3lESDBwOU5maGhOaStXNnp3bmpoT1NLTDMzdllQQ0dFMmpzOGJGK1kvcHhPM2QvUkJ0N0ppUFZneExEWmhmdFNFQlozTjhpQUxVWmxQRm9JN0Qvc2lYTCs3YVlNcEJZSXdOVTlTS01GWGVITGN6Z1AycEZQZ3VUSlpndW1JWDIzdUpEYU04aVRiUWlleTJ6MVQzZjJTTk9CelNISzRzd2ZXVm5ZMGpFbUszSGh3RHM3eUI4bjFVS1VTNUxpZ096RGxtbXVjc2RKclVrNWhPbWtqNFl3emNHL0hTaTBsdkxkRDc4WWNrSDE5RXI5ZnRaNlVRUWdnaGhCRGJJT0VQSVlRUVFvZ1JrbVFKN2FoQnBWaWpXQ2pqYkxHSVBjcnVOWUFrSHRYRW94dmt4SDZPVWV3cUFHS0FkaEp4YlcyQmorNWVZN0pZWWJaY0kvUjhhUUVaY2NZWTBqeGpzYlhCWDMzMkhyLzFvei9uaDFkK3htcW51YnN4THdBR0hBMVRYWS9YRjJyTXRRc1VqRXNRQm9URkF1NW1NT2hSd1k4OHo0bDdNVW15emJhRE1XS01JVXE2WEx6MUNTdjFSY3hlTFBMazJqWTlySGZnNXBvTlhxUzVYZlIzRkRnTXBnM0VZRWUrbkx0eHNKb0JNZzJkQkU1TlFTa1lYSkJDS1JzMnFZWXdXN1BCbW5ac1J3QTlTYVp0R0tnYURqYTBJZzRtWTZDWDJ0YVA5WTdjMFM0R0s4M1E5U2JwclFWTUw4S3BsRkNCRCs1NGhhOGZSV05BS2Y3NWk2OFQ1eGxyVVJjdHg5aklNc1pna2hTOXRrRjA3bk9pZHo4aXY3TU1VWHpnemxtRkVFSUlJY1Qra3ZDSEVFSUlJY1NJU2RLWVR0U21XcG9nTEpTMlhNd2VaUXFGQXhSVGw4bWVUOWZQaVh5TjNtVUFCQ0RaREJGOGNPc3lxNTBHUjRvMXlvV1F3UFZRak5mK09lajZJMTRhdlE1bmJsL210OTc0TS83b3d4OXhjZVUyM1RSNWloOXNneC9USFordkw5V1liUmNvS0k4d0xGQUlDN2ozRm11K0d2d3d4cEJuR2IxdVJKYnVZQlRLbURER2tPVXBkNWF2YzJQaEVrbTJ4d0VKYlNESm9CWEJZaDNtMTJ3QXdIUHNXQmlGRFlQc3gzRm9ES1FaWEZ5QXF5dmJDeWlNa3lRRjE0VzVxbTNrR0dRQXhGRlFLdGd4THE0RGphN2QxMCtTNWphTU0xZURTbWgvamhDN29RMHMxT0d6V3pab0pzU2dhUU5SVEw2eVRuWm5DUnlGVXk3WlVUQmpkdjY5RmFVVWM2VXFMMC9OY0xtK1JwUWZ2SE9nY1hkdnhFdTdTM0x4T3RGYkg1QmVuc2MwTzNZOG5CQkNDQ0dFRURzazRROGhoQkJDaUpGamlOTWVVZHlsVnBtbUVJUmpGM0JRS0JSUXlCd21vb0RNMVhTRG5OeGgxd0VRYlF5TnFNUDVwVnU4ZmUweldsR1hvOVVwaWtHQWYwRHUwaHgzeGhpNlNjU1YxYnQ4NSt3UCtOL2UrQXZPM0xyRWVyZjFkSGViR3ZCeXhXeTd3R3NMRXh6cEJnVEtvMWdNOFFNZng5bTZJYWNmL0VqVGxLaVhrT2NITERpd1NSdk5SbXVWOHpjK290MXI3dDh2TXRqbWgyNE1xeTBiQWxsdTJvYVFnczltWC83bWFKZzlPaDROTnBUd3dYV29kdy9lM2ErNXNmdnpTTVdPZ05tdkVNMVcrZ0dRZ205SHdGUUtOdFFUYjZNWko4b2d6dURZQklTK3RIK0luVE9ib2JMUDc4Q2R1djBjRVdKWXNoelQ3cERkV1NGZmIrS1VRNXd3c09FOHhuY1VqTmFHSk05NGJmb29WeHFydEpPbkNPR0tQV1dNQWEzUm5SN1ovQUxSZXo4ai91Z0NlclcrdlNDbUVFSUlJWVFRanlEaER5R0VFRUtJRVdSSE9QUkkwNWhhZVlxQ0g0N2RoZWY3QVJDWGlhNlBkZ3pkSUNkenpLNERJQUJ4bnJMYWFmTEp3blhlbS84Q1J5bm15cE9Fbm8vN2lCQ0EyRi85RVMvTDdRWi85OFZaL3RVUHY4dC91bkNHMjgxVmtxZTV5M1J6QWJxUUtwN1pLUExxY3BXcEtLRGcrcFJLSVo3L3FPQ0h3VjVUMXlSSlF0eUwwUWYwN2tuN1dkSGg0dnpIckRhVzltYmN5M1pvWXhmL0cxMjdjSHR6RGRxUmJRTHhuUHZCZ3FjNUhvMkJYZ3lmM29icnk1QWV6TmVRSklOdUFzY25vVGpBOFM5OVN0bldrY21TRFlHMFl6dUs0M0dMOFdZenRPSzdOcmppRGJDMVJCd01CdHNtOU1FMWFFYkQzaG9oN0hzeVNkSHJEYkpiaTVEbHFFb1I1ZnN3cHVlWEJtaW5NWGM3TFNwQmdXWVNrdy9xUEVGc3FSLzZNRkZNdnJqeS83TjNwekdTM1dmZDk3OW5xNjNYNlo1OTljeDRISytKN1RnaExFa01nVUJJaURBOFVnaGJCQklCS1M4UXZBaXZVSWhZWGlBbEVFRlFJZ2dDYnVrUnUzS2pBSUU3ZCtJbnhsa2R6NHc5KzNpbXAvZTlhNjlUWi8wL0wwNTNlOFl6WTgvUzA5WFYvZnRZcmE0NnRWMVYzVDV6K3B6ZnVTN2EzenhCK3pzdkVVL05nZC9XK0NzUkVSRVJ1V3NLZjRpSWlJaHNVS2xKYVFWTjBpUmhvSGNibnB2cnVoM1AxdkovdWRTbXYrM2hwQmFOZkVSa201VTczQkVEK0hISWRMM01DK01YT1RVN1NvK1haNkRRUzk1MXNhM3UzRW5mYll3eHhHbkNVcXZCaXhPdjhDZlBmWkV2Zk9lL09UTTNSaU5zMzEyVEJnT1dnYjYydzdHNVhvNHM5dEFmZXVROWoyS3BnT3U2Tnh5SlpKWjNtcWRKUWhDRWhPMW9kZGxtWTR3aGlnT3V6RnhrYlBZVm9yZ0RaL1Fhc2pFZ3pRRG02ekMyQUpVbW1CUnk3cXNqWWVEMndnSEdaSUdJOHpQdzBqZzBOL0haeW9aczVJVnR3NDUxSHYreXdyS3kwUzk5aFd5Y1M1eGtZWjdvZGJybHhHbjJjOTgxa0QzT3R0ZXZYdWwrY1FxakMzQng5dlYvejBUV1c1cGltajd4N0FMeDlBSjRIbmFwdUR3S3B2dTZnQmhqNk04VitIL3VmNHlSMmhMMWNJMUh3OGt0TWNhQU1aZ2dJcDVmb3YzZFU3U2ZQMDQ4Tm8xcCtocnhJaUlpSWlKclJ1RVBFUkVSa1Ewc1RSTmE3UWFXWmRGWEdzQjF2SzdiNlF4WkNNUkxMZnJhTHJuWXh2ZGlJdGRnTE82cUMwaHFEUFhRNThyU0hNOWZPY05JZVlhaFVoODlYZ0hQY1JRQ3VVZU15ZHFJbC8wNkw4OWM0ZlBmK2svKzVPdGY1RnVqWjFsbzFVanVObXhod0UxZ3FPbnh5RXcvZTJ0RlNxbExJWituVUNqZ0xJLzV1Vm53STBrU0FqOGdERzloZkVXWE1zYVFtb1NsK2h6blIwL1NiTmM3WFZMV0thSWRRYmtKRTJXWVdJSXd5c0lNOW5JM0VPc051b0VZa3oxUE00Q3prM0I4RE9yKytyMkhUa25TN0gwT2xtQ2dtQVV4T2hFQXNTMG81Yk1BU01HRGVpdnI4SEt6LzQraUpEdGd0WHNROHE2NmY4aXRNU1liTDNSaURPWnJXU2Noa1kwbWlqRzFCdkhFREtiUnhPNHJZZVd5VVREZHVHMzV3TkFPV25IRW5OOVE5NDkxdEJyNkNDUFN4U3JCeVhQNHozMlArUEk0cHQ3VXlDc1JFUkVSV1hNS2Y0aUlpSWhzY0VrYTAyalZzQzJMdm1KM0IwQmNZOUVYdUd6elBTTEgwUFlTRW52MURuY3NUaE1xN1NZWEY2YjQyaXN2TVZHZHA4Y3JVTW9WY0d3YngrN09IZlVialRHR0lJNVliTlg0N3ZnRi92ejVML0daNS82TjUwWk9NVjB2RTZaM09hUDhxakV2KzZvbEhwcnBaNmlWSTQ5TElWOGdYOGhoT3l1Qm51dURIOFlZa2pqR2I3V0pOL204ZElPaDZUYzRkK1VFaS9YNWpkWGRKRFVRSnRuNGtKbHFkblovdFpVRkMxdzdPL0JyeUw2czVmdW5hUllrYUVjd1hZSGpvMW40bzc2RnhrRkVNVlI5Mk40SHZZVTNEc3JjQ3lzQmtMeWJqWUFaNnNtNnJ0eHNERXk2M0tGbG9BVGJlckxRaXNnYk1RYVdtbkQ4U3ZiN0k3SlJHUVB0a0dTaFFqUStEYW5CN2xrTzZDMTN0ZXFHN2N2VUdOcHhoR1ZaTExaYlJLbTY3YXdIc3h6NlNLcDFvcGN2NGovM0F1R0ZLNWhxUGV1d0pTSWlJaUp5RHlqOElTSWlJdElGNGlTaTd0ZnczQnk5eFQ0Y3grMktuYzJ2WldGaEc0dGk1RERVek9FbUZtMHZJWFpOZHR6L0x0OVNsTVNVL1FibjVpYjQ2cVdUWEZ5WXhMWnMrZ3RGUE50UkNPUU9HV1B3bzVDRlpwWC83L0pwL3ZTNS84M252dmtmZkd2c0hEUDFNa0d5QmtHTDVURXZQWUhEMFlVZTdsL29wVDl3eWRuWm1CY3Y1MkhiTis3a3NoTDhpS0tJdGgrU0pKdDdoM3IyWGtOR1p5NHdNWCtaT0lrNlhkS05HYkxSRG42VUhlZ2RXOHk2Z1ZSYldkREJEN1B3d0ZJREZtb3dNZzhueCtEbENaaXBaQjBudHBwMmxIVTkyZGtQcFZ6bk9tbFl5MEdkL21MVzFXT2xHOHVOUWxYSmNuRG4wTEM2ZjhpdGlSSzRNQU5YRnJKMWhNaEdseVNZUm90NGFwNTRmQWFUcEZpRlBKYmpySTY4MnNqYmw2a3grSEhFL1lQRE9KWk5KV2lUYnFUUTZDWnk5WGlYdE5FaVBIc1ovK3ZmSlR4N0NWT3UzZmpmVVJFUkVSR1JOV1N4YVJzaGk0aUlpR3crcFVJdkR4eDRqSU83N2lmdkZUYjBqdVkzWWpBRVRzcENUOERGSFEwcXBZaklOWGNkQUxsYXljc3ozTlBQay91TzhzeWpQOEM3amp6S2pwNStpbDRlK3daalErUlZ4aGlTTk1XUFFpcCtnLys1Y3BwL1BmVU52anQra2ZsR0ZUOEsxdTRQQ1FOT0NnTXRqd2ZtK3RqWnlKRlBIRHpQcFZESTQ3anVEY2U4Z01FWVNOT1VNQXdKMnlIcEpoOGZrUDFjRW1hWEpqbjV5cmRvK05WT2wzUjdMQ3NiQStNdGp6Vng3S3pyUndva0NVU3BXcURuWEhod043ejlLUFNYVnM4dTd3aGpscnQ3QkZrSGwrT2pXWkFuZWszQXFpY1BQLzRvSE53T3J0T1pXcVU3R0FPTk52elh5MWtnYkpPdnMyVVRzbTJzWWg1N2FJRGNRMGZ4M25RZlRuOHZWczZERGJ4dG1YZGNudDUzaEtPRHcvejloWk1zdFZ1ZExtbFRNZGtHS1NhSVNPcDFvb3RqaE9kR1NCY3JtSmF2ZFoySWlJaUlyQnQxL2hBUkVSSHBJbEVjMHZUckZISUZTc1crcnU1a1lXSGhHSXVlMEdXb21jUENvcFdMaVcyemNvZTdGcVVKdFhhTDBmSXN6MTg1eS9NanA0bVNoUDVDRWN2S3p0VHM1cy93WGtpWHUzeFUyZzB1TGt6eHhWUGY1RStlK3lMLzcvRm5PVGsxd2tLcnRuYnR3cGRIZitSamk5MjFJby9NOUxPOW1TTnZYUEs1UElWU0FkZDFiaGo4V0JsemtpWUpRUkFTdHFPTk5mcmtIakhHMFBCcm5CMDlRYVd4aU9uR0xQOUtwNGd3eWJwN2hFbDJQVTZ6QThOYlhaSkN6YzlDTWNPOVdSaWtreDFBYkN1clliQUV1d2F5NjgwZ3EzUGw1MlZaMmVpWFhmMEtmOGpyU3cxTVYrSDBCTFIxQnJ4MElXTWdpakdOSnZIVUhQSG9GQ1lJc0FvNUxOZGRIWCsxMGJZdFU1TVNKQW5mditjUTU1Zm1xWVpiYUt6YVBXU01nU1RGdEFPU3VRWGF4ODhTUEg4aUcrK3lWSUVnMG1tWElpSWlJckt1MVBsRFJFUkVwQXYxRlFkNDZORGo3TjF4SDU2YjIzQTdtRytIV1Q1ODNYWVRadnZhdkxLOVNhMFlrVGlzYVJjUUFNOTIyRmJzWmQvQU1PODQrQ0EvZVBoaDNuSG9RYllWZXlsNk9mSnVEcnVMUDhzN1pZd2hUR0phWVVDbDNlRDVrZE44OWRMTGZPUEtXUmFiTldwQmkzQXRScnRjODZMZ0poYTk3V3pNeTY1NmdXTGs0Rm8ydVh5T2ZENlA3ZGpMeDd4dkhQeElrb1RBRHdpanJiRmozUmlESDdRNE4zYUMwWm1MUkhIWTZaTGtYdXJKdytNSDRiRUQyZVZPcjV1dTdnSXlYWUh6TXpCVnpnSThPUWVldkEvZWZCQUtYbWZybEkydEhjRzNYb0dYeGlGVStFTTJBZHVDZkE1N3NKLzhnNGZ4SGpxQ005Q0hsYzlsWFVJNnZlNitpbWM3dkduYkR1YjlCZ3QraThSczhVNWJkOEVZZzRtVExQUXh1MEI0Zm9Ub2xYSFNSaE9DY0V0c2w0cUlpSWpJeHFUd2g0aUlpRWlYNmk4Tjh1aVJ0N0ZyYUIrdTQyMm9uY3Qzd21DSXJKUjZJZWJDampyei9TR0JtMklzMWp3RVlsc1dKYTlBYjc3QTN2NGgzbkh3UWQ1ejdIR2UzSGVVZ1VLSm9wY241M3FiT2doaWpDRk9FL3dvcEJhME9EVTl5dis5ZUlLdmo3ek1lR1dCV3RDaUZhN2hhSmZWRndiTFFDR3kyVjhwY21DcFJIL2c0cVUyam0yVEwrYnhQQS83SmdkTWpERlo3WEZNMnc5STRqWHFRckxCR1dNSW80QXIweGU0TVA0eWZ0anNkRW15SHZvSzhOUmhlR2d2RkhPZEQ0QkFGZ0tKRS9BanFEUmhxZ0tPQlVkM1pkMC9sczk2RjdtT01WQnZ3NWVPdzB4Vll4QmtjN0dBUWg1N3NKL2NzVU40RHg3QkdSckFMbXljRUlodFdlenQ2ZWVuano3Q0Z5K2ZackplNjg0T1loMWlqQUZqTUZHTThRUGk4Um1DczVlSUoyWXdUUi9DcU5NbGlvaUlpSWdvL0NFaUlpTFNyU3dzQm5xSGVPVHdXOW01YmUrbUNZQ2tHTnBleW14dm15dmJXMVFMRVpHN2RxTmdYc3UyTEVxNUFnUDVFZ2NHdHZOOWh4N2szVWNlNDRsOVIrak5GY203TGpuSEkrZTZYZjM1cm9ROWdqZ2lpQ1A4S09ESzBoemZHRDNMVjE4NXdibjVDU3ArazBiUXZqZG5naTcvQ0wzWVlxanBjZDlTRHpzYWVmS3hnd000amtPaG1NZHgzVGNNZmtSaFJOQU9TWkt0RS95SWs0anBoVkZPajd4STNhOTJ1aVJaVHdORitQNzdzM0JGd2RzWUFSQlk3Z1N5UE1JSHdIT3pNK0EzU24yeThjUUpqQzdBL3prRmphRFQxWWpjR3haWko1RCtYcnhqaDhnOWNqL08wQ0IyUGdkTzUwTWdBN2tDdi9UUWs1eGJtdVA1NlZIOFdJR0YxN01hK0lnVFRCaVIxQm9rVnlZSkw0NlN6QzFoV20ySTFjVklSRVJFUkRZT2hUOUVSRVJFdXBpRnhVRGZFRzgrOG5hMkQrN0dzYnM3b0xEQ1lJaXRsRVl1WVdyQVozeGJpMlkrdVNlallLN21XRGFsWEo3K2ZJbDkvVU04dU9zQWI5NTltRWQySGVTQm5mdnB6UmZJTHdkQmNrN1dHV1NqZnQ0M0NudU1sdWQ1YWZveUo2WkhPRFYxaGFuNkV2VzJUejMwMTM2c3l6WEZnSjFDVCtCd29GemlRS1ZJVCtqaUdBc0xDOWRiRG40NDJlL3Y5WitwV1Q3T25CS0dJV0U3Sk4waVo0d2JZMGhOd21KdGpwY3VmcHR5ZlVGbjZXNDFGckN0Qkc4L3V2RUNJQ0szeWhnSUl2aldKWTE4a2Ewam44UHU3OEU3ZWhEdndTTzQyN2RoRlhKWW5nc2Qyb2JNMlE3ZnQrY2crM3NHK00vUjgxUUNmOTFyNkFZclkxMklZcEttVHp3MlJYUjVnbVJ5bHRSdlo2TmRFbzNORVJFUkVaR05SK0VQRVJFUmtTNW5XVGJEL1R0NTVQQ1REQS9zMmxRQkVBTkVka3F0RURHK3pXZHFzRTNiUzBqdndTaVkxM0lzbTd6clVYUnpGTHdjdmZrQ0QrODZ4RnYyM01janV3L3g2TzVEREJaNjhCd1AxN2J4SEFmSHR2R2M5UjBYc3hMeVNOS1VNSWxKMHBRb2pXbkhFZU0zQ0hzMHd3QS9DbWpISVhGNmozZGFMNDk0eWNVV08rdDVqaXowTU9CNzVGTUhpK3lnaCtkNTVJczVITWNCdU81MzE1anN6NVUwU1FpQ2tEQ0lWcGR0QldtYVVtdVdlZW55ZDVrclQ1S21XNlBiaWJ5R0JReVY0RzBLZ0VpWE1nWXFMZmpQa3hyNUlsdFB6c01xRm5CMkRwRzcveUR1NFgwNC9YM1pjdGRaOSszMmt1dXhwNmVmS0UyWmJ0YUl0RzBCTEc5ekppa21pakR0a0hocWptaGtnbmgwaXJUZXhBU1J1bnlJaUlpSXlJYW44SWVJaUlqSUptQmJEa1A5T3paZEFBUldSc0ZBNkNZc2xTSkdoNXNzOUlRRWJvcFpoeERJMVFxcllaQTh2YmtDOXczdDR1andidmIxRDNObzJ5NkdlL3A1MDQ1OUZMMGNydVBnV001cU1NUzI3R3VPMWRyTHQ5M3M1MlNNV2U3R1laYXZRN29jOUZnSmZNUnBRanVLbUs0dk1WdXZjSFp1bk5sR21ZbktBaU5MTXl3MDY3U2lkUXg3ckJhZmhUN2N4S0t2N1hKNHNjU3Vlb0ZpNUdCbnNROHN5eUtYejVIUDU3QnYwZ1o5SmVTUkpBbnRWa0FVYmEzVzVNWVkvS0RKbVN2SEdaKzlSSlNFblM1Sk9ta2xBUExXSTFrQXBKUlRBRVM2UjV6QTVUbjQ2aG1OZkpHdHk3R3piaUM5UmR4RCsvQ09Ic1RkdXhPN21NZHlIWERXSndpU3N4MStZTThoM2pTMGszKzYrQkpMN2RZOWY4Mk5hclhEUjV4Z29vaGtzVXIweWlqUmxVblNjZzBUaEJCdXJlMVBFUkVSRWVsdUNuK0lpSWlJYkJJckFaQ0hEei9KY1A4dVhHZnpCRUFnQzRFa2xxSHRwc3oxdHJteXZVV3RFQkU1WnQxRElDczgyeVh2dW5pT1M4NXhjVzJIZ3BlalAxL2swTFpkN08wZllrL2ZOZzV0MjBWL3NZUmoyUURZbHNYMm5uNTI5ZzdpMnM0Tm56dE1ZbDVabUZvZHg1SWFRejFvTVZGWndJOEN4cW9MVEZVWEdTM1AwWW9DNGlTaEhVZkVhVXlZWkYvcGVuZklXQTU5ZUluRmdPK3h0MXBnZDYxQUtYSncweXoyQVdEYkZ2bGlIcy96c0c4U2dESEdaQ0dYT0tidEJ5VHgxam9yMVJoREVMVzVQSFdXVnliTzBBNjM3b0VadVlvRjlCZmg4VVB3NEY3b3lZTzllZGJ6c2trWkErMEl2bkVSVGs5QXVMWFc1eUkzbFBPdzhqbnNvUUc4SS90eEQrN0p4c0xrYytDNjk3UWppSTNGa1lFaGZ1bkJKL2xmNTE3a2NtMXAvYmNaTzhRWUExZU5kREZCUkR3OVJ6dzVTenc1UjdKVXhiVGJXZUJESFlwRVJFUkVwQXNwL0NFaUlpS3lpZGlXdzdiK0hUeDQ2QzNzSE55RDYzaWJLZ0FDV1Fna3RsS2F1WVRaZnArSndUYjFmRXpzbW5VWkIzTXJiTXZDYzF3ODI4VnpISEtPaTJPL0duNEFjR3dIejdsMjJkV01NUVJKeE1xK2VJTWhOU2xobkdCSUNaT0VhRG5rMFhFR2JBTmViTkh2ZXh3b0Y5blpLRkNJYmJ6ME5lL2JkU2dVOGppdTg0YkJqeWlNQ05vaFNiSzFEaFFhWTRpVGlNbjVLNXkrOGlKTnY5YnBrbVNqNlMzQXczdmhMUWVocjVCMUFObGs2M3JaUkZaR3ZuenBPTXpWdEJkSzVHcTI5V29RWkxBZmQvOHUzSU43Y2Zkc3g4N253WFd3dkxVUGRKZGNqeC9ZY3g4VGpTcVhxZ3RFNjlVZHJnTld4N25FTVNhS1NlcE5rdWs1NHRGcGtxazUwbFliRTBZUXhiQ0pQd2NSRVJFUjJSb1UvaEFSRVJIWlpDekxacUJuRzQ4Y2Zpczd0KzNkdEFFUUE4UjJTdHROV2VnSm1CNXNzMVFLQ2QyVXhHWkRoRUEydmRYUWg4MVF5Mk4vdWNqMlpwNUNaT09hNjRNdHJ1ZFNLT1p3bHJ2U1hQOTdhYkx4Tm1sS0dJYUU3WkIwaTUxMWFZd2hUUk1XcWpPY2ZPWGJWQnRMeTcvdElxOVJ5c0VEdTdNdUlOdEtZTnNLZ01qR3RETHk1ZitlZ2FaR3ZvamNsRzJCNTJIbFBPeUJYdHg5dTNFUDdNTGR2eHY3cW80ZzNHUmMzdTJ3c05oWjZ1RUg5OTdIODFOWG1HczFOODMyaGpFR2syU2pYRWhTVEJRUno1V0p4NmRKSm1kSkZpdVlJSHcxOENFaUlpSWlzb200blM1QVJFUkVSTmFXTVNuVnhoS25SNzRIc0NrRElOWnlyQ0NYT25paFRURnkyTlhJVXluR1RBMzR6UFlGaEY1S2JKdVZCOGhhV2Y1STdSUnlpYzFRdzJOL3BjaHdLMDhoY25DTmRWM293N0lzdkp4SHZwRERjWnpWWmRjODdYS0xrelJKQ0lLUU1JaFdsMjBWeG1UZFhXcXRDdWRHWDZMV0xHK2FBekZ5RDdSQ09EZWRmWC9iWWRqZUI2NmpBSWhzTE1aQWxNRDRrZzZ5aXJ5UjFFQVFZb0tRcE5FaW1Wc2lQSFVCaW5tYzNkdHg5K3pBM2JzVGQzZ2JWczdMdW9JNGR4WUdNUmhhVWNTMmZKSEhodmZ3ZkhnRlA0N3UwUnU3ZDFiSHVGd1Y5a2pEaUhodWlYUm1ubmh1aVdTeGpHbjR5MkdQQ0JKMTl4QVJFUkdSelV2aER4RVJFWkZOeUdBMmZRQmtoWVdGWnl6Y3lDSWZPd3kxUE81YnpFSWcwLzF0L0Z4SzdCak1CaGtKMDdVTVdBYmMxQ0lYMlF3M2MreXZGaGxzZWVUakc0YytBQ3piSXAvUGtjdm5YbmZNQzBDU0pMUmJBVkhVZlFjZjdsWTI2aWFsM3F4d1p1UkZGcW96cEVZSEorUU50Q01ZbVFNL2dMY2VobjFEVVBBVUFKR05wUjNCVkRrTGdZaklyVEVHd2lnTExEUjk0a3FkK05JNGx1ZGhsWW80dTRadzkrM0MzYjBEWjdBUHkzT3pBS0J0WXpsMjl2ME4vaTBJMG9TemkzTzhkZGQrWHB5ZjNQRGhENU8xaDhPa0JwSWt1eHduSkUyZlpINkpaR2FCWkc2SmRMR01DU0pNSEdlaHN5UlIzMnNSRVJFUjJUSTA5a1ZFUkVSa0U3T3dHT2dkMnRRallGN0xZRWlCeUU3eGN3bHpmVDZUZzIwYStZVFlObGszRUFWQmJvM0p2cHpVd2tzdEJsc2V1K3A1dGpmeUZDT0hYR0xqM0NUMEFXRGJGdmxpSHMvelhqZjRZWXdoam1QYWZrQVNiNzJEZ3l1ZlFkMnZjWDcwSkpNTEkwUngyT215cEp2WVZqYjY1UzBINGRodTZNbG5BWkJOdnI2WExxQ1JMeUpyendKY054c0Q0N2xZcFFMTzBBRE9ybUhzNGNIc2NsOFBscnNTQ0xHd0xCdWNiRHpZMWR0anZWNmVvNFBEVERTcWxOc3QwZzNRZGUzNmtNZnk5VGdtcVRVeHRRYkpZcG0wWENkZUtHUHFUVXk0RXZaSXNzZUlpSWlJaUd4UkNuK0lpSWlJYkhKWEIwQjJETzdCYzNPYlBnQUNXUWpFQUxHZEVyZ3A5VUxNWEcvQVFrOUFTMEdRbTF2KzY4Qkp3VTBzU3FIRHpucWVYZlVDdllGTExyRnhVM3Y1WTd2NUIrZTREc1ZpSHNkeHNONGcrQkdGRVVFN0pObWlPK3RUazlMd2E1d2JQY25VL0JYQ1dBZEk1UTVZWktHUEIzYkRZd2V6TU1qeWdUNlJqakFtNi9yeGpZdHdlZ0xDcmJtT0Y3bm5MTUJ4bHNmQXVPQTVXSVY4RmdMWk9ZVGQzNGZWVzhJZTZNVXBGYkpSTWJZRnRvM251RHk2YXg5UDdOckgvNzUwbXFXZ0RkYjE0L25XeXNxWUZ0SVVZNEEwemE0bjJmZVZ3RWRTdnlya1VXbVExQnFrUzFYTWNpY1BFeWVRTG85NlNiVnJXMFJFUkVSa2hjYStpSWlJaUd4eUt5TmdUbzI4d0p2MlA4YWU3WWZJZWZsTkh3Qlo2VWVSU3gyODBLWVVPUXcxYzBST2o0SWdyN1U4MHNVMllLY1doY2htUnpQSHpscUJRZDhqbnppNGlZWE56YnQ4ckxMQTgxd0t5OEVQc0c3d3UyYVc5L3VuaEdGSTJBNUp0K2lPZTJNTWZydkpwWW16VEMrTUt2Z2hkODRBalFCT1QwSzVCVThlZ3QyREdnTWpuYVdSTHlMM25pRUxRY1FKaHF4em1MSHFwQXRsb3N2aldMYWRoVU1jRzh0eHNBZDZzWW9GbkcwREJNVThFMGVxZkhEM0VRWVdHeXlFRGZDV2R4ZGJWdmJZRy80VFlpMEhERjlUaHpITFlReno2aklNSmxrZVpXY01pUitRMXBvUWhLVFZHb1F4U2JtR0NVTFNlaFBUYm1QaTlLcVFSM2FaUk9Qd1JFUkVSRVRlaU1JZklpSWlJbHRBRmdBcGMzYjBCSEVhczMvSFlmSzU0cVlQZ0t5d3NIQ01oWk5BUG5uaklFaHFHMUpyOWNHYnovSStlZHVRZlM0cGxBS0hnWGFPYlUyUDdjMDgrZGpHUzE5L3JNdHJXWmFGbC9mSTUzTlp4dzhMWHZzQm11VjI0bW1TRUFRaFlSQ3RMdHRxakRINFFaT0xFNmNZbjN1RklHcDN1aVRaRElJWXhoYWgxb0xIRG1SallIb0wyVm5lVzJTZEx4dEVrc0ppSXh2M3NqVlg4eUtkYzAwZzVOckZhYmtHdGtYa09GaVd4ZlJMRnpsaFN2U05qUkdjZUpFZ0RMUHVIOFVDemtCZkZoeDVEYXVRdzluV2orVytlcHRKRFduTEo2MDJzOERHOGl1YU1DSlpyQ3lITjdKd2lFbFdPbjRrMlhaZ2NtMEhFQkVSRVJFUnVUTWEreUlpSWlLeXhmVGsremk2LzJFTzdycWZZcjYwWlFJZ04ySXdwSlloc2cyUmsxTFB4NVNMSVpWU1NLMFFFN29wcVEycGxZVkJUTGQyQmpIZ1lGTndYTUlveGs0TXhjaGh3UGNZYkhrTXRsMUtnYnNhOXNqR3V0eitHODNsUGZLRjVWRXZOeG56QXBBa0NlMVdRQlJGZC8zV3VwVXhobmJZNHRMa09TNVBuYVVkdGpwZGtteEdQWGs0T0F5UEg0VHRmWkJ6RlFDUjlkT080THVYNE1SWUZrb1NrUTNKc2l3R0J3ZlpzMmNQVTFOVFZLdlZMUnZNRlJFUkVSSHBkZzd3ZTUwdVFrUkVSRVRXVDVTRTFKb1YwalNodDlTUDUzcGJOZ0Jpa1kweWNZMU5MckhwQ1IwRy9SeTc2Z1VPVkVyc3JPZnA5MTN5c1kxdHNzL0lNcStPbEZuZEw3NlJQcjZWRVM0cE9LbUZtMWprVTRkSGUvYnludUUzNFk2Mk9UaWIwdXgyb0FBQUlBQkpSRUZVNThoQ0QzdHJSWVphT1hvRGozenE0QmtIeDl4WjhBTUF5OEwxWEd6YnVxN3JoekVHWXd4eEhPTzMyc1R4MWowUW1BVS9mRWFtenpNeWRSNC9iSGE2Sk5tc29nU3FMWmlyWmNHUFV2N1ZOdjFiZEwwdjY4UVlhSWZ3NGhXbytEcnRTR1NEOHp5UDk3M3ZmUXdQRHpNeE1iR2xBN29pSWlJaUl0MU1ZMTlFUkVSRXRpQS9iREl5Zlo0b0NYbmd3R1AwRlBxd0xHdkxoa0JnZVRRTTJRZ1UwcXdyU0NsMEdHcmxTR3hEWWhuYWJrSzlFRk10eE5TTE1VMHZKbkxUNWE0Z3I0NktTVzJUVFZhNVY2TmpsZytpV1N0QkQyTmhHN0NNaFdPZ0ozQW9SaTZsMEtHdjdURGs5UENlZlUvZ0pEYnQ4aXhoSThEbTFzZTUzS29rVGdqYUFYYXhnTDA2OXVYVjRFY1VSZ1R0a0NSSjF2UjF1NGt4aGlCcU16YnpDcGVuenRFS0dwMHVTVGE3S0lHWktqeC9BYVlyOE9oK0dPb0JUMTFBNUI1S0RTdzFvZXBubDBWa1F3dkRrTEd4TWQ3eGpuZnc3VzkvbTJaVHdWUVJFUkVSa1c2azhJZUlpSWpJRmhWRVB1T3psNGppa0RjZGZBdjlQWVBZMkZzNkFISzFHNFpCSXBlQmRvNjl5MkdRbFhFd3ZoZlRkbE5hdVlSbytYdm9wbGs0eERFWSsyWW5QUnVNZGVQYjdOV0ZWM2NjV2I1bXdFNHRla09IUXVSUURCMzYyeTdGeUtFUU83aUpqYzF5S0NTRndZRmVEdTdheFl2Zk9BVitpb085MWgvWHFpaU1zYXlBUXJHQWJXZXZrNllwWVJnU3RrUFNMWHdRMEJoREdBVk16bzF3YWZJTXJiYUNIN0pPREZCcnc1a3BtSzFsWTJBT2JZZFNMZ3VBYUwwdmF5MU9ZTG9NNGRidDhpVFNUWUlnNElVWFhtQm9hSWhDSWR1R1M5TzAwMldKaUlpSWlNaHRzbER6VFJFUkVaRXR6WFU4ZGd6dTRlSDdubVNnZHdqSGRoUUF1UTBHUTdvYzRraXRxNzZUZlU4c1F5T2ZrTmpYYjNhYjVXNGlvV3V1NlE1aUdTaUZObTVpdzNKL2pseHNVWWlkMWZFemtBVkFYZzE1Wk4wL2J0VFJvN2UveE9Ed0FITlRDNFRCK3JUeExoVHo1UEk1TUlZZ0NBbURhRXZQajgrQ0gyMG01a1k0UC80eURiK0cvaFNUanJDQXZnSzhhUTg4c2g4R2l1QTZDb0RJMmpFR21nSDhuMU53WlFFU0hVQVc2UWFPNDNEMDZGR09IVHZHYzg4OVI2MVc2M1JKSWlJaUlpSnltOVQ1UTBSRVJHU0xpNU9JdWZJa1NacncwS0czTU5TL0M5ZHhGUUM1UlNzZFFySTVMOWZmYmpEMGhpN21KaC9uU21Ea3RleVVhMEljMWsyQ0hXK2t0Ny9FRC83b1U1dytmcEU0WHI5eEswRTd4QmhEbXFSRTBkWSs4OXNZUXhENmpNOWQ1dUxFS1JwK0hRVS9wR05XdW9DOE5BNno5YXdMeUw1dFVQVFVCVVRXaGpGUTkyR3hvZUNIU0JkSjB4VGY5M24zdTkvTjZPZ29aOCtlM2RLaitrUkVSRVJFdXBFRC9GNm5peEFSRVJHUnpqTEc0QWN0R242TllyNUVQbGRTQjVBMVltRmh2ODZYWTJ6Y0czdzUyUkNlYTc1dU4vamhPRFlIanV4bDM4RmRYRGc5Z3Q5czM2TjNlV05Kbkd6NWx1RXIvMitOekp6bjB1UVptdTE2cDBzU3lTUnBkb0IrdXBLTjV1Z3RRTjVWQUVUdVhwUmtIVDlHRnJMeEx5TFNWZmJzMlVPcFZHSnNiSXd3RER0ZGpvaUlpSWlJM0FhRlAwUkVSRVFFeURwVStHR0xTbjBCMTNFcDVYdHdIVThCa0M3bTVWejIzYmViV3FYQjlQamN1bmIrMk9xTU1SaGphQVZOTGs2OHpNajBCZnlnMmVteVJLNWxnQ0NHeFRvc05hR1VnMElPWEZzQkVMa3p4bVJob3BmR1liNEdxYm9jaVhTVEpFbW9WQ3JVYWpXcTFhckNIeUlpSWlJaVhVYmhEeEVSRVJHNWlpR0kybFFhUzhSSlJFOXhBTTl4QVVzaGtDNWpXUmE5ZlNYaUtHSGl5alIrYTMyN2ZteGx4aGhTazlKbzFUZy9kb0tKdWNzRWtkL3Bza1J1TGs2elVURFRGVWhUNkN1QTU2Z0xpTnlaUmh1T1g0RkcwT2xLUk9RMnBXbEtGRVU4OWRSVDdOeTVrNW1aR2FJbzZuUlpJaUlpSWlKeWkreE9GeUFpSWlJaUc0OGZOQm1adWNEcGtSZW9OSlpJMGhoamRQWnVOOG5sUFI1Ky9CZzc5d3lUcU9QSHVzbUNId24xWm9VelYxNWtZbjZFSUZMd1JycEFrbWJkUDc1M0JaNDlCNVBsckN1STF2MXlPNUlVRnVyZzYyQ3hTTGNLZ29CYXJjYTczdlV1K3Z2N08xMk9pSWlJaUlqY0JvVS9SRVJFUk9TR3dxak4xUHdvTDEzNkR2T1ZhYUk0VkFDa2krUUxlWGJzR1daK1pwRW8xRUc0OVdDTUlVbGpsbXJ6bkI1NWdlbkZNYUpZN2RLbHkvZ1JYSm5QQWlCbko2SGV6ZzdvYS8wdnR5Sk9ZYVlLa1VLSEl0MHFERU5Pbno1TmtpVDA5dlppMjlwOUxDSWlJaUxTTFRUMlJVUkVSRVJ1S2pVcGZ0Q2sybGpDY1Z5SytSNWN4OVVJbUEwdUcvbFN4QmpEeE1nMFVSaDN1cVJOenhoRG5NUXNWbWM0TzNxY2hjb01jYXJQWGJwVWFxQVZ3RndObXUxc0RFemVBMXRqWU9SMUdBTkJDQzllZ2FvUHlndUpkSzFXcThXNWMrZm82ZW1oWHE4VHg5cW1FUkVSRVJIcEJncC9pSWlJaU1qck1oamFvVSsxc1lReEtUM0ZmbHpIQTFBSVpJTXE5UlM1LytIN0dMODhUYVBXVXNlV2V5d0xma1RNbHFjNWMrVkZsbXJ6SkVabnZjc21FQ1pRYnNKc0RZcTU3TXQxRkFDUkd6TUdGcHR3YWdMYTZqZ2wwczJNTVpSS0pYNzkxMytkeWNsSkZoY1h0VDBwSWlJaUl0SUZGUDRRRVJFUmtWc1NKU0cxWnBrd2JOTlQ3TU56YzFpV3BRRElCdU82RGdmdjM4ZDl4L1l6Y21HY3RoOTB1cVJOelJoREVMV1pYUmpuN0pYalZKcUxHSk4ydWl5UnRaT1lyUHZIeWlpUGdTTGtYTEJRQ0VTdUZTVndhUTVHRjdMeEx5TFMxV3piNXVEQmd3d1BEM1A1OG1YQ1VLUHNSRVJFUkVRMk9vVS9SRVJFUk9TV0pXbE0zYTlTYlpZcDVrcmt2UUsyN1NnQXNvSGs4am5lOU9oaEZ1Y3FUSS9Qa1NRNkFIY3ZHR013eHVBSExhN01uT2ZDeENscXJTcWFjeUNia2dHQ0dCWWJVR2xtWTJBS0hqaTJBaUNTTVFiQ09PdjZNVi9QUmdlSlNGZEwwNVJtczhuZzRDRGo0K1A0dnQvcGtrUkVSRVJFNUEwby9DRWlJaUlpdHlVMUtYN1FwRnlmQnl5SytSNWN4d1hVQmFUVExNdkM4MXphZnNqazJDeUJyek0wN3dWakRFa2FVMnRWT1RkMmtySFpWMmdGelU2WEpYTHZ4U25VL0d3TVRNNkZucnpHd01pckdnRWN2NUo5RjVHdWw2WXBqVWFEUXFIQTd0MjdtWitmSjQ3alRwY2xJaUlpSWlLdncrNTBBU0lpSWlMU2ZWS1RVbXRWT0RmMkVxZEh2a2Vsc1VTU3hKb0YzbUc1dk1lYjMvWWdBME45UkdHa244YzlZSXdoakFObWw2WjQ2WlZ2TVRGM21YYW9NMkZsQzRsVG1LdkJOeTdDaTZOUWJVR1NacDBmWk90S1VsaHFRRHZxZENVaXNvYmlPTWEyYmQ3em52ZXdiZHUyVHBjaklpSWlJaUp2UU9FUEVSRVJFYmxqUWRSaVluNkVFeGUveGZUU0JHSFVWdUNnUXl6TG90aFQ0TkN4L1ZUTGRlSklaMmF1SldNTWFacDF2Um1kdXNETGw3L0RmR1dhT05HQlR0bUNERkJydzB0ajhQVnpNRjJHTUZFQVpDdExVcGl0UXBSMHVoSVJXVU5SRkRFeU1vSXhodjM3OStONVhxZExFaEVSRVJHUjE2R3hMeUlpSWlKeVYxS1Q0b2N0bHVyenBDYWxsTy9WR0pnT2NCeUhYWHUzVXlqbHVYeHVqS0N0a1M5ckpRdCtKTlQ5Q2hmSFR6TXljNEdtWDhPZ0E5Mnl4VjA5QnFib2FRek1WbVZNMXZIajVCaVVtMmpWS0xLNVJGRkV1VnltMFdoUXFWUklFb1c4UkVSRVJFUTJLb1UvUkVSRVJHUU5HS0k0b05ZczB3b2FGUE1sY2w0ZTI3SVZBRmtudWJ4SHFiZkE1WE5qTkdxdFRwZXphUmhqaU9PUXhkb2NaMFpPTUwwNFJoQzFPMTJXeU1hUkdtZ0ZXUURFc3FDL0NKNlQzYWIxLzlaZ3lFSkFKOGJBVnpja2tjMG1UVk9NTWZ6c3ovNHNDd3NMbE10bGRmb1RFUkVSRWRtZ0ZQNFFFUkVSa1RXVHBERU52MGFsdmtUT3k1SExGWEJzRjBBaGtIdkljUjBPUDNDUU56MTJsTkZYSmdnREhYeTdXOFlZakRFRWtjL0UzQWhucnh4bnFUNVBrbXFjanNnTkJURXNOaUNNb0w4RUJUY0xmMmpkdi9uRktVd3V3YVU1algwUjJjU09IVHZHdm4zN3VIVHBFa0VRZExvY0VSRVJFUkc1QVlVL1JFUkVSR1JOR1pQU0Rsc3MxZVpwaHo3RmZBblA5ZFFGNUI0cUZQSTgvTVQ5MU1zTnBzZm5pR01kZkxzYksyTmVHdTA2bHliUGNHbnFMSFcvaGlIdGRHa2lHMXVVd0ZJVHFqNE1sckpSTUxZQ0lKdGVGTU9aS1ppcFFxSnVBQ0tiVVpxbVJGSEU0NDgvenFsVHAyZzJtNTB1U1VSRVJFUkVia0RoRHhFUkVSRzVKNklrcE42cVVLN1A0em91ZWErQVl6dUFwUkRJR2lzVWN2UVA5bkhwN0JVYWRZMTh1UnZHWkNPTWxtcHpuQnM5d2VUOEZkcWgzK215UkxwSGttWWpRQlliMEpPSG5nSTR0Z0lnbTVVeDBJN2d4R2dXK2xIMlEyUlRTdE9VY3JuTXBVdVhLQlFLTkp0TjBsU2hXQkVSRVJHUmpVYmhEeEVSRVJHNVoxS1QwZzVhTE5YbmFiVWJGSEpGUERlSGJUc0tnS3dSTCtkeC84UDNzVEJYWm1HdXJCM3hkMmlsMjRjZk5CbWR1Y2o1c1pNczFlZUpFNDNRRWJsdHFZRkdBUE0xeUxuUVZ3VFBVUUJrTXpJR3lpMDROWkdGUUVSazA3SnRtd2NlZUlCbm5ubUc4K2ZQMDJnME9sMlNpSWlJaUlpOGh0M3BBa1JFUkVSa2N6TVkvS0RKK054bFhyendEVVpuTHRKcU4waVNCR04waXZEZHNDeUx2djRTRHp4Nm1EaUtTUk1GUDI2WE1ZYlVwQVJSd0V4NWt1TVh2OFg1c1plb05zc2txY2JuaU55eDFNQmlFNzU5Q2M1TVptRVFyZk0zbnlTRmhWbzI4a2RFTnJVb2loZ2ZINmUzdDVkOSsvYmh1bTZuU3hJUkVSRVJrZGRRNXc4UkVSRVJXUmZHcExSRG4wcGprYVpmSStmbHlMazVITnRWRjVBNzVIb09CKy9mUjdGVTRQTDVjWUoyMk9tU3Vvb3hoaVNOYWZoMXJreWY1OExZeTVRYkMrcjJJYktXZ2hpV0dsbndZN0FFbnFzT0lKdEpGTU81YVppdFFxSndqOGhtbHlSWjBNc1l3OXpjSEZHa2JTWVJFUkVSa1kxRTRROFJFUkVSV1ZkeEV0SHc2eXpXNWtqVGhHSytCOGQyc0N4YklaRGI1RGdPV0RBM3RVQ3RYQ2ROZGVEdFZoaGpNTVlRUm0xbUZpYzROM3FDcVlVeC9MQ3BialFpOTBJWVE3bVpkWW5ZVm9LY3B3RElabUJNTnVybHhDaFVmZERxVTJUVGkrT1l4Y1ZGRGgwNmhPLzdOQm9OYlR1SmlJaUlpR3dnQ24rSWlJaUl5TG96SmlXTTJsUWFaYXFOSld6TEl1Y1ZzQzBIeTdJVUFya0ZqdU53NE1oZURoelp5L2psYVhYOXVFWEdtQ3lBMUtweWNmSTBseWJQVUdrdWthUTZjMVhrbm9vU0tMZXlUaEZEdlpCZkhoZWc5WDMzTWliN21aNmF5RUlnSXJJbE9JN0RrMDgreWVIRGg3bDgrVEpCRUhTNkpCRVJFUkVSV2Fid2g0aUlpSWgwVEpMR3ROb05GcXR6MUpvVlBOZkRjM000dGcwb0JQSjY4c1VjYjNuYlExVExkV2FuRmtpU3ROTWxiV2hadDQ5czlORFUvQlhPanA1Z2RtbUNkdWlqMDlWRjFrbWNRTFVGclFBR2U2SGdnWVVDSU4wcVRtQnNBVVlXc25DUGlHd0phWnBpak9IcHA1L201WmRmcGxhcmRib2tFUkVSRVJGWnB2Q0hpSWlJaUhTVVlia1RRN3ZHZkdXR2R0Z2s3K1Z4SFEvYnNnRVVBcm1CVWsrSnd3L3M1OXhMbDJqVVdwMHVaME16eGhERklkWG1FdWZIVHpJeWZZRjZzMEtTNm1DbHlMcUwwMnhFU0N2SU9vQVVjZ3FBZEtzb2huUFRNRnVGUkNFNmthM0NHRU96MmNUM2Zjcmxza2EvaUlpSWlJaHNJQXAvaUlpSWlNaUdzSEtBdnQ2cU1GK1pJWXdEOGw0QngzR3hiVWNCa0tzNGpzTzI3ZjJNWEJ5bnNsVEhwTnJoZmlQR0dKSWt4Zytiak01YzVQellTeXlVWndqamRxZExFOW5ha2hUcTdXc0RJTGJXOFYzRm1HelV5NG5STE15amY0WkV0cFFrU1hCZGwvZS8vLzJNalkzUmFEUTZYWktJaUlpSWlLRHdoNGlJaUloc01LbEpDYUkyMWVZU2k5VTVraVNta0M5aFd3NjJaVy81RUlobFdRd085ZkdEUC9vVWs2T3pOT3ZxK3ZGYUs2R1BkdGhpYXVFSzUwWlBNRGwvaFlaZkp6WHE5aUd5SWF3R1FFTFkyUWQ1VDkwL3Vva3hVRzdCcVlrc0JDSWlXNG94QnR1MmVlOTczMHVyMVdKcWFvbzRqanRkbG9pSWlJaklsdWQydWdBUkVSRVJrUnVKNHBCeWZaNUd1OGIwNGhqN2R4NWx6L0FCOHJtc0c0aUZ0U1dESUs3cnNQL3dIbncvb08wSG5TNW5RMWtKZlFSUm05bWxDY2JuTGxGdGxnbWlBR1BTVHBjbklxOFZ4REF5RDNrWG5qb0MvVVYxQU9rV1NRb0xOWWdVcUJQWnFscXRGc2VQSDJmUG5qM2s4M25hYlhWV0V4RVJFUkhwTkFzMTV4UVJFUkdSRGM2eWJISnVucjdTQUh1SEQ3SjcrMEZLK1I1Y3g4WGFZdDFBaXFVQ0R6eDZtUEppamFteFdlSklaMWtxOUNIUzVVbzVlSGdmUEhFb0M0QnNvWFY2MTJxSDhQeEZPRDBKb2Y0ZEV0bUtMTXRpY0hDUW9hRWhHbzBHQ3dzTEpJa0NZU0t5ZGo3eGlVL3dVei8xVTZ2WG4zcnFxVGQ4ekwvOTI3L3gwRU1QclY0L2R1ellQYWx0STNNY2g3MTc5M0xnd0FIMjc5L1A3dDI3K2JNLyt6T011ZjVRNENjLytVa2VlK3d4enA4L3o3UFBQc3QvL2RkLzNmTHJmUG5MWDE2OS9NMXZmcE5QZnZLVGExSy9pSWpjSFhYK0VCRVJFWkVOejVpVUlQSUphMjFxelRKamM1ZllzLzBRZTRjUDBGdnN4M1Z6VzJJa2pPTTRiTjg5aE45cU16ZTlzT1dESDhZWWtqUW1DQlg2RU9scXJSRE9USUxyd0ZzT1FHOUJBWkNOekJpSVV5ZzNJZGFCWHBHdHloaERFQVE4OGNRVDlQZjM4Ni8vK3E5VUtwVk9seVVpbThpK2ZmdXVDWExjaXAwN2Q3SjM3OTQ3ZXIxM3ZldGRIRDkrbkhxOWZ0MXQvL0FQLzNCSHovbGFIL25JUjI2NVU1SnQyeFNMUlVxbEVnTURBd3dNRE5EZjM3OTZlZHUyYmV6Y3VaTWRPM2FzZnUzY3VaTmR1M2JoT000MXozWGl4QW0rL3ZXdlgvY2E3M25QZTNqaWlTZjQ4Ui8vY1N6THVxM3d4enZmK2M3Vnk5VnE5WllmSnlJaTk1YkNIeUlpSWlMU05Zd3hoSEZBMkFob3R1dE16bDVtNS9BKzl1ODRUSDlwRU0vTlk5dWJOd1NTTDNnODhPaGg1cWNYU1pPdEcyNVlEWDFFQWZQbGFjWm1YNkhTV0NTSTJncDlpSFNyVmdpbnhzRno0TkY5VU1vckFMSlJHY0FQb2RLQ1ZNMWtSYmF5TUF5NWZQa3lILzd3aCtudjc2ZGFyZDd3ekhJUmtiWDArNy8vK3plOWJmZnUzYmQ4MzNLNXpLYy8vV2tBZnZtWGY1ay8rN00vNDRVWFh1Q0RIL3dneldiem12dCs0QU1mdUl1S1grVzZOejRrVnlxVitQYTN2NzBhOWlnVUN1VHorVFY1VFlBUGYvakQxNFUvSE1lNUpsenp3Z3N2WFBlNGozM3NZL3phci8zYUd6Ny8wMDgvellrVEoyNTQyMS8rNVYveTJjOSs5allyRmhHUk82WHdoNGlJaUloMHBTZ09pZUtRMWxTVDZZVXhkbTdieS80ZGh4bm9IY0p6ODdpT0ExaWJLZ2pTMDFlaWY2Q1hsMTg0UjdRRjIreS9OdlF4TVhlWmNuMmVJR3FUS3ZRaDB2MGFBWndjZzZJSEQreUd2S2NBeUVhVXBMRFlnQzNlZlVwRUlJNWpMbDI2eE1zdnYweGZYeCtPNHhESFdqZUl5TDMxMjcvOTIydHkzN0d4TVQ3OTZVL3o4WTkvbkU5ODRoTUF2T01kNytBZi8vRWYrWm1mK1JtQ0lManJXbStWYmRzY09YTGtuajMvTTg4OHcyLzkxbTlkMDNYazRZY2ZwbEFvckY1Lzdybm5ybnZjOXUzYmIybDBUbTl2NzAzdnQzMzc5anVvV0VSRTdwVENIeUlpSWlMUzFlSTBJbTVIak0xZVluWnBrc0hlSVhZUEhXRDd0ajBVY3lWY3g4VzJuYTRQZ2RpMlJab2FUbnpuRE9XRnJYTldwVEVtQzMwa01XRWNNRmVlWW1MK0NwWEdjdWdqVmVoRFpGT3ArL0RpQ1BUbTRjQndOZ3FteTlmZm0wNlN3bnd0Ry8waUlsdGV2VjduSzEvNUNvOC8vamlUazVNYS9TSWlYY1h6UEg3c3gzN3NtbVZQUC8wMFgvakNGL2psWC83bHJ2eDdzMXd1TXpzN3kvVDBORk5UVTB4TVREQTJOa2FoVUxnbS9QSHVkNy83bXNlOXRuUEh5TWpJYlkyQkVSR1JqVUhoRHhFUkVSSFpGSkkwcGhVMGFJY3RGbXB6RkNhTDdCamN6YTdoZzJ6ckhTTG41WEJzRjh2cXZyRXdsbVhSdjYyUHQ3M3p6WHp2K1ZQRVVkTHBrdTQ1WXd4cG1oQW5FYzEyblptbENhWVhKMmo2TlVKMStoRFp2QXl3MUlMdlhvWmlEbllPZ05OZDYreE56WmdzL0xIVVZQaERSQUJJMHhUZjkzbnJXOTlLclZiak85LzVEbUVZZHJvc0VlbFM3M3ZmKy9qZ0J6L0k0dUlpL2YzOTE5ejIvZC8vL1h6em05K2twNmZucG8vLzFyZSt4V09QUGJaNi9mWHV1K0pESC9vUVgvdmExN2ovL3Z0WGx6M3p6RE44NmxPZjRyZCs2N2R1K0pnSEhuaUF5Y25KMTMzZTN0NWVabWRuMy9EMWIrYktsU3ZVYWpYcTlUcjFlbjMxY3JWYXBWS3BVS2xVS0pmTExDNHVzcmk0eU1MQ0FvdUxpMFJSZEV2UC84NTN2dk9hNjYvOXZQdjYrcTU3ek5XZjU5V2pjYjcwcFMveG9ROTk2SWEzaVlqSStsTDRRMFJFUkVRMmxkU2toRkdiTUdyVGJOZVpYQnlqdDlESDdxRjk3QnJhUjAraEg5ZjFsb01nM1hGQTBmTmNEaDg3QUpaRjIyOXYycTRmcTEwKzBvUW9EaWpYRjVoZUhHZStNa1U3OUluakNNUG1mTzhpY3BYVXdFd05YaHlGSHpnR0F5V3d1Mk45dlNVRU1aU2JXUWhFUkFRSWdvRHo1OC96NWplL21kT25UeXY4SVNKMzdJZC8rSWRYTzI3ODh6Ly84elczZmVVclgrSGl4WXQ4NWpPZjRjLy8vTTl2NmZsZUw0VHd4Qk5QY09IQ0JaYVdsbmptbVdkNDl0bG5HUjRlWHIzOW94LzlLQk1URTN6cVU1KzZzemR6bDk3NzN2ZStZY0RrVGhXTFJYNzRoMy80bmp5M2lJaDBsc0lmSWlJaUlySnBKV2xNRXNRRVlZdHFjNG1SbVlzTTkrOWs1K0JlZG16YlE4N040emdPanUwQTFvWU5nOWl1VGY5Z0wxY3VqQlA0bTJ0bitrcVFKVWxqNGpqcjNySlluV1ZxY1l4YXMwd1VCY1NwWnNlTGJEbFJBaVB6MEZlQUorK0RucnpHdjJ3RVNab0ZQOXEzZGthcGlHd052dS96dGE5OWpXUEhqbUZaMlRiMVpnMHJpOGk5ZGZUb1VRQW1KaVp1Mk1HaVdDemVrL0ZTbHk5ZjVoZCs0UmY0OTMvL2R4ekhXVjMra3ovNWszem1NNTlaODlmcnRQZSs5NzJyWFR4cXRSb0hEeDRraWlJZWYveHhubi8rZVFET25UdDMzZU51RnFiNXdBYytvRzRmSWlJYmhNSWZJaUlpSXJMcEdXT0k0cEFvRHZHREZyTkxreFR5SlliNnRqTThzSXVoL3AwVWNrVmMyOFYySEt3TkZBU3hiWnRDSWMrcDc1Mm5VVzhSaHB2amdOdXJZMTFpZ3FqTlVtMk91ZklVaTlWWmdpZ2dUa0tOZGhIWjZ0b1JuSjJFd1JJOHNCdnluZ0lnblpZWVdLeHI1SXVJWE1NWVE3VmFKVTFUM3YzdWQvT1ZyM3lGZXIzZTZiSkVwQXV0aEQ4dVhicDAzVzF4SFBPVnIzeUY4K2ZQOCtsUGYvcUdqLytsWC9vbGR1ellzWHI5WnZjRFdGcGF1dWI2Yzg4OXgrLys3dS95UjMvMFJ3Qjg5YXRmNWVkKzd1ZUk0ODEzTXNMUC9NelByRjcrNy8vKzc5V2d6ZFhMLyttZi9vbUhIbnBvM1dzVEVaRzdvL0NIaUlpSWlHd3BhUm9UcERGQjVOTm9WWmxhR0NQdkZSanNHMmI3d0c2RyszZFN5SmR3SFJmSGRyQXN1Nk5Ca0VJeHh4UHZlSVNwOFZscWxVYkg2cmhicjNiNFNKYTdmRVNVYS9QTVZhYVlyOHdRaEQ1UkVwR295NGVJWEswUndJc2owRnVBQTBQZ09ncUFkRkthd2tJRDRxVFRsWWpJQmhQSE1Rc0xDenp6ekRPY1BIbVNScU9oN2g4aWNsczh6K08rKys0RHN2QkhzVmk4NXZaM3ZldGRsRW9senB3NXcrLys3dS9lOERsKzdNZCs3SnJ3eDgzdWR6T2YrY3huZVB2YjM0NXQyM3prSXgvcDZCaXJDeGN1ck5sem5UMTdscWVlZWdxQUhUdDI4TUVQZm5EMXRpOSs4WXVybDMvNnAzOGFnRmFyeFgvOHgzK3dZOGNPTGw2OGVNUG5QSGJzMk9ybFJxUEI5UFQwRGUrM3NMQncxL1dMaU1pdFUvaERSRVJFUkxhc0pJMUpWb0lnN1JvelN4UGtuQndEdmNQc0dOek44TUJPaXZsZVhNZkZ0bTFzZTMyN2dsaVdSZTlBTDBNN0J6bDk0Z0p4bHgxc004WmdqRmtOZkFSUm0wcDlrY1hxTEV2MUJmeDJuU2dKaVJNRlBrVGtKZ3l3MUlMdlhzNENJTnQ3RmY3b0ZHT3ljVHlMOVd6OGk0aklWZEkwWldGaGdhbXBLZmJzMmNQazVDUkJFSFM2TEJIcElnODk5QkNlNXdGdzVzd1ozdnJXdDE1eis4bVRKMjk3dE1nYjNmOWpIL3NZZi9NM2YzUE5zbzkrOUtPMDIyMlNwTHYrL3I1VnYvSXJ2MEl1bDF1OS90ZC8vZGQ4NFF0ZkFDQ2Z6d1B3NVM5L21VYWp3V2MvKzFrKys5blAzdkI1cnY1c24zMzJXVDcwb1EvZHc2cEZST1JXS2Z3aElpSWlJZ0trYVVLWUpvUlJtMWJRWkw0eWhlZm02QzMyTTlBN3pHRHZNSU85UStSekJSdzc2d3BpMjlrczRIc1ZCbkVjbTN3aHg2V3pvOVFxRy8vc1NXTU1obXljUzVxbXhHbE1xOTJnWEZ0Z3NUcEx1YkZBR0Fja1NVeVN4QmcyOXZzUmtRMGlOVEJiaFpmSDRlMUhvVGV2QUVnbkdBUE5BUHdJcmI1RjVFWnF0UnIvOEEvL1FHOXZMNDdqZExvY0Vla3liM25MVzFZdm56cDE2cnJ3eDNxNTNZQkp0N2w2cE03azVDVDc5dTFidmY1OTMvZDlQUGJZWTV3L2YvNjJQb2NQZk9BRHIzdi9wYVVsRGh3NGNHY0ZpNGpJYlZINFEwUkVSRVRrTlZLVEVNWUpZUnpRQ2hvczF1WndiQmZYOGVndDlqSFlPOHkyL3UwTTlBeVI4d3JMUVJBYnk3S3gxMmhNakdWWjlQU1YyTDV6RzVmUGo5RnViYnd6SjFjNmU2UW1JVTBUa2pRaGpBSXFqU1VxalVYSzlRV2FmbzBvamxhN3JJaUkzSkV3Z1ZkbVllOGdITjBGbnNhL3JMc2toU1dOZkJHUm0wdlRGTi8zK2ZtZi8zbU9Iei9PTjcvNVRkcnRkcWZMRXBFdWNYWDQ0K1dYWDc3aGZmNzRqLzk0VFYvejVNbVRkL1M0dFJ6SmNqUFBQZmZjTlIyVUNvWENMYTFUdDIzYmRsMXdwdFZxclY3K2wzLzVGejd5a1kvd3RyZTlqYi82cTcvaUU1LzR4T3B0cDA2ZDR0U3BVMnRRdllpSWRJckNIeUlpSWlJaXI4TVlRNXhFeEVsRUVQbTBnanFMdFRuY0dSZkg5ZWd2RGpEUU8weHZhWUMrWWorbFFpK080Mkt2QkVIc093dUV1SjdMMFljT01URFlSeFIxUGpTUkJUMVMwcFh2YVVxU0pyVENCdlZtbFdwamdVcGppV2E3UVp4RUpFazI2c1VZalFZUWtUWFNET0RrS0F6M3d2WStoVC9XVzJKZ3NhR1JMeUx5dXFJb1ltSmlnaWVlZUlLWFhucEo0UThSdVdWcG1sS3BWS2hXcTlScXRSdmU1NU9mL0NTZi92U24rWkVmK1pHN2ZyM0hIMy84aHNzZmZQQkJSa1pHMW5WMDFZMzJGL3pxci80cVUxTlRBTHovL2UvblU1LzZGSC82cDMvSzV6NzN1ZGQ5cnIvNGk3KzRMdnp4K2M5Ly9wcnJ2L003djhOUC9NUlA0UHYrVFo5bmFXbnBWc3QvUTR1TGkydjJYQ0lpOHZvVS9oQVJFUkVSdVExWGgwR0lmRnJ0QnZQVldSemJ4cllkUENkSFgybUEzbUkvdmNVQmVrdjk5QlQ2Y0IwWGF6a0VZbG5XYWlERXVra3d4TXU1N0QyNGkzTXZYU0pvaCt2Ni9sS1RZQXlySVE5RFNwSWsrR0VUdjkyazNxclJiTmVvdDZyNFFaTTRpWmM3ZXlRS2U0akl2Wk1hbUt2RG1VbDQ2Z2owYVB6THVrcFRLTGNnMW5wZVJHN085MzJlZi81NTN2ZSs5MUVvRkxBc2E4T1BMaFNSamVIakgvODRILy80eHhrZUhuN2QrKzNidDQ5ang0N2Rzem8rLy9uUE16dzh6Ty85M3UveEwvL3lMK3V5RGhzY0hMeHVXUmlHREE0TzhyblBmWTZmK3FtZkF1QVAvL0FQK1ovLytaK2JkdWQ0N0xISCtNVmYvTVZybGwyNGNJRy8vL3UvdjJiWjJiTm5PWHYyTEwveEc3OXgwNW8wcGtWRXBEc3AvQ0VpSWlJaWNoZU1TWW1UY0xVTHZrK1RobC9GdHAzc3kzSndIWWZlWWovNVhJbWVmQzk1cjBpeFVLS1FLMUxJbDNCc0p3dUJrSVZCYk5zaVNWek92ZlFLWTVjbkNZTVF5N2FXYjcvOUE1MHI0MW15blZiWmppdUR1V3A1aXNHUXBsbllvOTZxRXNVQkRiOU9LNmpqdDVzMC9EcHhHbVgzTWNueWZSTU0ycGt2SXVzb1RPRDhET3paQmtkMmdLdnhMK3ZDR0loU0tLdnpoNGk4UG1OMndaZWRBQUFnQUVsRVFWUU1zN096UFB2c3M5eC8vLzFVS2hXYXpXYW55eEtSTHRMSkxoR1BQUElJVHozMUZBQi8rN2QveTIvKzVtL3lLNy95SzN6NXkxOWV2YytQL3VpUDRycXZIbHA3N3JubmFEYWJGQW9Gbm43NjZXdWU3K3JIQWNUeGpidDY5dmYzWDdjc0NBSjgzNzhtaEZFb0ZQaTd2L3M3ZnVpSGZ1aWFVUzRBdVZ5T3Yvekx2OFJ4bkd1V2YvempIeWRKN254czMvajQrQjAvRnJJd3pSLzh3Ui9jMVhPSWlNaXRVL2hEUkVUK2YvYnVPNzZwNm4zZytDZE5kMHRiVnBreXJWQW9pRXdCRWJWczZtQVdLTEpVUUJBUUZCSEhWNGFJOEVWUkVBUmtGQlNoSW52SmxxRWdRL1lzRkFxMDBMSzYwcEUyeWUrUGZudC92U1JwMDAzaGViOWV2dXk1NTl4elR0TGJhSEtmUEk4UVFvaDhaalFaTVJxTVlFaFZqdW1TRS82L0RBeDIyTm1sWi96UTJtbHhjbkRHMmRFVkowY1huQjFkOFBBb1FadW0va1NFUjNEamRqakdOQU11VHU0NE9EaWdJWGZCSC9xMFpKSlNrcFFBa05RMFBZa3BPdExTVXRFbHg1T2Fsb0l1T1FHajBaRCt6Lzh5Z0JpTnh2K1ZlNUdiZlVLSVI0UXVCVTVlaDFKdTZTVmdKUGlqNEJsTkVLdURsS0l2UXlhRWVQUVpqVWEwV2kyZE8zY21JaUtDc0xBd2pFYjVmMGtoUk1Gd2MzT3phVnhJU0FnQkFRRlpqdW5mdjcrcVhhZE9IZTdmdjArM2J0MkE5UElzc2JHeHFqRnZ2ZlVXRVJFUlZLcFVpVXVYTHFuNk1zN0x6c09aUDB3bUUwbEpTYVNscFRGMDZGRDI3OStQZzRNREFMVnExV0xKa2lVRUJRV3Bna2xtekpoQnZYcjFWUE9zWExtU0hUdDIyTFFIYTBxVktwV244MjM5L1FnaGhNZ2ZFdndoaEJCQ0NDRkVJVENaakJoTVJyRHd1WGRDVWp4Mi84djRZVy92Z0srWEx5WEx1Yk42dzUrRVh3dkhaREtoc1V2UERKS3JtNXdtVTNxbUQyTjY0SWVKalBJdVJqQ1pNSmdNa05FV1FvaEhuZEVFVWJGd0xoSWFWd05YS2Y5UzRJeEdpSkdTTDBJSTJ4aU5SdTdjdVVOMGREUyt2cjVFUmthYWZVTmRDQ0h5Uy8zNjlXMGE1K25wbVdXL2k0c0xRVUZCcW1PLy9mWWI5Ky9mVjlxbFNwVXl5NnlSSDVsS0hpNnhFaE1Ub3dSMm5ENTltaGt6WmpCKy9IaWxQeUFnZ01XTEZ6Tnc0RUFNQmdQdnYvOCtiNzMxbG1xT3lNaEl4bzRkbStlOUNTR0VLRjRrK0VNSUlZUVFRb2dpOTc4c0d3YXdkN0NuZklWeW5ENXppbHRSa1NTbVNKcHNJWVF3azVJR0YyOUJwWkpRdFF3NGFMTS9SK1Nld1FUM2RGTHlSUWhocy9qNGVIYnMySUc5dlgydXloWUtJWVN0RGg0OG1DL3pkT3ZXelN3RHg3eDU4MVJ0UHo4L1ZUc2lJb0xrNU9ROHI5MndZVU5WT3lvcVN0V2VQbjA2L3Y3K05HM2FWTFhmbEpRVXpwMDdaMVpXUmEvWDA2ZFBIMVhnU243WXRHa1RnWUdCQURScjFneFhWMWNBa3BPVGxkOUQxYXBWT1hmdVhMNnVLNFFRd25ZUy9DR0VFRUlJSWNRalFxUFI0T1RreE9YTGx6bDA2QkJ4Y1hGRnZTVWhoSGgwSmFha0I0QjRlNEM5czJUL0tDZ21VM3JReC8wRXlFTzllQ0hFa3lVMU5aWHc4SEE2ZGVxRW82TWovLzc3THlrcEtVVzlMU0dlU0haMmR0amIyMk52bjM0N0tDMHRqYlMwTkNuSDlKQzMzMzViMVQ1MDZCQW5UNTVVSFd2Um9vV3FmZXJVS1p2bUhqNThPRnF0bHExYnR4SWFHbXJXLzNEd3grWExsMVZ0dlY1UHo1NDkyYnQzTDFXclZsV085K25UeCtKNjc3Ly9Qa2VPSExGcGI1YlVxRkdEc0xDd0xNZjg4c3N2Vkt4WUVZQUxGeTdRcUZHalhLOG5oQkFpLzBqd2h4QkNDQ0dFRUk4SVoyZG5Ybjc1WmJ5OXZmbnR0OS9rd3pnaGhNaEttaEZ1M0lOYk1lRGlMZGsvQ3BJK0RlS1Mwak9BQ0NHRWpWSlNVa2hPVHFaVnExYUVob1pLOEljUWhVeWowZURtNWtibHlwV3BXcldxVWxva1BEeWNhOWV1RVJrWmlVNVgvRE5OdG0zYjFxWnhFeVpNb0dYTGxoYjdHalZxUkpNbVRWVEg1cytmcjJyYjJkblJ0MjlmMWJFLy8velRwclZidDI1TjU4NmRtVHAxS3RldVhhTmJ0MjVjdUhBQkFGZFhWNTU5OWxuVitFdVhMcG5OY2VmT0hicDI3Y3FlUFh2dzhQQ3d1dFlubjN6QzBxVkxiZHJYdzdSYUxaTW1UZUs1NTU2alU2ZE9Wc2Q1ZUhoUXJsdzVwUjBkSFoycjlZUVFRdVEvQ2Y0UVFnZ2hoQkRpRWVIaTRrSzlldlU0ZVBCZ3ZxU09GVUtJeDE2aUhzN2NoSEllNE9rcTJUOEtndEVFOFVucEFTQkNDSkVES1NrcG5EcDFpdWJObStQdTdzNjllL2N3bVNTSVRJakNvTkZvS0Z1MkxKMDZkU0lnSUFCdmIyOGNIUjJCOUwvTjI3ZHZzMjdkT25idTNNbmR1M2VMOWQ5bW5UcDFiQnFYVmNERWUrKzlwMnJmdm4yYnRXdlhxbzcxNzkrZmF0V3FLVzJUeWNUR2pSdHRXcnRzMmJMS3o5V3FWU014TVZGcHYvYmFhMHI1bEF4SGp4NjFPTStWSzFmWXRHbVQxWXdmQnc0YzRJY2ZmckJwVDVaczNyeVpWcTFhY2ZiczJTekh2ZmJhYTJpMS94OTRmZno0OFZ5dktZUVFJbjlKOEljUVFvaEhrcjI5UGM3T3ppUWtKQlQxVm9RUW9sRFkyZGxSb2tRSnJsKy96cWxUcHlUNFF3Z2hiR0Uwd2UzWTlBd2dyazdnS0I5ejVEdWpFV0lTMDB1L0NDRkVEaGlOUnNMRHc1azdkeTYzYnQwcTFqZVhoU2h1U3BjdXpkdHZ2MDNidG0zeDl2WkdxOVdpK1YrUXJNbGtva3laTXBRdFc1WUtGU3F3Yk5reTd0NjlXOFE3enIzdnYvOCtUK2RYcUZDQkxsMjZxSTR0WHJ5WTFOUlVwZDJvVVNPbVQ1K3VHck50MnpiQ3c4TnRXcU5TcFVyS3p6cWRqaHMzYmlqdE45OThVelhXWkRMeDk5OS9xNDVwTkJwZWZmVlZKazJhaEkrUGo5VjFYbmpoQmY3KysyL0dqeC9QN3QyN2JkcGJacTFhdFFLZ2F0V3FhRFFhaTYvYjVjdVg1ei8vK1kvcVdJOGVQYmgzN3g1TGxpeko4WnBDQ0NIeWwzd3FJb1FvdGpKSFFKODllNWIrL2Z0bmU4N0tsU3RWYWZSOGZYMExaRytQQ3pzN082cFZxNVp0alVkTE5CcU42czFYYW1vcUgzendBWFoyZHZqNittWVpRZDYrZlh1Ky92cHJ6cDgvYnpXU1BiOXB0VnJlZnZ0dDJyVnJSNjlldlZSdjhJUVFvakM0dUxoUXQyNWREaHc0d0wxNzk0cDZPMElJVVh5a3BNS0YyMUM1ZEhycEY4bitrYjhNSmduK0VFTGtXbXBxS3RldVhaUEFEeUVLa2JPek15KysrQ0wrL3Y2VUwxOGVPenM3VmI5R284SGUzcDRLRlNyUXFWTW56cDQ5eTk2OWU1L1lMeUNNR0RFQ0J3Y0hwWjJhbXNxaVJZdVU5b3N2dmtoSVNJZ3FPNGZKWkRJTEJySDBPbGV1WERsY1hWMnBXTEdpY3V6TW1UUEsyRnExYXZIaWl5K3F6amx5NUFoMzd0d0J3TW5KaVM1ZHVqQm16QmpxMXExcjArUHg4L05qNDhhTkhENThtSmt6WjdKbHl4YlMwaXhuY0hOeGNiRjQzTjNkbllvVkt4SVJFY0ZiYjcybEhLOVdyUm83ZHV4UUJiTUFWS3hZa1VtVEpqRisvSGcyYmRyRXpKa3pPWFBtRElCUzNrWUlJVVRoa09BUElVU3hsVGx3SStQTmlaT1RFN2R1M2JKNmpxT2pveExsRG5ELy92MHMxMmpRb0FIWHIxL0gzZDJkcUtpb1BPN1lkbTV1YnJpNXVkR2lSWXRDV3hQU1V3TW1KU1VCMEx4NWM3Nzk5bHZLbFN0SG8wYU5lUERnUVk3bU1wbE1EQnc0VUhtRG1aYVd4b1FKRXdnT0RxWjE2OWE4K3VxckhEeDRVSFdPbDVjWHdjSEJTcTNPWjU1NWhrR0RCckY0OFdKbHpMcDE2M0IyZHM3THd3U2dRNGNPeXM4dFdyVGd1KysrVTk1RVRaa3loWTgrK2tnMVByOXFvT3AwT3J5OXZmTmxMaUhFNDBPcjFWSzFhbFZlZU9FRlRwOCtqY0ZnS09vdENTRkU4V0UwUVhRYzNMd0hibzdnWUM4QklQbkphSVM0SkFuK0VFTGttZ1IrQ0ZHNDNOemM2Tml4STk3ZTNtYUJINW5aMmRsUnRteFpPblRvd0wvLy9sdHNnejg4UFQxdEdyZHExU3JhdFd0bmRtN200QWFBOWV2WGMvdjJiZXp0N1JrMWFoU2ZmLzY1S2pnRVlNbVNKZnp6enorcVkzRnhjV1pyN3Q2OUd5OHZMOVhuMFljT0hWSisvdTkvLzJ2Mk8xcTllalgxNnRXalY2OWU5TzNibHpKbHlsaDlUQnMyYk1EUjBWSDFPV2VHcGsyYnNtTEZDbTdmdnMyS0ZTdllzR0VEUjQ0Y1ViMG0rL241bVoyWEVkaVM4Um43aGcwYmFOKytQZSs4OHc2dFc3ZFdqYzM0N0NLakJJeUxpd3M5ZXZSUUh2dDMzMzNIaVJNbnJPNWZDQ0ZFL3BQZ0R5SEVZMFdqMGVEazVHVHorT3pHYW9yd1ErTktsU3F4YnQyNlFsMnpUcDA2aEllSE0zTGtTTDc2Nml2bDhjK2NPWk1CQXdia2VMN1UxRlRsT2RacXRZU0VoQ2h2RW43Ly9YZjgvZjFWMGQreHNiRm1iOWltVFp2Ry92MzdDUTBOQmRJRE5kemMzSEx6OEt3cVg3NjhLbnArK1BEaEhEeDQwS3kycHhCQ0ZCUW5KeWZxMWF0SGFHZ284Zkh4UmIwZElZUW9makt5ZjFRb0NhWGNKUGdqdjVoTTZVRWZEM1FTL0NHRXlCV05Sb09MaTR2eVBqN2pDeWNaM3phWHRyU2xuYjl0alViRFUwODlSYlZxMWN3Q0ZpeHhjSERnNmFlZnRwb0Jvamg0T0t1RnA2Y25KcE1KblU2bkJDZFVyVnFWUm8wYUtXTXl2aENZbEpURTNMbHpHVE5tRFBiMjZiZkw1czJiQjhEU3BVdDU0NDAzek5ZN2MrWU00OGVQTnp1ZWtKREF0V3ZYcUZhdG1uSXM4ODhadG16WkFzQ3JyNzZLdjcrLzJSd2VIaDZxQUJGTElpTWorZWlqajVUUEx0OSsrMjJtVEptQ3U3dTcyZGp5NWNzemV2Um9Sbzhleld1dnZjYXVYYnVBOU05cU8zYnNxQm9iRXhQRHdJRURPWDM2Tk1PSEQ2ZFZxMWE4L1BMTHFxd25HVkpUVXhrNmRDakhqaDNqazA4K29YdjM3cXBBbGxkZWVZVlhYbm1GTTJmT01IWHExRUwvbkZzSUlaNVVFdndoaEJEQ3pQcjE2L24wMDArVk53dzlldlRnOTk5L1o5T21UVG1hSjNQd2gwYWpZZkxreWJSbzBRSUhCd2U4dkx4WXZYbzFyVnUzVnVxS21rd21SbzRjeVlFREI1UTNYSzZ1cnZ6MDAwLzQrL3NYMkRmaDE2eFpRMUJRa0NwS2ZzNmNPUncrZkppSWlJZ0NXVk1JSVRLenQ3Zm54bzBiUkVaR1N2Q0hFRUxraHRFRVViRndKUnJjcTRDejlXKzVpaHd3bVNCUkQwbXBJRi9jRjBMa2dwT1RFLzcrL25UczJCR3RWc3YrL2ZzeEdBeTBhdFZLMnRLV2RnRzBqVVlqYmR1MnhkdmIyNll2dGRuWjJlSGg0VUdwVXFXNGZ2MTZJYndxRkx4Qmd3Yng1WmRmQXFEWDYwbExTek1MWHNnb1I2M1g2NWs0Y1NMcjE2OG5PRGlZeE1SRUpWUHgyTEZqYWRLa2lhckV5ZFdyVituYXRTc0pDUWtXMTU0N2Q2NVpPWmpNRGgwNnhJRURCd0M0ZlBreW9hR2grUGo0cU03Lzl0dHY2ZFdyRnpWcjFqUTdQejQrbm0rLy9aYlpzMmNyd1Q4QUN4Y3VaTk9tVFV5ZVBKbmV2WHRiL04zLyt1dXZTdUFIcEdmdG1EUnBFdDk4OHcwQTU4NmRvMmZQbmx5OWVwV3laY3Z5OGNjZjQrWGxaZkZ4bkQ1OW12ZmVlMDhweXo1dzRFQ21UcDJxQklGa1h0L1B6eTlIWDlZVVFnaVJOeHJrN2JzUW9waktYSWJqK1BIanZQRENDOW1lOCtlZmY5S2tTUk9sYldzR0NVdGxYM2J2M2sxaVlxS051N1d1UklrU1ppbnozTnpjZU9hWlp6aCsvSGllNTgrSmpNd2ZBUDM2OWVQSEgzOVUrbTdldkVuRGhnMXpWUDdrNXMyYmxDeFpVbW1YTEZtU3dZTUhNMjNhTkNEOURVdGdZQ0I3OSs1Vm5UZDE2bFJHamh5cE9qWmh3Z1QrKzkvL0VoMGRuUytaUHg2ZW8wcVZLaHc3ZGt6MVpuRFBuajI4K3Vxcm1Fd21ubm5tR2RYNFBuMzZNSGJzV0tVOWQrNWNmdnJwcDJ6WE5abE1TaFlUSVlTQTlHOXArZnY3azVhV3hsOS8vU1hCSDBJSWtWc2FEVlR3aEk3MXdVdXlmK1NMVkFOY2lZSTk1MEdYVXRTN0VVSVVReHFOaGhJbFN1RGg0WUZHb3lFaElRR1R5WVM3dTd1MHBTM3RBbWhyTkJyOC9QeVlPSEVpRlNwVXlEWUF4R2cwY3VQR0RZWU5HOGJseTVjTDZaWEJOZ3NXTENBb0tFaHBaM3lXRnhJU1FrQkFnTm54REg1K2ZtWWxXVEl6R0F4MDdkcVZuVHQzcW82N3VibFJ1M1p0amgwN3BwcHI5KzdkdUxtNWNmVG9VYnAzNzg2ZE8zZXkzUGVJRVNONDU1MTNxRmF0R2xxdEZwUEpSRlJVRkd2WHJtWGl4SW1xOS93bFNwUmcyYkpsdEd2WGp1dlhyOU9vVVNNU0V4TnAzYnExa2lFRUlDb3FTdm5zTVRZMk5zdjE2OVdyeDlpeFkrblNwWXVTaVNNNk9wcm5ubnVPbUpnWTFWaU5Sc1A2OWV2UmFEVDA2ZE5IdGJlMzNucUxXYk5tcWNiLzg4OC8vUERERDZ4YnR3NmowWEpXdUFZTkdqQmx5aFJlZXVrbElQMzNOV2pRb0N6M0xJUVFJdjlJOEljUW90Z3E2dUNQeklFU2VWR25UaDJPSERtaU9wYlQ0SVlXTFZxd1k4Y08xYkZodzRheGRPblNQTzF0L2ZyMXRHblRSbW5QbWpYTFlscERhOExDd2loWHJwelNMbHUyTEltSmlheGV2Wm9xVmFyUXAwOGZpNEVRN3U3dW5EbHpockpseXdMcGI4cG16SmpCcEVtVGxESDI5dmJZMjl1cjZwRStISmdTRUJEQW5qMTdnUFJVaHMyYk4xZWk2eTJaTUdHQ0txRERaRExSc1dOSDl1L2ZiemIycDU5K29rK2ZQa3E3ZS9mdWJOMjYxZXJjUWdoaGpiZTNONk5IajJiVHBrMGNPWElFdlY1ZjFGc1NRb2ppeThVUlhxb05QdVhCVVpLZDVsbEtHcHdNaDhOaGtKeGExTHNSUWdnaGhBM0tsU3ZIckZtejhQUHpVekxyV3FQWDZ6bHk1QWlmZlBJSnQyL2ZMcVFkMnNaYThNZkVpUk5wMmJLbGNqenpaNWVRSHRCdzgrWk52THk4TUJnTTZQVjZrcEtTaUkyTjVkeTVjL3o0NDQvSzU0VzI2Tm16SjdWcTFlTHJyNzhtTlRYLy8zL0kzdDZldVhQbnNtREJBaVdUQnNDU0pVc29VNllNeTVZdFk4T0dEYVNrNUN3UXQzcjE2dlR2MzUrZ29DREdqaDFydGV4SzZkS2xpWStQTi9zc1FxdlZjdmp3WVZKVFU5bTRjU08vLy80N0Z5OWV0SG45ZHUzYU1XVElFQVlNR0NCZmNoRkNpRUlrd1I5Q2lHS2pZOGVPL1A3Nzc5bU9lK2FaWjFpNmRDbk5temZQOVZwSGpoeFJvcFBCY3ZESDNyMTdsZlI2UjQ4ZVplclVxYmxhS3orQ1ArYk9uVXYvL3YyVjlwMDdkNmhkdTdZcU1DSTNhdGFzeWVIRGgzRjJkdWJJa1NPTUhUdVd4WXNYVTZOR2pUek4rekJMajNmUW9FSE1uajJiME5CUUJnOGV6T0hEaDVWMHNhKy8vanFkTzNkbTZ0U3B6Smt6UnprbnErQVBmMzkvTm16WVFHaG9LTUhCd1N4ZnZ0d3NVdC9EdzRPelo4OVNxbFFwenAwN3g0Z1JJNVFhbSs3dTduaDZlaXBqTjIvZXJFckwyS3BWSzdOcjVHRzNiOTh1c05JMVFvamlTYXZWVXFkT0hkNTQ0dzBXTDE0c3BhYUVFQ0t2dEhiZ1V3NWExd1ozWjhuK2tWZEpldGgvQWM3ZlNzOENJb1FRUW9oSG5ydTdPd01IRHFSUG56NlVMRm5TYXZZUGs4bkUvZnYzK2Vtbm4xaTFhcFhWVWliRmtaMmRuZFhNRkUrYXZEd1hqbzZPOGdVVklZUW9adVJyTUVJSVlZT2twQ1JWT3NHT0hUc3lmUGh3cFoyWG1wamg0ZUdxdVI5V3QyNWRWZERCdzdSYUxkMjdkMWNkKy9QUFAybllzS0hOZTRpTmpWVnFYV1oyNWNvVlB2LzhjMkppWWxpeFlnVW1VK0hGQ3k1ZHVoUVBEdy9tejUrdkJObDA3ZHFWaFFzWEttTjY5dXlwQ3Y3SVN1L2V2UUh3OGZGaHlwUXBsQ2xUaHM4KyswdzFKaTR1amdrVEp1RG01c2JjdVhOSlMwdFQrdDU2NnkyKyt1b3JxL05ieWc3eXNQcjE2M1BseWhXYjlpdUVlREk0T0RpZzErc0pEZzdPTm9CTUNDR0VEUXhHdUIwRHNVbmc2Z1JhQ2Y3SUU2TUpZcExTbjFjaGhCQkNGQXVKaVlsczJyU0p1blhyMHJoeFk5emMzSlR5SHhsTUpoUHg4ZkVjUFhxVVhidDI1YWpNYzNFZ2dSLy9MeS9QaFFSK0NDRkU4U1BCSDBLSUowSklTRWkyWXdJREE2MzJHUXdHVlRyQXpGbEJBQVlQSHN6Z3dZTnp2VCtBVFpzMldkekROOTk4UTZ0V3JYSTBWNDhlUGVqUm80Zk40L2Z2MzArSERoMHM5czJkT3pkSGErY1hnOEhBZDk5OXB6cTJjZU5HRWhNVGNYVjFCYUJ4NDhiVXFGR0RzTEN3TE9keWQzZm50ZGRlVTlwcGFXbjgrT09QRnNjdVdyUW9qenNYUWdqYjJOdmI0K3ZyeSt1dnY4NVBQLzJrQ2pnVFFnaVJCNG1wY1AwZWxIRUhyV05SNzZiNE1wbkFZQUJkY25vUWlCQkNDQ0dLQmFQUnlJMGJONWc3ZHk1QlFVRTBiOTRjZDNkM3BRUk1hbW9xQ1FrSjdOMjdsNUNRRUNJakl3djFDMTlDQ0NHRUtEZ1MvQ0dFZUNKOC92bm4yWTdKS3ZqallWV3JWczNMZGg1cEF3WU1ZT2pRb1diSGI5MjZSWmN1WFlpSWlNaTJYbWlHS2xXcUtEOGJqVVp1M3J5WnA3MGxKQ1N3YWRNbWV2YnNxUnpyM3IwNzA2ZFB6L0s4cmwyN3FrckxyRm16UmtvckNDR0tuSk9URS9YcjF5Y3lNdkt4KzVhVkVFSVVxZFEwdUJZTnZoWEF5VUZLditTV3lRU0pla2lWYjg0S0lZUVF4VTFhV2hybnpwM2orKysvNS9qeDQ5U3JWNDlxMWFvQmNQbnlaVTZlUE1uQmd3ZUpqbzZXRXNWQ0NDSEVZMFNDUDRRUXhjWWZmL3loS244U0d4dXIvSHo4K0hFbEc0ZWxiMDVmdW5RcFgvZFN2WHIxZkozdlVWS3VYRG5xMWF0bmRqemp1YmVXSWNTU3VMZzR0Rm90QVBIeDhmajYrbG9kZS83OGVWV3dTR2FaQXpkV3JseXBDdjdvMmJObnRzRWZBd1lNVUxWbnpacWwvRHh1M0RqKzg1Ly9XTng3aFFvVmxQYjMzMy9QOTk5L0Q4Q0pFeWZ3OGZGUit1cldyY3UxYTlmTTVwQ2J1VUtJckRnNk9xTFJhTmkzYjk5alZWdFpDQ0dLbkFsNGtBU1JNZURtREk3eTBVZXVHRTBRbHl3bFg0UVFRb2hpS2kwdGpjaklTRmF1WE1uS2xTdUxlanRDQ0NHRUtBVHlDWWdRb3Rnd21VeFpwc1F2ekhUNUdaSHlHWDc5OWRjOHAwYzhjZUtFVGVPc0JjQnMzcnlaUG4zNm1PMnJjK2ZPMlo1YlVIUTZIUjRlSGdCS3FaYTgycjE3TnpFeE1YaDVlUUhnNit1TG41OGZaODZjc1RqZTE5ZVhaczJhS2UzOSsvZHovUGp4WEs5ZnZueDVWZUJIUkVTRXhjQVBJWVRJaXFPakkwOC8vVFNuVHAwaVBEeGNTcjRJSVVSKzA2ZkIxVHRRcFRRNGFDWDdSMjRZVGY4citTTEJIMElJSVlRUVFnZ2hSSEVnd1I5Q2lDZEMyN1p0c3gyelk4Y09tK1p5ZDNlblRKa3lTanNtSm9aMzNua24xM3ZMS1dzM0NDMEZ4endja0ZMWU54Zmo0dUtVNEE4SEJ3ZGNYRnhJU2tySzA1eXBxYWxzM0xpUk45OThVemtXR0Job05mamo0ZC9ON05temM3eW1zN096OHZNcnI3eWk2anQ0OEtDcVB5c09EZzQ0T3p0ak1wbElTVW5KOFQ2RUVJOFBMeTh2T25mdXpPYk5teVh3UXdnaENvTEJDTGRqSURZSlhKMUFLOEVmT1dZMFFYd3lHUElXNUM2RUVFSUlJWVFRUW9qQ0ljRWZRb2duUXFWS2xmSnRycXBWcTZyYUVSRVIrVFozWG5UczJKSG82R2pWTVZ1REVqS2JObTBhMDZaTkE2eVhMYkdsbkVsSVNBaHhjWEdxWTU2ZW5sYURQODZjT2NPOWUvY0E4UFB6dzhIQndlcmNxMWV2cG1mUG51emJ0NDlObXpheGVmTm1xMk5uenB4SlltSWlBd1lNNE83ZHUyelpza1hWSHhVVnhlblRwd0VzbHJzQmxIMVowcjE3ZDdwMzcyNjFQN05qeDQ0QkVCMGQvVmlYRGhKQ1pNM0J3WUdhTld1aTBXaUlqSXdrTlRXMXFMY2toQkNQcDhSVXVIRVB5cmlEMXJHb2QxUDhtRXlRa0pJZUJDS0VFRUlJSVlRUVFvaEhuZ1IvQ0NHZUNNSEJ3ZmsyMThNMzdldldyV3RUTUlTdFhuamhoVnlWSmRGcXRiaTV1ZVhiUHZKRFRFeU1xdTNsNWNYdDI3Y3RqdTNSbzRmeWMyaG9LQlVyVnJRNjcrN2R1NmxTcFFvSkNRblo3dUhHalJ0ODl0bG5USmt5aGFlZWVzb3NHMHB3Y0xCeWZlVG43MUVJSWF5eHM3TWpMaTZPRFJzMlpCbGNKb1FRSW8vU0RCRHhBT3BXQWljSEtmMlNVMFlUeENkSjJSY2hoQkJDQ0NHRUVLS1lrT0FQSVlUSW9XclZxaFhvL0ltSmlRVTZmMkY2T1BnamM3bWNuS3BidHk3ZmZQTk5qczc1K3V1dmVmRGdnZFgrN3QyNzJ4UkFJb1FRK1VXcjFWS2xTaFdhTkduQzVzMmJTVTVPTHVvdENTSEU0OHRvZ25zSm9OT0R1N01FZitTRXlRUUdBeVJLNWc4aGhCQkNDQ0dFRUtLNGtPQVBJY1FUd1phTUdMWm1mU2pvNEE5clpWR3lzMm5USmdJREExWEhRa0pDQ0FnSXlJOXRxV1NVU1FGMXFSUzlYcy9GaXhjQnVINzlPdVhMbDFlZDUrM3RuZXMxUFQwOWFkV3FWWTdPOGZQenk3SmZxOVhhTkUvOSt2Vnp0RzUyMHRMUzhuVStJVVR4NGVMaXdnc3Z2RUJhV2hvcEtTbEZ2UjBoaEhqODZkTWdLZ1pLdVlHVFhWSHZwdmd3bVNCUkQ2bVM5VU1JSVlRUVFnZ2hoQ2d1SlBoRENQRkV5TTl5SGxldlhpVWtKQ1JmNW5KMmR1YjExMTlYSGN0dDhFZGhldjc1NTVXZk16KzNOMi9lVlBWTm5qeFpkVjVXcFZ3ZVpWZXVYQUdnVXFWS2VackhaRElSR1JtWkgxc1NRaFJUam82T1ZLOWVuZDkvLzExS1RRa2hSR0V3R09GMkhQaFVBS2VpM2t3eFlqUkJmSEw2OHllRUVFSUlJWVFRUW9oaVFZSS9oQkNQalpvMWEvTEdHMit3WnMyYUFsMW56cHc1K1RaWGxTcFZpbVh3aDYyaW9xSlU3Y3FWS3hmUlR2TEhwVXVYOG5TK3dXREF3OE1qbjNZamhDaHU3T3pzY0hKeVl0bXlaZHk0Y1FPRHdWRFVXeEpDaU1kZm1oRnV4VUJLS3JnNlN1a1hXeGxOa0pRQ0pnbitFRUlJSVlRUVFnZ2hpZ3NKL2hCQ1BCYWVmZlpaVHAwNkJjQ09IVHZNK2djTUdKRHRITUhCd1ZiN0ZpOWVuTnV0V2FUWDZ4azZkQ2hPVHVaZlA4eHQ4RWRBUU1Bajl5M3loN05jMUtoUkk5ZHovZjMzM3pScjFneWRUc2ZWcTFjdGpubjQ4UWNFQkxCbno1NWNyd25wMzlJdlg3NDgxNjlmejlNOFFnaFJxbFFwK3ZidHl4OS8vQ0dCSDBJSVVaZ1M5WEF2QVR4Y3dONjJzbjlQUEpNSmRIb3dtSXA2SjBJSUlZUVFRZ2doaExDUkJIOElJWXFWcDU1NmlwWXRXL0xpaXkrcWp0dloyVm44T2NPcVZhdXluVHVyNEkvQXdFRGJOMm1EbEpRVWhnNGRpck96cytxNFhxOS81RzhJZHVyVUNYOS9mejc0NElOc3g5NjRjVVBWZnVhWlp3QndjbkxpNE1HRHJGaXhnclZyMTNMNTh1VnM1M3JqalRlWVAzOCtBd1lNc0JyOGtkODhQVDFac1dJRnExZXZadEdpUllXeXBoRGk4V1J2YjAvMTZ0VnhkM2ZuL3YzN3BLV2xGZldXaEJEaXlXRXdRRlFzVkM0bHdSKzJNcGtnT1RYOTMwSUlJWVFRUWdnaGhDZ1dKUGhEQ0ZGc2pCMDdsZ2tUSm1RNzdxKy8vakk3bHRPTUdFMmFORUduMHpGdTNEaCsrT0dISEoyYkUyNXVicXAyY25KeXJ1Y3lHQXhtNXpzN082UFY1czhIM0U1T1RzeWJONDgzMzN5VEV5ZE8ySFRPbFN0WFZPMGFOV3JnNnVwSytmTGxxVldyRmhNbVRHRENoQWtNR0RBZ3l3Q2RLVk9tOFA3Nzd3TlFxVktsM0QrSUhIQjBkR1R2M3IzNCtQaHc4T0JCczM2RHdjQlRUejJWN1R3UFp6OFJRanlaSEIwZGNYVjFaZGV1WGR5L2Y3K290eU9FRUUrV05DUGNpb1hVTkhCMmtOSXZ0akFCU2FrZ1ZWK0VFRUlJSVlRUVFvaGlRNEkvaEJERlJuYlpJVXdtRTVwaTlrR3VwNmVucXAyWW1KanJ1Ylp1M1dxV29TUWtKSVNBZ0lCY3o1bFp1WExsZVBQTk53R29XYk9teFRFbFNwUmd6Smd4MUt4Wms1bzFhekpyMWl5aW82UHg5dllHUUt2VjBxaFJJN055TnhFUkVWbXVuUkg0QVZDclZxMjhQQXliT1RzNzQrUGpBMER6NXMwdGpvbU5qUzJVdlFnaGlqZDdlM3NxVnF5SVhxL24zTGx6dVM3dkpZUVFJcGVNSnJpZmtGN0d4TjFaZ2o5c1lUUkJzbDR5ZndnaGhCQkNDQ0dFRU1XSUJIOElJWXFONDhlUG14M1Q2WFRzM3IyYnJWdTM4c2NmZjNENjlHbUw1em80T0dCblowZEtTb3JaY1lEVTFGU0w1K24xZXNBOFEwZCthZEdpaGFwOTc5NjlBbGtuTnh3ZEhhMzJsU2hSZ2w5Ly9aV0tGU3VxanBjdFc1YkpreWNyN1huejVuSGt5QkU2ZCs2c0hIdnBwWmZNYm54ZXVIQkIxWDQ0T0NRekx5OHZtL2FmVTFuOWpwczJiYXBjSzBJSWtWT3VycTY4OHNvcnhNZkhjK2JNbWFMZWpoQkNQSm4wYVJBVkE2WGN3TW04VEtSNFNFYlpGNk9rL2hCQ0NDR0VFS1ZhZTBFQUFDQUFTVVJCVkVJSUlZb0xDZjRRUWhRYjE2NWRJeVltQnFQUnlPYk5tMW0vZmoyN2QrOVdCWFJrWkpnQUtGV3FGQjA3ZHVTMTExN0QzOStmbXpkdjByaHhZOVg0TFZ1MjBLeFpNNDRjT2NLdVhidllzMmNQSjA2Y3dKUlAzM0J6ZDNjbkxTMk4xTlJVREFhRDZuaTNidDBZT1hLa2FueG9hR2kyYzFvcllSTVFFSkJ0ZVp1Y2xMK3BVYU5HbHYydnYvNTZ0bk9rcGFXeGYvOStWZkRINE1HRFZiK0RxMWV2cWtvZ2VIcDZVcnAwYVl0elRaczJqZW5UcDl1eS9Seno4L096ZUR3bUpvYkJnd2ViQlFocHRkb2NseE1TUWp4NU5Cb05KVXVXNU9tbm4rYlhYMytWckI5Q0NGRlVqQ2E0a3dEUFNEQkR0a3ltOU9jcktUVzkvSXNRUWdnaGhCQkNDQ0dLQlFuK0VFSVVLKzNidCtmOCtmT3FRSW9Nam82T05HdldqSmRmZnBtWFgzNlpSbzBhb2RWcWxmNGFOV3J3M252djhjMDMzd0RwcFR4YXQyNE5wR2VqZU9tbGx3QzRjK2NPMjdkdlo5dTJiZXpZc1lPNHVMaGM3M2Z2M3IzVXJsMGJTQzlMa3hFRTR1TGlZbkg4amgwN2NyMVdmaHMwYUpEWnNXdlhyckY5KzNZR0R4NXM4endiTjI3azY2Ky9WdHFsU3BWUzlSODRjRURWN3QrL3Y5a2NOMi9lNU0wMzMrVHc0Y00ycjV0VDc3enpqdG14MDZkUEV4Z1lTSGg0ZUlHdEs0UjR2Tm5aMldGdmI4K09IVHU0Y3VVS2FXbHBSYjBsSVlSNE1obU1FS09ETkFuK3lGWkcxZytEUEZkQ0NDR0VFRUlJSVVSeElybE9oUkRGeXBrelp5d0dmZ0MwYnQyYVAvNzRnM0hqeHRHMGFWTlY0QWRBV0ZpWUtwRER3Y0dCWGJ0Mm1jMVh0bXhaZ29LQ1dMWnNHYzJhTmN2VGZ2ZnYzNi84ck5Gb2NIUjB0QnI0RVI0ZVRraElTSjdXeTAvNzl1MVR0ZmZ1M2NzTEw3ekFqQmt6ekRLanBLYW1jdkhpUmRhdFc4ZjA2ZE1aTkdnUXJWcTFZdWZPblZ5N2RvM2R1M2RiWFdmTm1qV3E5dWJObTRtUGoxZmErL2Z2cDNuejVnVWErQUV3ZS9ac1ZYYVA5ZXZYODhvcnJ4Uzd3QTk3ZTN1Y25aMXhkWFhGeGNWRnl0VUlVY1JLbGl4SjU4NmRDUThQSnpFeHNhaTNJNFFRVHk2akNlS1Qwd01hOGluTDMyUExCQ1RyNVhrU1FnZ2hoQkJDQ0NHS0djbjhJWVI0Yk96WXNZTVRKMDdRb0VFRDVWaFNVaEliTjI1azJiSmwvUG5ubjZxZ2hYMzc5ckZ2M3o3S2xDbEQxNjVkNmRHakJ5MWF0RkQ2Yjl5NHdhNWR1L0swcDcvLy90dGlSb21IM2JsemgxNjlldGxVRHFCRGh3NTUybE9HUC83NEk4ditUWnMyTVhmdVhJWU5HOGJ5NWNzWk5td1lhV2xwUEhqd2dPKysrNDZFaEFUT256L1BoUXNYQ0FzTE15dUxrdG40OGVQWnMyY1BycTZ1cXVOLy8vMjNXYmFUSzFldThPNjc3L0xMTDcrd2V2VnEzbjc3YmZSNmZlNGZxSTFPbmp6SjFLbFQrYzkvL3NPUFAvN0lSeDk5aERHTEd1Y0dnNEhubjM4KzIzbVBIRG1Tbjl1MHlzN09EaTh2TDN4OGZLaFNwUXFlbnA0a0pTVng0OFlOTGx5NHdJTUhEN0w4SFFraDhwK2pveVAxNjlmSDI5dWIrUGg0cThHTFFnZ2hDa2xLR2lTbWdJY0xhRFZGdlp0SFYwYm1ENk1FZndnaGhCQkNDQ0dFRU1XSkJIOElJUjRyMDZkUDUrZWZmMmJmdm4yRWhJU3didDA2VlJZSlMrN2V2Y3VDQlF0WXNHQUIxYXRYcDArZlB2VHExWXVWSzFkbWVmUGZGZ2NQSGxTMVRTWVRhV2xwNlBWNmtwS1NpSWlJWU9mT25jeWFOWXU3ZCs5YW5PUHMyYlBZMi8vL3kzWG1iQ0w1dGJlelo4OWFIUFBwcDU5eS9mcDFmdmpoQjFYZ3pHZWZmWmFqdGM2Y09VT2JObTJZTUdHQ0VtQ3paY3NXUHZqZ0E3TXNJZ0JyMTY1bDRNQ0JyRm16SmtjbEVpSWpJMVh0bEpTVUhPMXp4b3daUkVWRkVSd2NiTlA0YytmTzVXaitndUxnNElDUGp3KzlldldpV2JObXVMdTdvOVZxTVJxTkpDVWxjZnIwYVVKQ1FqaDU4cVJrSGhDaUVEazZPbEtqUmcxT25qeVo3WCtMaEJCQ0ZBS0RFUjRrUWxrUDBFb2lWS3VNcHY5bC9wQ3lMMElJSVlRUVFnZ2hSSEdpSVQyaHB4QkNQQlkwR2cxbHlwVGh6cDA3ZVo3THlja3B4OEVEbG1RRWJoaU54andIazRpaTVlbnBxZnhzTXBsVVpZU3NjWFoyVnAyVEg5ZFVabHF0bHJwMTZ6Sm16Qmo4L1B4d2MzUER6dTcvYjJhWVRDYVNrNU1KQ3d0anpwdzVIRGh3SU4vM0lJU3dUS3ZWVXJac1dWSlNVb2lOalpYL0JnZ2hSRkZ6MUVMajZ2QmNOWEJ4TE9yZFBMcFNVdUhmYTNEMGFucTJGQ0dFRUVJSUlZUVFRaFFMa3ZsRENQRllNWmxNK1JMNEFUblBHbUZOVGpKWGlFZGJiR3hzanM5SlRrNHVnSjM4djVJbFM5SzdkMi9xMWF1SG01c2JHbzA2aGJsR284SFoyWm1ubjM2YTNyMTdFeFlXeHJWcjF5eG1YQkZDNUMrRHdVQlVWSlQ4dlFraHhLUENhSUtZeFBRTUlNSzZqTEl2OHQ4dklZUVFRZ2doaEJDaVdKRThwMElJSVVReDl1eXp6OUtvVVNOY1hWM05Bajh5YURRYUhCMGQ4ZlgxcFhIanhyaTR1QlR5TG9WNGNrbmdoeEJDUEVLTUpvaExTdiszc000RUpLV0N4TWdJSVlRUW9naVVMbDFhbFgzM1lYWHExRkZsdmMyS28yUFcyZDdlZU9NTm1qZHZucVA5UGN6ZDNUM2JkVEp6ZFhYRjNkM2RhbitsU3BXb1U2ZE9udmFVR3pWcjFpejBOUjhsWDM3NUpVdVhMczNWNTZZRmVaMXB0ZHBjblpkVHZyNitWajliRnNYSHM4OCt5N0Jod3dwdFBUczdPMVhtYy9Gb2tNd2ZRZ2doUkRGV3ExWXRTcFFva2UyYlhvMUdnNHVMQzc2K3ZodzllcFRJeUVqbHZMUzBOSFE2bmJTbExlMENhc2ZFeEVqSkZ5R0VlQlFZVFJDZkRHbUc5S3dXOHVHbVpVWVRKT3NsODRjUVFnZ2hpc1QxNjljSkRRMmxRWU1HWm4yTkd6ZG14NDRkN05xMWkrN2R1MmM1ajUyZEhTRWhJUmlOUnNhTUdVTjRlTGlxMzhuSmlmbno1M1BzMkRFNmRlcVU2LzFHUlVVeGYvNTh4b3daWTlQNHYvLytHeDhmSDl6YzNDejJUNTQ4bWNEQVFMUCt1blhyOHN3eno5aTB4dHExYTIwYWwySGR1blcwYXRXSzVzMmJjK25TcFJ5ZFcxUzJidDFLbzBhTnFGZXZIbEZSVVhtZXIzMzc5dFNwVTRlaFE0Zm02THlDdk02cVZxM0toZzBiK09xcnJ3Z0pDY25SdVRuUnJWczNsaTFieGp2dnZNT3Z2LzVhWU90b05CbzhQRHdvWGJvMHBVdVhwa3laTXBRclY0N3k1Y3RUc1dKRktsZXVUTldxVmRGcXRUUnYzcHlrcEtRQzJ3dEE1ODZkTGI3T1hMcDBpVldyVmdFd2JOZ3dCZzhlelBqeDQ5bTZkYXRxM0k0ZE8zajY2YWVwWHIxNmp0WmR0MjRkenM3T2RPalFJZmVidDJMS2xDbTgvUExMbkR0M2pqLy8vRE5IZXdvUEQyZlVxRkhaanRYcGRDeGF0SWdQUC95UXJWdTNvdGZyNmRLbFM0Rm5RTStKL0g1OUtHNGsrRU1JSVlRb3htclVxSUdEZzROTlk1MmRuWG41NVpkeGNYRmg5ZXJWOU83ZG0xS2xTbkh6NWszV3IxOHZiV2xMdXdEYTE2OWZaOWFzV2R5N2Q2K0FYdzJFRUVMWUpOV1FIZ0RpNlFwYUNmNndLS1BzaXdRdUNpR0VFT0lSVXFWS0ZWYXNXSUhSYUdUS2xDblpqdGRvTlB6enp6K01IeitlbzBlUE1tSENCSDc4OFVmbHl4bmR1blhEM2QyZEd6ZHUwS05IajJ6bjI3VnJGL2Z2MzgvejQ4aXR2bjM3TW5Ma1NKdkdXZ3Nzc1diTm1qVzBiZHVXYjc3NWhsZGZmZFdtYzl6ZDNmUDlwbXBPOWwyK2ZIbmMzTng0OE9CQnZxeWRrV0ZEcjlmbjZMeUN2TTZjbloxeGNIQmc4ZUxGTkdqUWdFOCsrUVNUeVlST3A4dmhvMHNYSFIxdE1WQmg4K2JOM0xoeGc4OC8vNXhWcTFhUm1wcHFOaWFyTmYvODgwODZkKzZzdEZldlhvMkxpNHVTNWNiTnpRMVBUMCtidnNBSWtKYVdScjkrL1pnL2Y3Nk5qeXgzT25mdVRQLysvYzJPYjlxMFNRbis2TkdqQjFXcVZPSFFvVU5tNDhxV0xZdTN0M2VPMTIzUm9rV08vMFp0OWZISEgzUHc0RUZtenB4SjA2Wk5MZjR1SCtiaDRZRy92ejl6NXN6SjBWcDZ2WjZsUzVmeTQ0OC9zbWpSSW9LQ2dpeU95KzMxbXBtMWdFQnI4dnYxb2JqUmtKN1FVd2doaEJERjBNY2ZmMHlYTGwzdzh2TEtkbXhTVWhJN2QrNWs0Y0tGaEllSFU3SmtTZXp0N2RIcjljVEd4a3BiMnRJdW9QYWRPM2N3R0F5RjhJb2doQkFpVzg0TzBMbzIxS29BanZKOUdET20vMlZIV1hVWUh1VDlRem9oaEJCQ2lKelM2WFJtTi9vcVZxekl0bTNicUZHakJuLzk5UmZidG0yemVuNVlXSmdxODBYRGhnMVp1blFwMWF0WDUvWFhYMmZYcmwxb3RWb09IejVNN2RxMWJkN1h5eSsvek9IRGh3a01ES1JyMTY0RUJnWXErODNJL05HL2YzOWVmUEZGUm8wYVJkbXlaZm41NTU5NS8vMzNPWHIwcURMUGlSTW5zc3o4c1hqeFlvdVpQNlpPbmNySWtTTXBWNjZjMVQxKzhjVVhEQnMyTE1jM2x1M3M3RGgwNkJBUEhqeWdlL2Z1eE1mSFozdU9vNk1qRXlkT3ROaFhzbVJKM256elRTQTlPOEw1OCtkdDJzZjQ4ZU50M3ZPdFc3Y3dtVXhVckZqUjVuT3ljdXJVS2FwWHIwNkpFaVZ5ZFg1K1gyY1p5cFVyeDRZTkcvRHo4K1AzMzMrbmYvLys2SFE2amh3NXdzYU5HMVhuT2pzNzg4a25uM0RseWhXV0xsMXFOcmRPcDJQZXZIbjA3ZHZYckM4Z0lJQzZkZXZ5d3c4L3FHN1dIenQyalBQbno2UFQ2YmgwNlJKNzl1eFIrbXJWcXNWTEw3M0U5dTNiNmRLbGkycWR6RElDVm1KaVluanc0QUVQSGp6Zzd0MjczTGx6aCtqb2FLS2pvNG1LaXVMV3JWdEVSRVJ3NTg2ZFFzbWdPM2Z1WFByMzc2Lzh2VFJwMG9RLy8veVQ3Nzc3ams4Ly9aU0tGU3R5NmRJbGxpOWZ6cEFoUTh6T3orNXYyWnJvNkdqYzNOeHlGUUJ5OU9oUmZIMTljM3llSmJObXpXTDgrUEgwNnRXTFJZc1dtVjE3a3laTnN2aWwwNUVqUjNMNjlHbmxXdWpSb3dmbnpwM2o3Tm16Z1BuZnNVNm40OTY5ZS96KysrOFc5ekZreUJCaVkyTlp1WEtsMWY2Y0JuL2s5K3REY1NPZmRBZ2hoQkRGMktWTGwwaEtTc0xUMHpQTHVvd21rd205WHMvNTgrZTVlZk1tU1VsSlpxbnpwQzF0YVJkY1d3Z2h4Q1BDYUlUNEpNbHFZVTFHMWcrRFBEOUNDQ0dFS0J6ZTN0NTA2dFNKNE9CZ2kvMjFhOWRtL2ZyMVZLNWNHWUNXTFZ2U3NtVkxxL1A5OGNjZnF1Q1BmLy85bCtiTm0rUHY3OCt1WGJzQWVQZmRkNmxkdXpiang0OW4rZkxsQUZTdlhwMjllL2N5ZXZSb1ZxOWVEYVRmVE4rL2Z6LzI5dmFjTzNjT1NQK01MU0FnZ0pZdFcvTFhYMytwMWg0NGNDQ3VycTRrSkNSUXNXSkZTcFFvd1k0ZE94ZzllclRWeDVmQjE5ZFhLWXNCVUtkT0hhVXZZMjFJTHlOaWpiMjkrUzIvQlFzV1dQMUd2aVczYjkvT2RveWJteHQ2dmQ1aXNFYUpFaVhZdkhrekFFdVdMR0hreUpHcUcva3VMaTU1L3N5a1JJa1NlSGg0Y1BMa3lUek5rNW1qbzJPT3MzNWtsdC9YV1lhb3FDamF0V3ZIbWpWcmxPY1Ywb05WdnZubUc5WFlnSUFBQUtaUG44NHZ2L3hpZGE5WlpkVDQ5dHR2VmUxUFB2bEVDZDQ1Y3VTSXFyeFJ4alc5WnMwYXMzbkN3c0pvMDZZTk9wME9uVTZIcVJpVWxIemxsVmNBbFBJdWZmdjJSYVBSTUhQbXpLTGNsa1VyVjY3TWMwYU5mLzc1QjBESlNKTTVzT2VERHo3Z3ZmZmVzL3A2VTY5ZVBlclZxNmUwSzFTb2dMKy9QMkE1aUNzeU10SnFhYXdoUTRZUUhSMmRaWDlPRk1UclEzRWp3UjlDQ0NGRU1YYnMyREhDd3NJb1hibzBqbzZPVnNjWkRBWWlJeU01ZHV5WTNKUVdRZ2doeEpQTCtML01Gb1pILzhQSEltRUNrdlhwUVNCQ0NDR0VFSVhnaXkrK1lNQ0FBVnk4ZUpHREJ3K3ErcnAyN2NxY09YUFFhclVFQmdheWFkTW1pM080dWJteGFORWlBZ0lDTEFaWkpDUWtzSDc5ZWw1NDRRWGk0K09aT0hFaUZ5OWVaTzdjdWFTbHBRSHd6anZ2QUhEanhnMmxkT3U0Y2VNb1Y2NGNuM3p5Q1FrSkNRQnMzTGlSaElRRTNuMzNYVlh3eDlOUFAwMlRKazM0NktPUGdQUXZiTDM0NG92OCt1dXZ6Smt6aDhxVksvUGxsMTlhZlI3KytlY2ZwZlFJcE45b3ovejRNbHkvZnQzcUhKYnMzYnVYNU9Ua0hKMlRXMTVlWG16WXNJRkdqUm94ZS9ac1B2NzRZMVYvVUZBUUV5Wk1vRmV2WGh3N2Rpelg2enp6ekRNQXhNYkc1dWk4MGFOSFd5enpBZWszcjdWYUxTZE9uTEJwcnZidDI1dVZ2Y25QNnl5ejJOaFkyclp0bTIwMmpPN2R1M1B0MmpXckdSUXlaR1JEZVA3NTU3bC8vejZYTGwxUzlYZnUzQm1UeWNTV0xWdXNYanVsU3BYaXRkZGU0L2J0Mi96MjIyOW0vUWFESWQvTEFoVzB0bTNiY3YvK2ZRNGVQSWlkblIzOSt2VUQ0TUtGQzh5ZE85ZHNmRVlXbm95KzhQQndwazJiVmloNy9jOS8va05FUklURnZxTkhqM0wxNmxXYnlnelZyRm1UZHUzYXNYYnRXazZmUHEwY1AzejRNS1ZLbGJKNGprNm5ZOUdpUlRhWG9TcHN1WDE5ZUp4SThJY1FRZ2hSak4yK2ZadVZLMWRTdm54NXFsU3BncjI5dlNvRGlNbGt3bUF3RUIwZHpkcTFhd2tMQzVQeUUwSUlJWVI0Y3BrQWZab0VOMWlUa2ZuREtNK1BFRUlJSVFySDlPblRDUW9LNHV1dnYrYWxsMTVTanRlcFU0Zmc0R0N1WHIxSzM3NTlNUnFOL1BUVFQ0d2RPNWFZbUJobFhMTm16Vml3WUFFMWF0VGd2ZmZlTXl1RkFlRGc0TUNrU1pNWU1XSUVZOGFNNFpkZmZtSFpzbVhLRGZrR0RScnc0WWNma3BhV3h1elpzMm5UcGczWHJsMGpORFNVTFZ1MnNHREJBbVd1cEtRazFxMWJSNjlldmFoUW9ZSnlmTUNBQVNRbUpxb3lMc1RHeHRLbFN4Zm16NSt2S3FkZ1NZOGVQYkN6czJQVXFGRzBhdFdLN3QyN1d4eVhrZDNCa2tHREJ0RzFhMWZWc2VYTGx5dFpKekx6OWZYbHlwVXJGck5kYURRYU9uVG9vR1JBc0VYbHlwVlp1M1l0dnI2K1RKdzRrZW5UcDV1Tk9YdjJMSzZ1cm16YnRvMUJnd2F4WWNNR20rZlA3TmxubndXZ2NlUEdPRGs1a1pLU1l0TjUzdDdlK1BqNFpEa211LzRNR2RkT1p2bDVuUUc4OXRwcjdObXpoL2o0ZUt1Qkh4bmxnREt6ZE5NN284UkhSbitKRWlWWXRtd1p4NDhmcDBPSERxcXhZOGFNb1diTm12ajUrVm05Z2Q2M2IxK2NuSno0L3Z2dmJYNytIMldlbnA0MGFkS0VsU3RYWWpBWTZOYXRHOVdyVjFmNnJRVU5aZTQ3ZnZ4NG9RVi9aTVhYMTlkaUZpQkxQdnp3US9SNlBhTkdqVktDa1lxNzNMNCtQRTRrK0VNSUlZUW94bEpTVWpoNDhDQ09qbzRFQlFWUnZYcDFuSjJkc2JPencyZzBrcHFhU2tSRUJHdlhybVhMbGkwMjFld1VRZ2doaEhoc21VeWdOMGp3aHpWRzAvOHlmMGpaRnlHRUVFSVVqdkR3Y0g3OTlWZjY5Kyt2Q2x3NGQrNGNYYnQyNWRDaFF5UWtKTkM1YzJjQ0FnSm8zcnc1UFhyMElDVWxoZkhqeDlPN2QyK2lvNk9WRytVUHExbXpKb3NYTDZaeDQ4WWNPblNJYmR1MnFXNnlkKzdjbVo5Kytvbms1R1E2ZE9qQTRzV0wyYk5uRDRNSEQyYk5talVXUzFvc1g3NGNSMGRIVlJaZVYxZFhsaTlmYm5helhLL1hNM0Rnd0d5ZmgyM2J0Z0gvWDRMQld1Q0ZwY2VZb1YyN2R0bXVBK2szUlRkdDJzU0pFeWZvMUttVFdXREJpQkVqbURwMUttdlhybVhvMEtFV3MxRmsxcng1YzVZdlg0NlhseGVEQmcyeW1Ba0M0TVNKRXdRRUJMQmx5eGFXTDEvT3VISGpMR1pVeUU2elpzMkE5T2U4VmF0VzdOeTUwNmJ6eG84ZmI3RWtoVWFqSVM0dWpvaUlDR3JYcnAzbEhFZU9IS0ZPblRwbU41VHorenByMkxBaHYvNzZLNWN2WHlZd01KQ0xGeTltdWE4UFB2akFhdC9ENVdFQTR1UGptVGx6SnA5Ly9qazllL1pVZm1mdDJyWEQxOWVYV2JObVdjMHNvZEZvZVB2dHQ3bHo1dzRMRnk2ME9NYkh4eWZQWlVuQ3dzSlVwVVVLVXZ2MjdiRzN0MmZkdW5Wb05CbysvUEJEVlgvbTdEc1pUcHc0Z1krUGo4VStXMlNYWlNZME5OU203QjI1VmI1OGVmcjI3Y3VTSlV1c0JuNTgrdW1uRm84M2JOalFZdCtVS1ZNc2pxOVFvUUpUcDA2MXVwY3laY3BrMlo4VHVYMTllSnhJOEljUVFnaFJ6TVhIeDdONzkyNnVYcjJLdjc4L3RXclZvbVRKa2lRbUpuTDU4bVYyN3R6SnBVdVhpSStQTHhiMUZZVVFRZ2doQ295Si8yVzJLT3FOUEtKTUp0RHBwU3lPRUVJSUlRclZ0OTkrUzhXS0ZibHc0WUxxZU9hYmRwczNiK2JGRjE5azU4NmQ3TnUzRHljbkowd21Fd3NXTEdEU3BFbXFiQ0NRZm9ONjhPREJmUG5sbHpnNU9mSDExMS96MVZkZllUQVkwR2cwdEdyVml0R2pSOU91WFR1dVg3OU9ZR0FncDA2ZG9tUEhqcXhhdFlwMTY5YXhiZHMydnYvK2UvYnQyNmY2VEczZnZuM3MyN2RQdGQ2WU1XTlU3VFp0MnFEUmFOaXhZMGVlbnBzYU5Xb1FGaGFtdFBONlEvMzU1NTluelpvMXVMcTZzbURCQW9zWkplYk5tMGY5K3ZYcDNiczNQajQrOU96WmsvRHdjTE54Tld2V1pQanc0YnoxMWx1WVRDWSsvZlJUSWlJaWFOdTJMUzR1THFwL25KeWNsSCtmUEhtU1ZxMWE4ZC8vL2hkdmIyOG1USmlRbzhmdzBrc3ZZVEFZTUJxTmRPM2FOYzgzZDkzZDNiR3pzeU11TGk3YnNRNE9EZ0JLV2UyQ3VzNysvZmRmdnZqaUN5Wk9uTWpldlh2cDE2OGYyN2R2dDdxdmVmUG1XZTJ6RlB3QjZkbEFoZ3dad3JCaHc1VGdqODgrKzR6bzZPZ3NiOFMzYTllT21qVnJNbTdjT0JJVEV5Mk9pWXVMWSszYXRWYm5zTVdkTzNmeWRINU9kT3JVaWJpNE9IYnQya1hmdm4ycFg3OCtVVkZSU21rWFFQbXlaWDdKTHN1TXBld3lPWms3cTllSzZPaG9xbGV2em9vVksyamF0S25aMk9iTm0zUHExQ2srK2VRVGkrYy85OXh6UFBmY2MyYkhyUVYvbENsVEpzc3lNU1ZMbHN5M01qTDUvZnBRSEVud2h4QkNDUEVZU0V4TTVPelpzNXc5ZTdhb3R5S0VFRUlJOFFnelFab2gvZC9DWEViWkZ3a1lGa0lJSVVRaHVuejVNbSs4OFliRlBrZEhSNTUvL25rNmR1eklHMis4UVpreVpkRHBkQ3hldkppWk0yY1NIaDVPdzRZTlNVcEs0dno1ODhwNVM1Y3VwVnUzYnR5K2Zac0JBd2F3Zi85K0FFYU9ITW13WWNONDZxbW5TRXBLWXRhc1dYejExVmRLdHR5SWlBaGVmdmxsUHZyb0kwYU5Ha1g3OXUyNWZmczJxMWF0NHVPUFB5WWtKTVNzOU1xUUlVTVlNbVNJMG5aemMyUDQ4T0cwYmR1V0gzNzRnYzgvLzV6VTFOUWNQU2VOR3pmbWl5Kyt3TVBEZzlhdFc2dldzcVo3OSs2MGJkdldhbi83OXUzNTVaZGZjSEJ3WU1DQUFSYXpta0I2dHBLMzMzNmJzTEF3UHYzMFUvYnYzMC9QbmowNWRPaVFhdHpjdVhONTRZVVhsTGFsVWk4UE14cU5wS1NrRUJNVFE0a1NKUmc3ZGl3ZUhoNTg4TUVITm4xcHJXSERobFN1WEprREJ3NmcwK25vMXEwYkgzNzRvZFVnQkZ1VUwxOGVzQzNZd01uSmlkVFVWS1dzZGtGZFo1QWV0SEhqeGcwV0xGakE3Ny8vVHRPbVRaVUFxWWVmcTc1OSs5cjBXS3RWcTZhNmZnOGZQc3lwVTZkNDc3MzNxRml4SW8wYU5XTEhqaDMwNjlkUEdmUEREeitvNWhneFlnU3BxYW1zV3JYSzZqcTNidDFpMkxCaE51M3BVZENnUVFQMGVqM096czRNSFRxVWYvLzlsOURRVUFJREF3SG8yYk1uNDhhTm8zbno1aFpMSmVWR2JqT0cyT0xCZ3dmOC9QUFBWdnN6QXAyR0RoM0tHMis4d2RDaFEyblpzaVdUSmswQzBrdk5aMWkwYUpFcU1FT24wNWtkKy9iYmI3TjhiVHA5K2pUUFAvKzh4VDZkVGtkb2FDZ05HalN3Mm0rcmduaDlLSTRrK0VNSUlZUVFRZ2doaEJCUEJpWHpoekU5d0VHaktlb2RQVnBNZ01Fb3NURkNDQ0dFZUNUTW1qV0xQbjM2NE9MaWd0Rm81SysvL3VLLy8vMHZ2LzMybTZvVXlmNzkrODF1SHY3eXl5OTRlbm9xNVNreWJOMjZsVzdkdXJGZ3dRS1dMVnZHM2J0M3pkWk5TVWxoOHVUSnpKOC9uOEdEQnhNVUZNU3hZOGNBK1Bubm4vbjc3NytCOUFDTnJsMjdjdkRnUVRadTNLaWFJekF3a0prelp6Sml4QWlhTkdsQ1VGQ1E2b1pxZHZidTNRdWdaRS80NXB0dldMSmtDWmN1WGJKNnpoOS8vRUdwVXFVczlnMGZQcHlwVTZlU2twSkMvLzc5OGZYMXhkL2ZuMTI3ZHBtTnJWS2xDcXRXcldMNjlPa01IVHFVT1hQbXNIbnpaZ1lQSHN6cTFhdVZjUk1tVE9DTEw3N2cxS2xUM0wxN2w5allXQjQ4ZUVCOGZEeng4ZkhFeGNWUnZueDVZbUppdUhqeElvbUppYW9nbU42OWU3Tnc0VUxxMWF0SHFWS2xySmFleUt4WHIxNUFlaWFZKy9mdjA3NTllM3IyN0Vsd2NIQzI1MXBUclZvMUFHN2V2Sm50V0JjWEY1S1RrNVYyUVYxbkdYNzc3VGZ1Mzc5UHMyYk51SERoZ3BKNTVPRmdvdm56NTl2MFdIMTlmWmsyYlpycTJNUEJURzNidGxVRkVUMGMvTEZ3NFVKYXRHakJ0bTNiNk5TcEU1R1JrVXFmblowZGtMZXNGVVZoM0xoeHJGbXpoazgvL1pUWnMyZHo4K1pOQmcwYXBQVGZ2MytmMnJWckV4UVV4SklsUzRwd3A3YTVlL2V1eFJKSER6TWFqYXhaczRibm5udU9saTFibWwwYmVhWFZhdk4xdnV3VXhPdERjU1RCSDBJSUlZUVFRZ2doaEhoeUdFMlFKblZmckVwSms4d2ZRZ2doaENnU3RXdlhWclYzN2RxRmg0Y0hPM2Z1Wk51MmJUa3FBN0Y5KzNhbFRNYUpFeWZNU2l3MGJ0eVl5Wk1uWnp1UG01c2JYMzc1cGRMZXRHbVQ4dlBLbFNzQk9IWHFGUFBtelNNbEpVWHAwK3YxREI4K25Jc1hML0w1NTU5VHJseTVMSU0veXBZdHkwY2ZmVVNYTGwyQTlJQ1d5Wk1ubzlQcEdEcDBxREx1bFZkZXlYYlBHV1Btelp1SHU3czdzMmZQcG1mUG5rUkhSOU90V3pkdTNyekpva1dMT0hQbWpNWGdqNUVqUitMbjUwZUpFaVVJRGc0bU5qYVc0T0JnZ29PRFNVNU9adlBtelFBY1BIaVFEaDA2WkxtWGd3Y1BXdjFXLzRvVks0aU1qR1QvL3YwMmxkTndkM2NuS0NpSTFOUlVWcTVjU1dKaUlqTm16R0RNbURIOC9QUFBTamFPblBMejh3UGc0c1dMMlk1MWRuWldTcjVBd1Yxbm1lM2N1Vk1wWGVIbzZBaVlCMzlrbFVVaWMrYUVyVnUzNWpuanhMcDE2MGhPVG1iVnFsV3NXYk9HMXExYks5ZCt4djR5L3kwVUI5dTJiV1BuenAyODg4NDcxS3BWaXp0MzdxaUNQM2J0MnNXVksxY1lQWG8wd2NIQlJWWmFYZk8vTHk4VTV2b05HemJrMDA4L3pmSlk0OGFOTFo1cmI1OGVobEFZMTBOQnZUNFVSeEw4SVlRUVFnZ2hoQkJDaUNlSHlaUWU0R0EwZ1ZZeWY2aVlUSkw1UXdnaGhCQkZvbkxseW16WXNFRjF6TS9QajlEUVVLcFdyY3Jnd1lPelBMOTA2ZExLemNqRXhFUm16cHhwTnVhcnI3NnllVDlEaHc2MW1rVURvRktsU2tyZ3cvUFBQOCtaTTJkNDdiWFhWS1ZuSUQxN3lhcFZxN2gxNjViRmViUmFMZVhLbGVQRWlSTzR1YmtwSlNVeTV2N2dndytVVWd3NU5XL2VQT3pzN0toYnR5NG5UNTRrTURDUUd6ZHVBT21sSE41Nzd6MTY5KzdOaWhVcmxITnExS2pCVzIrOXhiVnIxMWkrZkRrQUd6WnNvSGZ2M2d3ZlB0eGlzRWhlWkdRNHNjWGJiNytObDVjWGE5YXNJVG82R2tqUHhESnMyRENDZ29KWXRteFpydmJRcWxVckFQNzk5OTlzeHpvN08xdk00cEZaZmw1bmtINWovZWpSb3dDVUxGa1NnTmpZV0xOOTVZUzl2YjF5WTk2YXRMUTBxeGs4L3ZqakQyYk5tc1g3NzcvUDBLRkQrZjc3N3dGd2RYVUYxQUVuT1NuYkFXUlpBcVFnelpzM2p6WnQydEMxYTFlelRDb21rNG5nNEdBbVQ1Nk12NysvRW94VDJES0NhektlMDZsVHAxb2NWNlpNR2F0OW1UT0NqQm8xQ21kblo1bzFhd2FrWjBESmtKRUY1TG5ubnVPNTU1NVR6V0hwbUNVdUxpNEFTcm1qZ2xSUXJ3L0ZrUVo1U3krRUVFSUlJWVFRUW9nbmhZc2p0SzhIMWNxQWZlR21vWDNrSmFiQTlqTnc5VTU2RUlnUVFnZ2hSQ0h3OXZabSsvYnRWSzllSFh0N2UrWG1iMDV2R21lNGYvOCtUejMxbE5MT3lNandjTVlEQndjSGZ2bmxGdzRjT01EczJiTlZmZGJPeVRCanhnemF0MjlQalJvMUNBa0pvV0hEaHJpNHVOQzZkV3RWaGc5SFIwZWVldW9wcWxhdFNyVnExZmppaXk4b1U2WU0rL2Z2cDBxVktsU3FWSWwrL2ZveGJOZ3dwazJiUnQrK2YvNVJjUUFBSUFCSlJFRlVmUWtNRERSYjE4ZkhoNmVmZnBxZE8zY3FXUjkwT2gzTGx5L1BOakNtWExseXhNWEZxVEpXbEN4WmtsT25UbUV5bVdqV3JKa1NuTEorL1hyYXRHbEQ3OTY5ellKeGNrT24wK1hMemZ6U3BVdHordlJwUER3OGFOR2lCYWRPblFMZ3FhZWU0dFNwVThUSHg5T2dRUVB1MzcrZm8zbTl2THk0Y3VXS01sZGlZcUxWc1E0T0RzVEV4SEQyN0ZtYU5tMXExbDhRMTFtRkNoVzRmUGt5a3laTll0cTBhVFJxMUloOSsvWXhhdFFvRmk1Y3lOU3BVeGs1Y21TMmozUFdyRm1xbS83ZmZ2c3RRNFlNeWZLY1JZc1dLWE5idXRiS2xDbkQxYXRYT1gvK3ZQSjhQUDMwMDV3OGVaS05HemNxSlRoME9oMnhzYkZLcHB5c0RCa3lwTkNDUCtiT25Vdi8vdjJWNTk3TnpZMm9xQ2hXclZyRndJRURXYng0c2VwdnNVS0ZDbHk4ZUpITm16ZlR1M2Z2Ykg5MzFrUkhSK1BtNXBhckRDdzNidHpBMDlNVEx5OHZqRVpqcmw0ak02OTc2OVl0UER3OHJJN1Q2WFNxNndDd2VDemplbnI0TVZXcFVzVXNJQzQzc3JzbUN1cjFvYmlTekI5Q0NDR0VFRUlJSVlSNGNwaE1rR2FRMGlhV21JQmt2VHczUWdnaGhDZzBaY3FVWWN1V0xmajQrREI4K0hEbXpKbWo5R1hjU0xTenM2Tm56NTc4OXR0dkZzdUQ1RGJBd05uWm1ZQ0FBTzdkdTVlajg2cFhyODdBZ1FPWk9IRWlVNmRPSlNZbWhoNDllbkRnd0FGQ1FrS1lOR2tTNDhhTm8xcTFhbFNvVUFFN096dXpPU3BXck1pVksxZll0V3NYVjY5ZXBYMzc5Z0QwN2R2WDRwb2pSNDZrWDc5KzJXYUpzQ1FxS3NyczJJTUhEL2p3d3c5WnZIZ3h5NVl0SXlBZ2dDRkRodENtVFJ2V3JsMXJVK0NIclRlZWZYeDhzaHhidjM1OUpRRERtaGt6WnVEcDZjbWFOV3VVRzd1UWZqTjg0Y0tGREJzMmpPKysrNDUrL2ZyWnRLY003Nzc3THM3T3pxeGV2VHJMd0EvNC8rc3hwemZjYzN1ZEFVcEdocXRYcndKUXMyWk5BTUxEd3dHSWpJems5T25UekpzM0Q0Q3VYYnZpNysvUDhPSERsVG1HRGgxS1pHU2t4ZmxIalJwbDhYaEdKbytzM0wxN2wxdTNicWxLM1ZTc1dCSEFyTVJSZEhRMFk4YU15WGJPN0FKU0NwSk9weU11TG80S0ZTcFk3TDkxNnhZalI0NVV5dndVTmtkSFIwcVdMRWxFUklUcWRkRFcxejVMWllreUh1dmt5Wk1aTTJaTW5rc0NQY3piMnh0SXo2cHo0TUFCaTJOR2poekpnd2NQK1Bubm42MzJaNmVnWGgrS0t3bitFRUlJSVlRUVFnZ2h4SlBEWklJa2ZYclpGNkZtTXFVL0wvTFVDQ0dFRUtLUXJGcTFDbDlmWDc3KyttdUNnNE5Wd1I4WmV2VG93YUpGaTJqWnNpVWpSb3pJdDdVemJrem05TnZnTTJiTUlEazVtU1ZMbGlpbEZVSkRReGt4WWdSMmRuWVlEQWE4dmIwNWQrNGNXN1pzNGVyVnE0U0hoM1B0MmpWKy92bG5hdFNvUWYzNjlYTzBaa1lKSElQQm9Eb2VGQlJFVUZDUTJYaFBUMCtySlRzeWhJU0U4TW9ycjlDM2IxKzJiOTlPdzRZTnVYcjFxczNQOGF4WnM3SWRrOTJOWFVnUFJNbEt2Mzc5Nk5tekovSHg4YXF5RkJrbVQ1NU1seTVkNk5hdEc4ZU9IYk1wY0FIU2czaEdqeDROWUphUnc1SVNKVW9Ba0pDUVlOUDhHWEo3blFGS1JvMi8vLzRiUUxuSkh4b2FDcVR2ZS92MjdkeTZkWXU0dURocTFhcUZ2Nzgvd2NIQjJOdmIwNjFiTjU1Ly9ubXI4eTljdU5EaWNWdWZRMmRuWjZWVUVVRHQyclVCQ0FzTHMrbjhSNG1ycXl0dWJtNUtaaDFMZ29PREMyOURENmxac3lZYWpZWkxseTRWNnJvTkd6WlVTbXBaTzlhNGNXT0w1MlprWUZxMWFwWFYxNHVSSTBkeTkrNWRWV2FhaC91elVsQ3ZEOFdaQkg4SUlZUVFRZ2doaEJEaXlaSm15SDdNazhnRXBFcFdGQ0dFRUVJVW5vVUxGM0x0MmpVbVQ1NXNkVXhJU0FqdDI3ZG4wS0JCM0x0M2p3a1RKdVRMMm8wYU5RTFN2eDF1cTBHREJ0R2hRd2MrLy94ejR1UGpWWDIvL2ZhYjhyTzFiK0kvSEx4aGk1SWxTOUt3WVVQQ3dzSndjUGcvOXU0ektvcjcvZnY0ZStraWlyMTN4TjRUV3d5eFJLTFlzR0JIc1FNV3dONmppTmdSeFpLQTJFc1VzWGNOOW9pOW9QNFNKV3JzQ2lJV1VPbjNBKzZkUDh2dXdtSk12MTduZUk3em5iSXpzOHV5N0h6bXVrdzFMazZIaDRmcnZDQnQ2T09NSERtU0ZpMWFLQmR2WFYxZHN3MWpxT203V0p0UmRoZDJzOU8wYVZQbFl1M28wYU4xVnJCNDgrWU5JMGFNWU92V3JjeWNPWlBZMkZqV3JWdVg1WGJ6NXMzTDVzMmJ5WjA3TjVzMmJlTENoUXZaN291MXRiWHllRG54TWE4enRRWU5HdkRvMFNNZVBYb0VRSk1tVFhqeDRnVy8vZlliQU1iR3hzcnozN2h4WTQxMXZieTg4UGIySmwrK2ZBUUdCdWI0c1hXcFc3Y3VqeDgvNXQyN2QzVHIxbzJDQlFzU0hoNnV6Ry9TcEFrQVo4K2UvU1NQWjZpUWtCRE16YzNwMXEwYkNRa0pPVnAzMkxCaHZIMzdsdGF0VzJOaVlzTDU4K2Yvb0wzOGZkU3ZvOHVYTC8rcGoxdTNibDNxMXEyYjdaZ3VOV3JVQU1pMnNzL0grcVBlSC83cHRHdE5DU0dFRUVJSUlZUVFRdnhicGFWQlFySlUvdEFwTFQzOElZUVFRZ2p4SjltNGNTT0RCdy9PZGpsM2QzY3VYTGpBMkxGanM2eGtZS2hjdVhJcExTL216WnZIenAwNzZkV3JsMUxkUVovdTNidnp5eSsvR0ZRcDRsUHAzYnMzSmlZbVZLcFVpZm56NTJ2TXUzdjNMaHMyYk5ENmwyWkFtTGQ1OCtZY1BYcVVFaVZLOE9yVkt3QTJiOTdNb0VHRE1EVTEvVU9PSlNlYU5XdkcxcTFiTVRNekl5Z29pSTBiTitwZDlzQ0JBOHlmUHg4akl5T1dMMS9PcUZHalVLbFVPcGN0WExndysvYnRvMGFOR3Z6eXl5OEd0U01CcUZpeElrQ08ycmQ4N090TXZlNW5uMzJtaEN0S2xpekpaNTk5eHNtVEo1Vmx2THk4cUZXcmxzNXd4N0pseTdoNTh5YXpaczFTTHNML1htdldyT0hldlhzOGYvNmNKVXVXa0phV3hzS0ZDNEgweWhtdFdyWGl5Wk1uQm9WcFBwV0tGU3ZTdG0xYnpNM05jeHo4Z1BTZmcrKysrdzVIUjBmT25UdjN0NjBNMGJKbFN3Q09IVHYyaHo1T2tTSkZsTWNDV0xseUpibHo1MWIrNlJyVEZ5NXExcXdaYVdscGYwaWc1bzk2Zi9nM2tQQ0hFRUlJSVlRUVFnZ2gvbHNrOTZFdFRkcTlDQ0dFRU9LdmtWMTdFb0NFaEFSNjl1ekpnQUVETktvS0dCc2JaN3R1blRwMWxJdVdLcFVLZTN0N1RwdzRRWjA2ZGZqaGh4OVl2WG8xOWV2WFo4V0tGZnoyMjI5czNMaVJ5Wk1uSzVVZU1nb0tDcUpQbno1WnRvYjRsUExreWNPb1VhTjQ5T2dSa3lkUFp2RGd3UVFIQit2Y04wT29xeU1jTzNhTXZYdjNVcU5HRFZhdFdrWGx5cFhwMzc4L3FhbXBMRjY4bU92WHJ6Tm16QmhLbFNyMWlZL0lNSU1IRDJibnpwM2t6cDJiYmR1Mk1XYk1tR3pYbVRGakJ1dlhyMGVsVXVIajQ4UDI3ZHNwVTZhTXhqTDE2OWZuMUtsVFNpV1ZEaDA2YUZWdzBjWGEycHJSbzBjREVCRVJvWE9aVC9rNmcvUktIbVptWnNycmZjQ0FBYWhVS25idjNnMmt0OTZZTW1VS0owNmNZTzNhdFZycnYzLy9udDY5ZTVPY25NeUtGU3QwQm5xY25aMTEvdE5uM2JwMUhEbHloR1BIanJGKy9Yb2NIQnpZdjMrL3NxMDhlZklRSEJ4c1VQam9VMUZYUEZHZmw1enk5UFNrWmN1VzFLbFRoeFl0V2hoYzJjWEU1TTlycnBFM2IxN2F0bTFMZEhRMHAwK2YvdVRiVndjaDNOemN1SHIxS2xPbVRQbmQyeXhYcmh3Tkd6Ymt4bzBiUkVkSC82Nzl5dXlQZW4vNHQ1QzJMMElJSVlRUVFnZ2hoQkQvZFdsQVFwSlVSQkZDQ0NIRTM5YlRwMC9adVhNbkpVcVVJRFkybG9TRUJEcDE2Z1RBaHc4ZmRLNWpaV1ZGeFlvVnFWbXpKbzBhTmNMZTNwNlNKVXVTbEpURTNMbHptVGx6SnFtcHFZd2ZQNTcyN2R2ajR1SkNodzRkNk5peEkxRlJVV3phdEltMWE5ZHkrL1p0QUxadDIvYkpqOHZFeEFScmEydGV2MzVONGNLRmxaWXRLcFdLNWN1WFU3Um9VVHc5UFFrT0RzYlkySmhwMDZiUnJsMDdBTXFYTDAvSGpoMUpURXhVdG1WbVpvYUZoUVg3OSsvbjVjdVhXRnBhMHF4Wk16cDA2RUQ3OXUzSmx5OGZhV2xwN04yN0YxOWZYeVhNRUJJU3dxRkRoeGc5ZWpTdXJxNTRlM3N6ZmZwMHJseTVRbGhZR0QvOTlCTlhybHpoeFlzWHhNZkhHM3g4dHJhMkJpMWZzR0JCOHVmUGo3Ky9QKzNidHdkZ3c0WU5EQnMyektBMk5tbHBhUXdkT3BTNHVEamMzZDM1NXB0dnVIcjFLdTd1N3V6YXRZdng0OGN6YXRRb1RFeE11SFRwRWs1T1RrUkZSV2xzbzNEaHdseS9mcDJZbUJqZXZIbkR1M2Z2TURZMnBtclZxbGhaV2ZIOCtYT045ajVxbi9wMUJ1bVZEU0M5aFVyaHdvVVpObXdZMGRIUjdOcTFpeUpGaXJCeDQwWStmUGlBbTV1YkVyWXdNakxTQ0Y1RVJrWXlhZElrQWdJQ0dEdDJMTE5temRMWTc1eTJnL0h6ODhQUHowL244WThiTjQ2WEwxL3kvZmZmYTgwMzlEWHdNZFRoanoxNzluelUrbzhmUCtieDQ4ZlpMbGUrZkhtaW82TjUvLzQ5WDM3NUpXWEtsTkVaSERMME9BMWRMaW9xaXFDZ0lDd3RMUWtJQ05BS3kzMktjNnV1RE9QbjU4ZkZpeGZ4OFBESWRoMXJhMnMrZlBpQWtaRVIxYXBWMC9vWjlmTHlRcVZTWlZtUkl6TmpZMk5VS3BWeWpIWjJkZ0JLMks1NDhlSi95UHZEbGkxYkRON0hmd0lKZndnaGhCQkNDQ0dFRUVMODU2VkJTdXBmdlJOQ0NDR0VFRm5LbXpjdmtaR1JXdU5uenB6Um1HN1pzaVhyMXEzVHFxcHc2OVl0WnMrZXplclZxelV1K0NZa0pCQWFHa3BvYUNobHk1YWxmLy8rOU8zYkZ5OHZMenc5UFduWXNDRTNiOTc4UTQ3SndzS0NCdzhlS05PUmtaRVlHUm14Yk5reU9uZnV6UG56NTFtOWVqV1FmbkYyLy83OWpCZ3hnbGF0V3ZIRkYxL3d4UmRmYUcwek5qYVdMVnUyNE9ucHliUnAwekEzTndmZ3hZc1hMRm15aE9EZ1lINzk5VmV0OVY2L2ZzMjMzMzZMbjU4ZmZmcjB3Y1hGaFhyMTZsR3ZYajNHamgzTDZkT25jWEJ3SUNBZzRKT2ZoK1RrWktwV3JVcnIxcTFKU0VoZzJyUnBPVzZ2azVxYXlwZ3hZN2g2OVNvTEZpemc0Y09IN04rL0h4c2JHMGFNR0lHSmlRbEJRVUZNbkRoUloyQW9PanFheE1SRXlwVXJwN1hka3lkUDR1WGxwVkVaNG85OG5UVnQycFQ0K0hpdVg3L09Eei84UUo0OGVaZ3hZd2FKaVluVXJsMmJBZ1VLNE9ycVNrSkNBaDRlSGlRbko5T3hZMGV0SU1QS2xTdHAyN1l0ejU0OTB6cmVTcFVxNlR5UEdVTW9obkJ5Y3FKNDhlSjRlSGp3K3ZWcnJmbXhzYkhLYXpncmhyYmd5YWh4NDhaY3VYS0ZodzhmNW5qZG5QamhoeCtvV2JPbXh0aUJBd2UwbHRQMS92Ujd4TVRFTUdMRUNGNjhlS0h6NTA1ZjRDWXpOemMzQ2hRb29EVmVzR0JCR2pSb3dQdjM3NWsyYlJyZmZmY2RxYW5aLzEzbzQrUER3SUVEbGVtZmZ2cEorWCtsU3BYbzM3OC9jWEZ4ckZ1M0x0dHRxVldvVUlHclY2L3k0Y01Ia3BPVHNiS3lBdjZ2MnM0ZjlmN3dieVBoRHlHRUVFSUlJWVFRUXZ4M3BKSGU0a1JvU2lNOS9DSG5SZ2doaEJCL1k5SFIwVnk4ZUpGOCtmSmhaR1JFWW1JaTRlSGhUSnMyVFdPNXNMQXdUcDA2UldwcUtyZHUzU0lpSW9Lelo4L3k1TW1UYkIvai92MzdUSjgrSFY5Zlh4d2RIYWxjdWZJZkZ2d0FpSXVMNDZlZmZpSlBuanhFUlVVeGYvNThKV3pRcEVrVCt2YnRxM0ZuKzg4Ly84elFvVU9COUxZdytmUG54OExDQW5OemMweE1URWhMUytQdDI3Y2tKU1d4YWRNbSt2WHJ4OW16WjltNWN5ZEhqeDQxcUdYTjY5ZXZXYnAwS1V1WExxVktsU3EwYjkrZXI3NzZDbmQzZDFKVFU1azRjZUlmY2k2T0hqM0s0TUdEdVhIakJqLy8vUE5IYjJmRGhnMGNQWG9VRXhNVDNyNTl5ODJiTjNGemN5TTJOcGF3c0xBczE2MVdyUm9XRmhhWW1wb3FyVDFpWW1KNDkrNmQxckovNU92czBLRkQvTzkvL3lNbEpZWDE2OWRqYlcxTlVGQVFBRWVPSEtGNjllcThlUEVDS3lzcmZIeDhNREV4SVNvcVNtZUFvbXZYcmhxdm9kdTNiM1A4K0hHOUZTOSsvUEZIamZNZkdSbXBNenlpdG5idFdpd3NMRmkxYXBYV3ZKMDdkL0xreVJPbVRwMmE3VG1wVUtHQ1FlZE9yVUNCQXRqYTJ1TGo0MlB3T21vWEwxNVUydlRvY3VMRUNZMkEwTEZqeHpBM044ZlkySmozNzk5ejh1Ukpac3lZb2JWZW5UcDFjcnd2MlduZHVqVkdSa1phd1JyMXVmWDE5YzEyRy9ueTVhTkVpUkphNHpFeE1mVG8wWVBZMkZpdVg3K3VNUy96NndEZzFLbFQvUHJycjF5K2ZKbjM3OTlqYkd4TVZGU1V4blAvMjIrL2NmYnNXZmJzMmFNekRKVFJoUXNYdUgvL1BnQjM3OTdsK3ZYcjVNcVZTM2s5UjBSRU1HblNKT0NQZTMvNHQxRWhIVjJGRUVJSUlZUVFRZ2p4WDJGcUROVkt3aGUya052OHI5NmJ2NC9rRkhnUUE0ZXZRMXpDWDcwM1FnZ2hoUGlQVW9jWERDbmovMTlnWW1LaTFlWkIvRGVabXBvYUZOd1I0dStnUUlFQ3ZINzlXdDdML3dKUytVTUlJWVFRUWdnaGhCRC9IV25TM2tTdlZMay9TQWdoaEJCL0xRazZhSkx6SWRRaytDSCtTVjYrZlBsWDc4Si9sdEZmdlFOQ0NDR0VFRUlJSVlRUTRpK1dCaVNsU0gxWUlZUVFRZ2doaEJEaUgwckNIMElJSVlRUVFnZ2hoQkQvZVdtUW5KeGVHVVVJSVlRUVFnZ2hoQkQvT0JMK0VFSUlJWVFRUWdnaGhQaXZTd05Ta2NvZlFnZ2hoQkJDQ0NIRVA1U0VQNFFRUWdnaGhCQkNDQ0VFSkNaSjVROGhoQkJDL0sxVnJGZ1JPenU3VDc1ZE16T3pUN0lkS3lzckxDd3NQc20yUHJXQ0JRdGlhbXFhNC9XKy9QSkxhdGV1bmVVeVJrWkdmOXZqL2oxeStyb3dNVEZCcFZKOTBtMVdyRmd4UjhzTElmN2JKUHdoaEJCQ0NDR0VFRUlJOFYrWGxnYkpxVkw1UXdnaGhCQi9hME9IRHVYZ3dZTUdMKy9zN0V6QmdnV3pYTWJOelkzLy9lOS8yUzZucGxLcEdEOStQSU1HRGRJWWI5aXdJZi83My84WU5XcVUzblUzYjk3TThlUEhEWHFjVDBtbFVyRno1MDRlUFhyRTl1M2JHVEZpQk5XcVZkTzd2TG01T2IxNzkrYk1tVE1jT25TSXRXdlg2ZzB0V0ZwYTh0TlBQN0Y2OVdxdDRJT3BxU21WS2xYSzlsOUdIaDRlN055NWsyTEZpdjMrQTlmQnc4T0RpeGN2WnJ2Y2pCa3pPSERnQU1iR3hnWnYyOW5abWQ5Kys0MSsvZnJwWFNZME5KVExseTlUb0VDQmJMZm41T1RFNWN1WEdUSmtpTUg3a0oxaXhZcGwrMXhVcTFiTm9IL2x5NWYvWlBzbGhQZzBUUDdxSFJCQ0NDR0VFRUlJSVlRUWZ3TXAwdmRGQ0NHRUVIOHVjM056ckt5c2RNNkxpWW5SQ21Tb3Ewdm9DbXJFeE1Sb1REZG8wSURBd0VBaUlpSndjSERnMWF0WEFIVHIxbzB1WGJvd1lNQUE0dVBqdVhyMUtzV0xGMmZ1M0xsYWdZNDVjK1pnWldYRmlCRWpTUHYvRmRLTWpZMzU5dHR2aVl5TUpEZzRXRm4yeG8wYkpDUWtNSExrU05hdFc4ZWpSNCswOXJGMjdkcVVLVk5HNS9GT21qU0pjdVhLNlp4bmlLd0NBaVltSml4Y3VKQ21UWnZTdEdsVFdyVnFCY0RqeDQ4NWZQZ3dodzhmNXRpeFkxU3RXcFhldlh2VHRXdFhySzJ0ZWZEZ0FaTW5UMmIxNnRVa0ppYnEzUGE3ZCs4NGMrWU1ibTV1akJneGdvQ0FBR1ZlaVJJbHVITGxTcmI3bmp0M2J1WC9KVXVXeE43ZW5nc1hMdURtNXNhK2Zmc0FpSStQTitnOFpCUVpHVW1kT25VMHhvb1hMMDdWcWxXelhmZkdqUnVNSGoyYUVTTkdzR2pSSW9NZXIwZVBIaFFxVklpSWlBaWQ4NjJ0cmZucXE2KzRkZXNXTDErK3pIWjdwMCtmNXVuVHB5eGN1SkRZMkZpMmJ0M0s2TkdqbVRGamhrSDdvNWJ4L002YU5ZdnUzYnRudWV5RkN4Y00ydTZGQ3hkbzFxd1pHemR1cEdQSGpqbmFwK3hrM0djaGhPRWsvQ0dFRUVJSUlZUVFRZ2p4WDVlV0JnbkowdlpGQ0NHRUVIK3FUcDA2c1hMbFNwM3pDaFlzeUlNSEQzVE8weldlK1dMeCtmUG5tVGR2SHVQR2pXUGJ0bTIwYTllTzkrL2ZVNzE2ZGRxMWEwZXBVcVc0ZGVzV1o4K2VaZHUyYmZUczJaTlZxMVp4NXN3WlpSdnQyN2RIcFZJcHdZK3N4TWZINCszdFRXQmdJRE5tekdEQWdBSFpycE5SbXpadHFGdTNibzdXeVNpcjhFZFNVaEk3ZHV4Z3g0NGRBSlF1WFpwdnZ2bUcxcTFiNCtMaVF2LysvVWxMUzFNcWQxeTllaFZ2YjI5Ky9QRkhVbE5UZFc3VDJkbForWDlrWkNSeGNYR1ltSmhvako4NmRRcUFjZVBHc1d6Wk1xMXR6SnMzajJIRGhtbU1qUjgvbmdzWEx2RGRkOThSRWhMQ2tpVkxtRHAxS2dCdjM3NWwvLzc5aHB5T0xBTU9oZ2dKQ2FGTm16WkVSa1lhdEx5dHJTMTJkbmFjUG4yYXk1Y3Y2MXpHMGRFUlUxTlRObS9lYk5BMm56MTdocE9URTJGaFlRUUZCZkhnd1FPdVg3L08yclZyRFZxL1U2ZE81TTJiVjJzOFBEeWNsaTFiYW95NXVibmg1K2NIUVBQbXpUWG16Wmt6aDNMbHl0R2pSdytOOGJkdjN3SncrUEJobmo5L251Vys5TzNiRjNOemM0S0RndzM2ZVJKQ2ZCd0pmd2doaEJCQ0NDR0VFRUw4MTZXUkh2eVE3MkdGRUVJSThTYzZldlFvclZ1M1ZxYnIxcTNMN05tenVYanhJaDgrZk5DcWt1SGo0NE9MaTR2RytKUXBVL1FHSDJiTW1FSGx5cFZ4ZEhSazhlTEZEQmt5aER0MzdnQmdZMlBEclZ1M2xPVWNIUjJaTjI4ZWRuWjJwS1dsa1R0M2JzcVVLY09oUTRjTVBwNU5temJoNGVGQnQyN2RXTHg0TWRldVhUTjQzUysvL0ZKait2ang0OVN2WDUrQ0JRdnk0Y01IbmV0VXJWcVY4K2ZQODlOUFB4bjhPT1hMbDZkSmt5WTBhdFNJenovL0hDTWpJMUpUVTdsdzRRTGx5cFdqYU5HaTFLbFRoMW16WnRHNGNXUDI3Tm1qTTh3UUdCaW9OZWJqNDZNeFhiTm1UU0E5eUpPNXZRdEEvdno1ZGU1amFHZ290Mi9mWnV2V3JYenp6VGZNbmowYlNBOURHQnFxeVVuNEk2dXFJbDI3ZHRVNXJnNGJqUnc1a2lKRmlpakJuWlNVRkdWL0FhS2lvdkQzOXdmQXhjVUZnTWFORzJOcmE2dTF6VmV2WGpGcDBpU05zZXZYcitQcTZzcWdRWU80ZnYwNjc5Njk0L0Rod3dZZDF4ZGZmS0V6L0dGbVprYkpraVUxeHF5dHJaWC9uejkvWG1OZS92ejV1WG56cHRhNFduWmhGQnNiRzF4ZFhUbHk1QWdqUjQ0MGFOK0ZFQjlId2g5Q0NDR0VFRUlJSVlRUUFwSlNKUHdoaEJCQ2lEOVZWRlFVVVZGUlFIbzdqdFdyVnhNYkcwdWZQbjBBN1ZZdTZoQkV4bkY5d1FpQXRMUTBoZ3daZ2txbFlzNmNPVUI2T3crQUdqVnFLRlVrZnYzMVZ6WnUzRWpseXBVcFdMQWdMMTY4b0hidDJoZ1pHWEhwMGlXRGp5YzFOUlZ2YjI5Q1FrTHc4ZkdoUTRjT0d2TlZLcFhlU2hxWjVjcVZpN1MwTkJJU0V2UXVNMlhLRkl5TWpKZzVjNmJlWllvVks4YXdZY09vVWFNRzllclZvMUNoUWdERXhjVngvUGh4RGg0OHlONjllNG1PanNiSXlJaUdEUnZTb1VNSE9uVG93TGh4NHhnM2Jod1BIejVrOSs3ZExGdTJqUHYzN3dQcDRRZDE1UTU5TFRxcVZhc0dwRmZ6R0Q5K3ZFSEhyUllSRWNGWFgzMkZxYWtwcjErL1pzdVdMVHg5K2hRQUt5c3JObTNhUkhCd01MdDM3d1pnK3ZUcDVNbVRod2tUSnBDVWxFUmdZS0JTamFKU3BVcGE3V2ZVZ1E5MWxZdHo1ODRSRmhhVzdYNTkvZlhYTkd6WVVKbDJjWEhSQ0hLb1crdW9SVVpHNHUvdlQ4MmFOV25VcUJFQWJkdTIxYm50Qnc4ZUtPR1BxMWV2WW10clMrN2N1ZG14WXdlN2R1MHkrTFdUbmM4Kys0emJ0Mi9yblo4M2IxNisvdnByWmJwQ2hRcmN2MytmVHAwNktXTlhyMTdsM3IxN0JqMWU1ODZkQVZpelpzM0g3YkFRd21BUy9oQkNDQ0dFRUVJSUlZVDRyMHRMKy8vaEQwbC9DQ0dFRU9MUGx5dFhMa0pDUWloV3JCaE9UazQ4ZVBBZ3kyb011dWFweDBhUEhzMzMzMyt2ak1mRnhkR3paMDlsK3ViTm15UW1KbEsvZm4yTjljZU9IYXV4WFhVbGpyTm56K2JvV1BidDIwZDRlRGczYnR4UXFtcW9tWmlZa0ppWWFOQjI4dVRKQTBDSkVpVjQvUGl4MXZ4YXRXcmg2T2pJc1dQSE9IMzZ0Tjd0eE1URTBLTkhEOHpOemJsMDZSSm56cHpoOU9uVFhMeDRrVXFWS3JGcTFTcEtsU3FGajQ4UHFhbXBoSWVIRXg0ZXpzU0pFL25zczg5d2NuS2ljK2ZPOU8vZm53VUxGdVRvWEJRdFdoUklEMGlFaG9acXpjL2M5aVZ2M3J3MGJkcVVQWHYyQUdpMEVsRlgvQ2hUcGd3aElTSFVyRm1UaUlnSUpmeVJOMjllWEYxZHFWT25EczdPem93YU5VcmpITXlhTlF2NHYvQ0dlbHA5YnMrZE80ZXZyeS81OCtkbjRNQ0JHc2ZxN096TXFWT251SC8vUGxaV1ZocmhEN1hNVldwQXN6MlJlbithTjIrdXM0TEc4K2ZQczN4dGZLcmdCNlFmYStaZzBvQUJBNVNLSmVYS2xXUERoZzBhOCszdDdiRzN0MWVtUFQwOUNRNE9WcWE3ZCsrdXQ1S0xzN016cWFtcGxDNWRHamMzdHl6M0xUWTJsaTFidHVUb2VJUVEvMGZDSDBJSUlZUVFRZ2doaEJCQ3FuNElJWVFRNGkraFVxa0lEQXlrWHIxNitQbjVjZkRnUVFDbGpVWkdFeVpNb0h2MzdocnpSbzBhUlo4K2ZaU3hqSUVCWFJJU0VyaDQ4U0pObWpUQjJOaVlsSlFVUUR0UTh2WFhYL1BodzRjY2h6OEFXcmR1VFhKeXN0WjRuang1c2d5MVpHUnRiWTFLcGFKLy8vNDZLM3RNblRvVmxVcWwxV29sczZTa0pENy8vSE5ldjM2dE1XNW1ac2FLRlN1b1ZxMGFucDZlT3RlOWRPa1NseTVkWXRLa1NaUXRXMWFwMHBLVmloVXIwcVpOR3dJQ0FwUzJMNWFXbGdhMWZWbTRjQ0U5ZS9Za0pDUUVMeTh2clgxdTNibzFLMWFzSUcvZXZIaDVlYkZpeFFwbDNxaFJvN2gyN1JxTEZpM2kxS2xUZE9uU1JXbTdFeE1UZzYrdkw0QVMzbEJQQSt6ZHU1ZWJOMjlTcFVvVnRtN2RTb1VLRmJoKy9UcUhEaDJpV0xGaUxGbXloUGo0ZVByMTY4ZUZDeGQwdGpuSlhLVW1vMnJWcXRHbFN4ZU9IRG1pdDNXS3NiRnh0c0dnZ0lDQUxPZERlaXVsblR0M1pybE1hbW9xY1hGeEdtTzZIcnRqeDQ0NjkvZkpreWRhWXhNblR0VFp5aVlqZGZXZHJFUkdSa3I0UTRqZlFjSWZRZ2doaEJCQ0NDR0VFRUlJSVlRUTRpOHhhZElrdW5UcHdxbFRwL0QyOWxiR2RiV2xlUFhxbGRhODJOaFlyYkhseTVmajR1S2lURy9ac2tXcEhBRVFGaGJHRjE5OGdaMmRIY2VQSDlkNm5DSkZpdEM0Y1dQQ3dzSjQvLzU5am85SlYvRER6TXlNM0xsejY2emlrWm14c1RIVzF0WUFEQjQ4R0Q4L1A0MzlzTEt5b2syYk5rRDZ4ZjZNTXJkZ01TUnNZa2k3RTdWVHAwN1J1blZyNFAvQ0cwMmFOTUhCd1lFMmJkcFF1WEpsVWxOVFdiSmtDZDI2ZFFQZ3UrKytNMmpiTTJiTW9FU0pFblRyMW8yR0RSdlNyMTgvenA4L2o1V1ZGVDQrUGd3ZVBKaW9xQ2phdG0yclZEdnAxS2tUYjk2OElTd3NqTFZyMXhJWkdVbG9hQ2hIamh6QnhjV0ZBd2NPWlB1NDNidDNwMmZQbnB3NGNRS1ZTc1d3WWNNNGRPZ1FBTStlUGFOUG56NnNXTEdDSFR0Mk1HM2FOSVlPSFdydytRSVlQbnc0YVdscFNrc1hYWXlOamJOczhRTXdjT0RBYkI4clBqNCsyL0JINDhhTkRYcGR4TWZIOC9yMWF3WU5Hc1RpeFl2MXR2ZkpLT015czJmUHhzUERRK2Q2OGZIeEJBUUVNSEhpUkkweEljVHZJK0VQQXhVdVhKam82R2l0Y1JNVEUycldyS25WSyt5Znd0N2VIaXNySzNiczJQRlg3OG8vaW9XRlJaWjlCTlhMbEN4Wmt2ajRlSjQ5ZS9ZbjdWbk9HQnNiMDZ0WEx5d3RMUWtNRFB5cmR5ZExuMy8rT2JseTVlTFVxVk9mZk52bHk1YzN1RGVkUHJWcTFlTEpreWU4ZVBGQzUzeExTMHVLRnkvT25UdDNETjZtaVlrSktTa3BwR1ZSZHRuTXpNemdNb0YvRjRhKzc2aFVxaXlQL2M5Z1pXV0ZrWkVSYjk2OCtVdjNRd2doaEJCQ0NDR0VFRUtJZjZ0Qmd3WUJjUDM2ZGJ5OHZKVHhaY3VXNmEybWtOMUY0cE1uVHlvQkRGMFh6SGZ1M01uVXFWUHAzcjI3enZCSDkrN2RNVFkyWnZ2MjdZWWVSclpLbENpQlNxWGkwYU5IMlM1YnBFZ1JWQ29Wang4L3BtVEprZ3dlUEZpajZrTktTb3BHOVlrOGVmTFF1WE8xNjNxSEFBQWdBRWxFUVZSbnJXb09nTkxlSktNMmJkcFFwMDRkTGwyNnBJUWNESFgvL24wQWpJeU1hTldxRlFDSER4L215Wk1uaElXRk1XZk9ISTRlUGNxWU1XT29XN2N1SjArZXhNSEJBUUJ6YzNOTVRVMTU5KzRkNXVibWJOcTBpUll0V2lqYmZ2RGdBVzNidG1YRWlCRjRlM3V6ZCs5ZWF0V3FSV3BxS28wYk4rYm8wYU1NSGp4WW83ckxoZzBiaUl5TXBFNmRPZ0NjT1hNR2UzdDdkdXpZUWZIaXhiTTludno1OHhNUUVFRG56cDBKRHcvSDFkVlY2M3Y4dlh2MzBxUkpFN1p1M1lxUGp3OVZxbFJoK1BEaEJuODNQM3o0Y05hdFcwZXBVcVZvMDZhTnp2WTVwcWFtMllZL0FLM0FSRWFHaENjU0V4TTVmLzQ4cnE2dUd1Tk9UazZNR1RNbTIvV0ZFSDl2RXY0d1FLMWF0VGg5K2pSejVzelIraVU1Wjg0Y2hnd1pRb2tTSlhUK1V2MHptWm1aTVduU0pQejkvYlZLWWVuajUrZUhqWTBOdVhQbnBtL2Z2cFFwVTRiWnMyY3JaYzRnL1pmeHQ5OSt5K0xGaXcwcTZaVlRwcWFtR0JzYmY5UzZ5Y25KT2hPMGY3UTFhOVpRb1VJRjJyZHZyN2VFM015Wk0zRjNkMmZLbENuNCsvdi95WHRvbUFJRkN1RGo0ME9CQWdXSWlJZ2dQRHc4eStXdHJLeXlUWGJxT2grT2pvNE1HVEtFdG0zYmZ2UytCZ2NIWTJ0cmExQ3lOQ2U2ZCsvT2loVXJhTmFzR1pjdlgvN283WVNIaHpOKy9IaVdMbDJxYzM3WHJsMVp2bnc1WDMvOXRjRmxBcDJkbmZIMjltYmF0R21zV2JORzV6S2hvYUdVS2xXS2xpMWI4dkxseTQvZC9ZLzJSNzN2TkdyVWlNV0xGOU9yVjY4Y0JXWnlvbDY5ZXF4YXRZbzVjK2F3ZWZObXJmbEZpeGJsK3ZYcnZIanhnbXJWcXYwaCt5Q0VFRUlJSVlRUVFnZ2hoRWlYc1pwQ1FrSUNDeGN1MUdyOWtsWGJsNHcyYjk2c2ZPZW5LL3p4eXkrL2NPM2FOWnljbkpnd1lZTEdkNXRHUmtZTUhqeVkrUGg0ZHUzYTlVbU9EVkRhbmtSR1JtYTdiTm15WllIMGtFcURCZzBZTzNZczY5ZXZWNnFjdkgvL1h1TjhlWGg0MExselo1M2ZJMmRzYndMUW9rVUx4bzBiUjB4TUREMTY5RkJhZUFRRkJYSG16Qm05MzBWbmxwcWF5cG8xYTBoSVNHRFhybDNjdUhGRG1UZGx5aFFtVHB6SXk1Y3ZjWGQzVjhacjFxekppUk1uTkxhVHVUSkhXbG9hQVFFQi9QVFRUNVFzV1ZLNXViWmx5NWJFeDhjYmRNUGd6WnMzcVYyN2RwWlZXNG9XTFlxVGt4T1hMbDNDenM2T1c3ZHVjZUxFQ1hyMDZLRjNuZWJObTdOcDB5YnExYXVIcGFXbHdlR1AxTlJVenA0OVMyaG9LQTRPRGp4NDhJQ1FrQkJsdnBHUkVTcVY2ays1MGRQTnpVM24rS3haczNRR2hUNEZkZmhIQ1BISCsxZUVQektYNy9vOWRGMVlIang0TU1iR3hodytmRmhyM3BrelozQjNkOGZPems1bjZhaGl4WXBoWTJQRG8wZVB1SC8vUGhzM2JxUmp4NDZmWkY4ejc3T2pveU5qeDQ2bFJZc1d0R3ZYenFBNzFkUFMwa2hOVFVXbFV0R3NXVE82ZCs5TzA2Wk42ZE9uai9JTHRVZVBIbmg1ZWRHMmJWdmF0R21qZkJENG1HUFJkWDVEUTBOcDJiSmxqcmFqdG5idDJoeVgxL3E5S2xTb1FOdTJiVGwrL0xqZTRFZU5HalVZTW1RSWtQNkxkTldxVmRsZUdQKzk1YXcrSmhRUkhSM05pQkVqMkx4NU00c1dMYUpSbzBaWmZuRHk5UFRNc2l3WlFNR0NCU2xUcG96R1dMMTY5V2pXckpsV1Q3OW56NTU5MG9vS2xTdFh4dEhSa2ZuejV4dGNNZUxNbVRPa3BhWGg2dXFxbFhUVjUrSERoeFFvVUVCcmZPN2N1Y3lkTzFkalRQMjhPRHM3YyszYXRSejFoK3pSb3dlRkNoVWlJaUpDNTN4cmEydSsrdW9yYnQyNmxXWHc0NS80dmxPNWNtV3FWNi9PL3YzN3NiZTM1OEdEQjhESC9aeTR1cnF5WWNNR3JmRzJiZHRpYTJ1ck4wMDljK1pNY3VYS1JkbXlaZW5WcXhlYk5tM0s4V01MSVlRUVFnZ2hoQkJDQ0NHeVZyNThlWTNwVFpzMlVhMWFOZExTMHJSYXYraHEreElVRktTMEFNbUpvS0FnbGkxYmhvZUhCejQrUHNwNDE2NWRzYkd4WWNXS0ZaLzArK3Y2OWVzREdIUVRZc2FneU5HalI5bTJiUnN6Wjg1azJMQmhXc3ZteXBXTFljT0drWmlZcVBmbVJMVkdqUnJ4d3c4L29GS3BjSEZ4VWE3M0FQVHUzUnZBNFBBSHdMZmZmcXR6UEQ0K25xaW9LRHAyN01odnYvMm1qRWRFUkRCKy9IaE1URXlVeWlhN2QrL1d1WTFMbHk1eDZkSWxBQzVldkVqVnFsWDE3b2V0cmEzZTc0NHpYanNwWExnd0ZTcFVBTkxQcmJHeE1iVnIxK2J6enovbjRNR0RUSmd3SWN2ajlmWDFwV1BIanVUTGwwOTVMV1k4NXV5NHVycHk3dHc1bGkxYnhzOC8vOHoxNjllQjlKc3NBWU1xZi93ZVQ1OCtKVy9ldk5rdTE3aHhZNDNwbkFSZGRBa05EZjNvZFlVUU9mT3ZDSCtvelpzMzc2UFhiZDI2TmJWcTFkSWFMMWl3SUQxNzl1VGd3WU5jdkhoUmEvNkpFeWRJVFUxbDRNQ0JsQ3BWaWdvVktsQytmSGxzYkd3b1Y2NGNscGFXQUV5Yk5vMEZDeFp3K1BCaHZZRUJ0YjU5KzJKdWJrNXdjSENPV2g1czNicVZldlhxNGVIaHdmYnQyMm5mdm4yMnZlalUyMDlMUzJQQWdBSGN2bjJicVZPbnNuRGhRbnIxNmdXa0J5ektsU3ZIdUhIak9IVG9FQTRPRGp4NjlNaWdZMUhyMGFPSDBwOHVzK1hMbDdObnp4NkRqMU50OGVMRk9WN25VL0QwOUFUU2s2dTZtSm1aOGQxMzN4RWZIOC9FaVJOWnVuUXAzMzMzSGIxNzk4N3krVFFrN1p0UjNyeDVLVnEwS0FCSlNVbDZsd3NLQ3NwMlczRnhjY1RHeG1iWitpVXFLb3BObXpaaGJtN082TkdqbVQ1OXV2S2hiYzJhTld6YnRvMDllL1pRclZvMXZhMVpNcmRIR2pac21OWUhTZlg1elV6ZE8xRFgvSUNBQUVxVUtNR3VYYnNvVnF3WVlXRmh5b2ZDakIvYTlZbU9qcVpMbHk3WlZyYUpqbzRtSUNDQVpzMmFhVldydVhMbENnc1dMR0RqeG8xYTZ6Vm8wSUF2dnZnQzBQOEJzRVNKRWhvQklWdGJXK3pzN0RoOStyVGVQd1ljSFIweE5UWFZXYlVpbzMvcSs0NjV1VG4rL3Y1S0FPVHAwNmNhcFF3emNuRng0YzJiTnpwYnlmejY2Njg2MTJuVHBnMXhjWEVjUEhoUTU3eGV2WHF4Y09GQ3lwVXJoNStmSCtIaDRiKzdQWkFRUWdnaGhCQkNDQ0dFRU9MLzVNNmRtejU5K25EczJERnUzYm9GUU1XS0ZaVndSK1liQ3ZQbHk2YzFIaGNYeC9uejV5bFRwb3h5RTVraGZ2amhCeVpPbk1qdzRjTlp2WG8xang0OXd0TFNrbW5UcHBHVWxNU2lSWXQrNytGcFVOOEVlL0xreVd5WFZiY3d1WDc5T21mUG51WFFvVVAwNjllUDNidDNhN1ZwOGZUMHBGU3BVaXhldkppSER4L3EzZWFYWDM3SnRtM2JzTEt5NHViTm0zenh4UmZLOTlacXRXclZZdkxreVRyWGo0aUkwTHFXNCt6c3JIUFo2T2hvRmkxYVJNMmFOYWxaczZiR3ZJeWhDVE16TTV5Y25IVGV2TmUrZlhzT0hEaEFjbkl5VzdaczBkbkNwVm16WmxTdVhCbUFRNGNPYVFSTk1xcFVxUkxMbHkrblFZTUd5bmY3QVFFQmJOcTBTZm4rK1BQUFA5ZGFyMENCQWl4YXRJZ3VYYm9vVldDU2s1TjF0bi9QMkpaSHpjUERRMk02SmlhR2dRTUhzbS9mUGpaczJFQ1RKazJJaTR2NzA4SWY0OGFOdzl6Y1hKa3VVS0FBMDZaTkl5Z29pSnMzYitwZHIxaXhZcityOG5qbUc0YUJIUDJzQ2lFTTk2OEtmM2g3ZStzY256VnJGbTV1YmpydjFGY3JXclNvenZDSHU3czdGaFlXR2hlUW16WnR5dWpSb3lsZnZqeGx5cFRCeU1nSUJ3Y0hIQndjU0V4TTVQNzkrOXk5ZTVmang0OXo3OTQ5N3R5NXc3VnIxd0QwWHJoVXM3R3h3ZFhWbFNOSGpqQnk1RWhERGx2RHBFbVRLRldxRkowN2QyYmx5cFhLaFZSOVVsSlNVS2xVeXZTY09YTzRkZXNXUjQ0YzBWak8yOXNiUzB0TGhnOGZ6dDY5ZTJuWXNHRzJ4NUpSaXhZdDlJWS9jdHBQVHUydkNIK1VLbFdLUG4zNnNHSERCdVU1eld6dTNMblVxMWNQTnpjMzFxOWZUK1hLbGZIdzhHRGV2SG1NSFR0Vzc3YlZIK1lnUFdFYkhoN08zYnQzdFpZek1qSmk0TUNCVEo4K0hZRGp4NDh6YXRRb3ZkdFZwM1d6WTJkbmwrWDh1M2Z2TW1YS0ZFNmRPc1hvMGFNSkN3dFRRZ2xyMXF6aDVzMmJTaEFBMHBPaDZvb1Z3NGNQWis3Y3VSb0pXMzBoaU96S2l1bWF2My8vZmlYNDBhOWZQeVg0QVdSNWJqTExidG5JeUVnQ0FnSzRjK2VPRXJ6SjZQMzc5eG9CRG5VcVhCMFU4dlgxMWZoQXMyREJBZ0lDQW5qdzRJRVNtQmc1Y2lSRmloUlJ5aGFtcEtRd2UvWnNaWjJvcUNpbGpaQzY0bEhqeG8yeHRiWFYycDlYcjE0eGFkS2tmK3o3VGxCUUVFV0tGR0hpeEluTW56OGZaMmRudlpWK1hGeGNlUDc4dWNHVmdDcFZxa1N0V3JYWXNHR0RWbGlsWXNXS0JBVUZjZnYyYlh4OWZjbVRKdytYTGwxaTY5YXRmUDMxMXdhM3R4RkNDQ0dFRU9LZngvQWd1QkJDQ0NIRXA1QTNiMTdtejUvUDdObXptVFZyRnJsejU2WktsU3BzM2JvVjBMNmhVRTNYK0lVTEYyaldySm5CajUyUWtNQ01HVE1JQ2dvaUlDQ0FMbDI2TUhYcVZNcVdMVXRnWUtEZUlFRlc4dVhMeDRRSkU3UXFTTmpZMkZDL2ZuMHVYNzZjWlVCRHJVV0xGbno0OElHclY2OENNSHIwYUpvMGFjTEtsU3V4czdOVGJsS3JYYnMyNDhlUDU4bVRKOHlaTTBmdjlweWNuQWdLQ2xJdS9GZXZYcDNxMWF0ckxhY3JyS0cyY2VOR3JmQkhWamVVNWtUbThJZXRyUzJiTjIvbTJMRmp0R3ZYanZuejUydXQwNkJCQStYNlIxcGFHc1dMRjZkbno1NTZBeFMxYXRVaUpDU0VRb1VLWVc5dnIvY0dYelU3T3p0V3IxNU4zcng1Y1hkM1o5MjZkVmt1UDNIaVJLMnh6T0VQU0wrcGZQWHExUXdZTUFCL2YzOEdEeDc4cDRVLzFxOWZUNHNXTFdqYnRpMWp4b3loVEpreVRKczJqY09IRDJ0ME44aDh2YlIyN2RvNXZvRTVvNWlZbUk5ZVZ3aVJNLytxOEFla3Q5dW9VYU9HeGxqMTZ0VXhOemZYMjZkTDMxM3orZlBuWi9qdzRXemZ2cDJyVjY5aVpHUkVxMWF0Z1BTS0lGZXZYbVhIamgyWW1wcmk0ZUdCbjU4ZjA2ZFBKelUxRlFBckt5dm16cDNMM2J0M2xWWUcyZW5jdVRPUXM3SmFHYW5iVnhRdVhGaXArR0JJcVNsZHkxeTVjb1V2di94U21aNHdZUUtXbHBaczI3YnRrLzRDS2xhc21GTHU3Ty91MjIrL0pTRWhnV25UcGdFd2YvNThrcE9UbVRsekp2SHg4UXdhTklnaFE0Ynd3dzgvc0g3OWVpRDl3bitGQ2hVWU9uUW9pWW1KVEpreUpjdktDdVhMbDJmaHdvVVlHeHN6WThZTWxpNWRxcnltR2pWcXhNS0ZDNmxkdXphUEh6L0d3OE9EYmR1MlpidmZrWkdSR3VHU3Z6Tjk3V3V1WHIyS3JhMnQxdnhHalJweCtQQmhMQzB0NmRxMXExYUFBRDdOOFdmK0dkRVZ6Sms2ZFNwVHAwNVZwajA5UFltS2l1THJyNzhHMGhQbzZnK3hGU3BVd01MQ0FuOS9mNDN3Z1l1TGkwYVFvMm5UcGpSdDJsVGpXUHo5L2FsWnN5YU5HalVDMHR1WDZQTGd3WU5zMi9UQTMvdDlaK2JNbVNRbEpSRVVGSVNSa1JGdWJtNDRPRGpRcFV1WGJNdk1OV3pZa0dIRGhqRnUzRGl0OTJCMWNDYnpCL1lTSlVxd1k4Y09qSTJONmRHakJ4OCtmT0REaHcvMDZkT0hYYnQyc1dmUEhqcDI3UGk3VXM1Q0NDR0VFRUw4TGFVQkthbC85VjRJSVlRUTRqL202ZE9ubkR4NWt0Njllek5uemh5bDZySzZqVXZtNzRNWExseUlxNnZyUjdWQlYxT3BWTXAzOUJzM2JzVFoyWmxXclZxeGNlTkdPblRvd0xObno1U2JMM09pVzdkdXpKczNqMEtGQ2pGbHloU1NrNU9WZVdQSGprV2xVdkhUVHo5bHU1MXExYXBoYTJ2TGp6Lyt5SWNQSHdDNGQrOGV3NGNQWjgyYU5lemN1Uk43ZTN0U1UxTlp2MzQ5cHFhbURCbzBTR2VMR21Oalk3eTl2Ums1Y2lUdjNyM2p6cDA3Mk5qWTZEeC84Zkh4Yk55NFVXbHBuM21lTHRrOUQ2dFdyYUo3OSs0NWZyNWF0R2dCb1BjbTNDcFZxaEFhR3NyczJiUHg5ZlhsMTE5LzVkV3JWeXhhdEFoM2QzZXQ1ZS9jdVVQNTh1V0pqNDluOXV6WjJOdmJaL240STBhTXdOZlhsN3QzNzlLK2ZYdCsvdm5uSE8xL2RpWlBuc3hubjMxR1NFZ0lrTjY2QjFDZTc2dzBhOWFNaFFzWGZ2UmpmL25sbC9UdDI1ZlJvMGNyWXcwYU5NREVKUDJTY1V4TURGRlJVVnk0Y0lFM2I5NVFwRWdSbWpScHd1M2J0eWxldkRoUG56N2x3b1VMMlZaU3o2aGd3WUlmdmI5Q2lKejUxNFUvSEIwZDlWN3NYTGx5cGM1eGZlR1BjZVBHWVdGaG9WUVVjWEp5WXZYcTFYejc3YmMwYWRKRVdjN0l5SWpXclZ2ajR1S0N2Nzgvc2JHeGRPN2NtZG16WjFPcVZDbmV2SG1qMFZhZ2UvZnVTZ3VMekp5ZG5VbE5UYVYwNmRLNHVibGxlYXl4c2JGczJiSkZhL3pkdTNlMGJ0MWFtVjYyYkpuZWJYVHQycFVpUllvUUdCaW84VUVFNE5HalJ4clRhV2xwakJneElzdDkraGoxNjlmUHRtM0YzMEdqUm8zbzFhc1hZOGFNSVNvcWlobzFhdURtNXNiWnMyZUpqNCtuVjY5ZUxGcTBpTXVYTHpOOCtIQmx2WlNVRkZ4Y1hOaStmVHRlWGw2VUxsMmFJVU9HNlAwbGZ1L2VQUm8zYmt4Z1lDQ3paOCttYytmT1RKNDhHUmNYRjNyMTZrVlNVaElMRnk1a3pwdzVCbDFnejQ2SmlRblZxMWZYK3lGS24zYnQydW1zbHFNV0hoNnVOZllwOWpjalYxZFg1c3ladzlPblQybmZ2ajAzYnR6NHBOdlB6b1FKRTVUd3dKTW5UNWcyYlJvclZxeFFwb3NXTGNyVXFWTjUrZklsZCs3Y1ljQ0FBVXFZeDluWm1UTm56dWh0a1pKZEdUUjFsWkxtelp0ei92eDVyV1dmUDMrdUVZNzRwNzd2UUhvMUhiV0dEUnZTb2tVTHhvMGJ4OHlaTTdQYzE5bXpaOU9nUVFPKy8vNTdqZkNIcWFrcFBYdjJCTkQ0WTZ0aXhZcnMyTEdEMHFWTDA2VkxGNlhNSktTbnNkM2MzQWdPRHViWXNXTTRPenNyL1JpRkVFSUlJWVQ0MTBoTWhoeTBnUlJDQ0NHRStCU1dMVnZHMXExYjZkNjlPOTk4OHcxUlVWR2NPM2RPcStVTDZHNzdrdEdMRnkreXZISEx6czZPYjc3NVJ1TW12b0VEQnhJZUhvNmpveU9wcWFrTUdEQkFaNUJDbjRvVks3Sm8wU0thTjI5T2NuS3lWdnVQeG8wYkt4VXFoZzBieHVYTGw1V0wvcnE0dXJvQ0tOVlAxTFp1M1VyMTZ0VVpPM1lzUjQ0YzRlM2J0OWpZMk9EdDdjMkpFeWQwYmt0ZERlUGV2WHYwN3QwYlQwOVBiR3hzREQ0MlEyUjFuVUQ5Zk9sYjVzV0xGeng1OGtSclhIMURwYTdLOFhYcTFHSG56cDFjdkhpUnhZc1g0K3ZyQzZSWDJRZ1BEK2ZGaXhjYXp5K2tYNmN4NVBxRWtaRVJDeFlzd05YVmxXUEhqdEdyVnkrdDE0S2RuUjMxNjlkbnpabzFIMzJUNEpzM2IyalNwSWtTUXJLd3NBREl0cVU2cEovTHJNNTVkb29YTDY1MXMrUzRjZU9VLzU4NmRZcldyVnNyVlhSV3JWcUZrWkVSUllvVUlUdzhuSDc5K3VXb3dnNUlpeGNoL2t6L3V2Q0huNThmUzVjdTFSaWJNV01HZ3dZTm9rU0pFZ1p2cDFLbFNyaTd1eXQ5M29vV0xjcmt5Wk41L3Z5NVZobXIxTlJVSmsyYVJHaG9LQnMyYkNCZnZuelVxVk9ITzNmdTBLRkRCOExDd3RpNGNTT3JWcTBpTEN5TWlSTW42bXpSa0ZGVzViblVJaU1qZFY2RXpTemptM1ptdFd2WHBraVJJbmg3ZS85bHJRd09IanlZbytkR1RkY0hnaitLbFpVVmdZR0JuRHQzVHFsQU1HL2VQRkpUVS9IeThzTGQzWjI1YytmeXl5Ky8wTEZqUjYxZ3g0Y1BIK2pVcVJPclZxMmlTNWN1MUtoUmcwR0RCaWx0VXpLN2UvY3VyVnExd3NQRFF5bTVCZWt0WHJ5OHZENjZ2SmFabVJtbFM1Zm16cDA3eXRpMmJkdG8wYUlGWmN1VzFmcWdFaGdZU083Y3Vaa3laWXBXaWJ2eDQ4ZG4rVmc5ZXZSUUxwNzM3dDJiTVdQR0tLMU1RTHNzbjc3S1BHcDU4dVRSV0s1YnQyNjBhdFdLVjY5ZXNXVEpFcTJxUDY5ZnYrYkFnUU9NSGoyYTJOallMTGR0Q0YzYnlaTW5qMGI3bDh6VEZoWVdSRVJFc0hmdlhoNDhlRUJvYUNndUxpN3MyclVMTnplM0xNdktaVlVHclZxMWFuVHAwb1VqUjQ3b0RINUFlcUk3WS9qajMvSytNM0xrU0pvMmJjcVlNV01JRFEzbGwxOSswYmxjdDI3ZGFOaXdJUnMyYk9ETW1UTWE4N3AzNzY3VnR1ZWJiNzVoMWFwVjVNcVZpNTQ5ZXhJV0ZxYTF6YzJiTjVPVWxNU0tGU3M0ZWZJa0N4Y3V4Ti9mbjdpNHVCd2RneEJDQ0NHRUVIOWJhV25TK1VVSUlZUVFmN3I5Ky9kejVzd1o1c3laUTk2OGVWbTJiQm1wcWFsNlc3NkEvbll3TTJiTTBMaVpMQ01QRHc5OGZIdzRmdnk0eG5qbHlwV1ZkaWdxbFlyNjlldnJEVk5BK25ldmtINlQyWlFwVXhnMWFoVG01dWFjUDMrZUVTTkdhTnlrV0twVUtkYXRXNGVSa1JIanhvMWo0c1NKckZpeGdvU0VCSGJ0MnFXMTdiSmx5OUtuVHg5ZXZIaWhzK3IzOU9uVEtWT21ETjI3ZHdmU3o5MjhlZlAwN3V1alI0OW8xNjRkang0OTR1M2J0M3FYK3oxMDNRaHE2RExMbGkzVCtpN1p4TVNFcjc3NmlyZHYzMnF0MTZsVEp3SURBN2w5K3paOSsvYlZxTEllR1JuSjhPSERXYmx5SlphV2xvd2JONDZVbEpRY0hjdVNKVXZvMTY4Zlc3ZHVaZENnUVZvM0x3SlVyVm9WSHg4ZnJsMjdwdk43WkVObDNIY3JLeXNnL1NiTDdBUUVCT2hzTVdNb1cxdGJTcGN1VFkwYU5aVFh4TUNCQXpsMjdCaUFjbDNCek15TStmUG4wNzE3ZDJiTW1NSEdqUnNKRFExbDkrN2RUSjgrUFVmVlI1eWNuTFRHUWtORFAvb1loQkQ2L2V2Q0h5a3BLVm9YOVN3dExRRzB4Z0dsTDFwbXpaczNWMHBsWlN4eE5YRGdRSTBMZlVaR1JqUm8wSUJtelpxUmxKUkVzMmJOU0U1T1pzeVlNYXhjdVpMRXhFVEtsU3RIeDQ0ZCtmWFhYelYrRVdRc2N6Vjc5bXc4UER6MGx0cksvR2FlT2FFNGVmSmtqWW9uK2twelphYitSWklyVnk2ZEYyRlBuejZ0Y2NIK2oyZ2ZrcFNVOUpjRlR3ejExVmRmVWJGaVJjcVhMOC9yMTY4eE1qSUNZUEhpeFF3WU1BQTNOemZ1M2J2SDJMRmpLVnEwcU03WEdxUS96M2Z2M3NYTHk0dE5temJ4MldlZjZVMmJwcWFtc21qUklvNGVQY3JxMWF1cFVxVUt6NTgvLytqZ2g2bXBLWkdSa1R4NzlveUdEUnNxNDFldVhLRmx5NVkwYjk1YzQ4T2trWkVSN2R1M3g4cktTcU9TaVpxZG5aMFNYdEYxRFBmdjMrZjI3ZHNBUkVkSEF5alR1dWlyekpQZGN2bnk1V1BCZ2dWYXkvMzg4ODhjT0hDQTc3Ly9Ia2ovMFB5Ly8vM1BvTWZRUmRmUDV1VEprNWs4ZWJJeVBXYk1HTWFNR2FOTTM3OS9uNmxUcHlwbEJILzg4VWZtekpsRGx5NWRTRWxKeVRMZG5aWGh3NGVUbHBhV1pVc1hZMk5qbmUyWi9nbnZPMXUyYktGZHUzYktkTWIzblpjdlh6SnUzRGhXcjE2Tm41K2Z6cFkzQlFvVVlONjhlY1RFeEdnOFA1RCt4MXZHY25hUTNyN0ozZDJkVjY5ZTBhbFRKMDZlUEtsMzM3ZHQyOGFUSjA5WXVYSWxFeVpNb0dyVnF2VHExU3ZiWXhaQ0NDR0VFRUlJSVlRUVF1am43dTdPNWN1WE1UWTJWbHA3Ni9yZU1xZHRYL0xtelF0QXg0NGQ2ZDY5T3ovOTlKTlMvVmlsVWpGMDZGQjhmWDB4TVRFaE9EaVlIajE2NE8zdFRkMjZkZkh3OE5CNWsxNjlldlVBS0ZldUhCTW5UdVRObXpkTW1EQ0I0T0JncFlVN2dJMk5EYnQyN2FKRWlSSUVCQVN3Yk5reXJseTV3dDY5ZTFtN2RxM09OdVlMRnk3RTNOeWM2ZE9uYTFXQk1ESXlZdWpRb1RnNk9pcGpEZzRPTEZxMENHOXZiNzAzUWY3ZWxpWHFhMno2Z2hTTkd6Zld1KzcwNmROcDFhcVYzbVZldkhpaE5mYlZWMStSSjA4ZWR1N2NTVkpTa3JJUE0yZk94TlhWbFJzM2J0Q3BVeWVkTitWdDNyeVpLbFdxTUhic1dDcFZxc1NRSVVONCt2UnB0c2NJMEw5L2YvcjE2OGVPSFRzWU9IQ2czdU5WWC8vNWxEY29xMjkrelM3OFlXOXZ6K1BIanovNmNTd3NMS2hUcHc0cWxZck5temNyVldaZXYzN044K2ZQZ2ZTZnU3NTkrekp1M0RqS2x5OVBRRUFBOCtiTkl5MHRqWll0VzdKcDB5WjhmSHlvV2JNbWJtNXVPcTlEWkhiZ3dJR1AzbWNoUk03ODY4SWZKVXFVMEp2NDFEVmVyVm8xN3QrL3J6VytaODhlcksydGVmSGlCU3FWQ245L2YwNmZQczNtelp1cFc3Y3VqUm8xb2ttVEpqUnQycFFDQlFxUWtwTEM4ZVBIeVpzM0wvWHIxOGZlM3A3dDI3ZnovUGx6NVJleHJ2SlVuOHFaTTJlVWxKMjZIWVFoWHIxNkJZQzF0YlZXbVNkSVQ5NnBLd3VvZndsa2RQWHExV3lyQ2VpaksxQ1FVMVdyVmxXMms1eWNyRnpvLzlSKy9QRkhCZ3dZd0xObno1UkU3c3VYTC9IMTlhVlpzMmFVTFZ1VzlldlhzM2Z2M215M1ZhdFdMWTRkTzhiVHAwK0pqNC9uNnRXcjJhNmpUaDEvK2VXWFdTNi9kdTFhL1AzOWRjNUxTa3JpNTU5L3hzN09EaHNiRzZYNmg3b3FncDJkblViNG8xNjllbGhiV3hNZUhxNjhUbktpYk5teVNnV1V3b1VMQS9wTDhXVTNEOUxib015ZVBadjY5ZXZ6NE1FRGhnMGJwdEdXSXpQMWgwSzFWNjllWlptQXpxbFpzMlp4NE1BQkVoSVMyTEpsQytYTGwyZkJnZ1hzMnJXTHk1Y3ZNM255WkNVY28wN3dqaHc1a2l0WHJ0QzhlWE0yYjk3ODBSVWpoZzhmenJwMTZ5aFZxaFJ0MnJUUkdYNHhOVFUxNkVQWDcvRkh2ZS9zMmJPSHUzZnZBdWxwL014Q1FrSndjWEdoVWFORzJOcmFhZ1dpaGd3WlF1SENoZW5mdjcvV0h3OWR1M2FsVXFWS0pDWW1ZbVptQmtCRVJBUlhybHpCMmRtWisvZnZzM2J0V3A0OGVhS1ZuczQ0M3FCQkF5Wk5tc1NpUllzTVBtNGhoQkJDQ1BFM292cXJkMEFJSVlRUVFtVFVwVXNYakkyTlNVcEtZdnYyN2F4ZXZab05Help3N2RvMWpRb0pPYVcreWN6YzNKeUFnQUNtVEpsQ1Nrb0s1Y3FWWTlHaVJkamIyL1Bod3dlR0RCbENTRWdJcTFhdElpUWtoSTRkTy9MbGwxL2k3ZTNOdW5Yck5DcEFxTnVNQU96YXRZdlJvMGRyQlF3Y0hSMzU3cnZ2c0xhMlp2UG16Y3BOYW1mT25HSFFvRUdzVzdlT2pSczMwcTVkTytVYXpNQ0JBMm5kdWpXM2I5L1d1dGJSc21WTGZIMTlsV29OSTBhTTRPSERod1FGQlRGNDhHQjY5dXhKVUZBUUsxZXUxS3JpL1RGbXpacUZsWlVWNzk2OVUyN015MWhSUEtPSWlBaTkyMUYvRjV6Vk1wbDE2dFFKK0wvQVFNdVdMZkgzOTZkQ2hRcWNQbjJhcmwyN1p0bVdaL3IwNlppYW11TGw1Y1dsUzVkbzM3NDlseTVkeXZaeHZieThpSXVMdzgzTkxjdUtJYmEydHFTbHBXbGRXL3c5YmUvTGx5OFBrTzJOMHBtclhHZkh6TXhNNCtmSHdjR0JYTGx5TVdUSUVDWk9uTWoyN2R1MTFuRnljbUw1OHVWRVJrYlNxVk1ucFRJOVFGeGNIRTVPVHF4ZXZacmN1WE1yVlhDRUVIOGYvN3J3eC9Qbnp6WHVHQWNZUEhnd2pvNk9XdVBxNVhWNTh1U0pjcUU0TURDUUR4OCtNR3pZTUFCYXRXckYxS2xUZWZQbURjZVBIK2ZRb1VQczI3ZVA2T2hvTEMwdG1UdDNMdjM3OStlWFgzNGhJaUtDV3JWcWNlblNKWU5LWHprNE9PVDBrQUU0ZHV5WVVwSXA0MFZZZTN0N2R1N2NxWGM5OVp0MmdRSUZkTTdQZUdGVFYvaERMYnVxRFU1T1RsaGJXMnVNNlN1OWxoTU5HalNnUVlNR0FDUWtKUHhoNFkvRXhFU2wxY1hjdVhPeHNyTEMyZG1aK1BoNDl1M2J4NzU5K3loVXFGQzJyVXNBbmoxN3B2RWhLU2ZobVpJbFMyWTV2MGlSSWhyVEtsWDZONXJxdFBHaFE0ZXdzN09qWGJ0MkxGNjhHSUNMRnk4QzZjR1NqSm8zYnc2a3QrWDVHSnMzYjlZYXk2cE1uNzYwYXQ2OGVmSDA5TVRUMHhNTEN3dFdyVnJGcEVtVGNseWk3dlhyMTNoN2UrZG9uYXpNbmowYmQzZDNwa3laZ3Flbko2dFhyNlp2Mzc2TUdUT0d3NGNQNCtQam80US9WQ29WSFR0MlZCTGswZEhSOU9qUmc0b1ZLN0o0OFdMMjd0MnIwYUlsTzZtcHFadzllNWJRMEZBY0hCeDQ4T0NCUmhVUkl5TWpWQ3FWd2R2OHU3M3ZiTml3UWZtL3J2QUhnS2VuSjhiR3hqb3I0Zmo1K2ZIMDZWT3R5aXJxZFBqejU4ODVkZXFVVW1wdS9mcjEvUERERDhvZmNFNU9Ua1JHUm1xRlB6S094OFhGWlZsNVJRZ2hoQkJDL0kycFZHQmlKQUVRSVlRUVFyRXFuY0lBQUNBQVNVUkJWSWkvaVpFalIvTHR0OS95NDQ4LzR1WGxwVlRxVlZmcnZYSGpCaytlUE9IVnExZWtwcVlTR0JpSXI2OHZLcFVLbFVxRnNiRXhwcWFtbUptWllXNXV6c0dEQjVXV0VyZHYzK2IxNjlkNGVYa1JFaEpDL3Z6NThmVDBaTVNJRVZoWVdCQVpHVW1mUG4yNGZ2MDZBTmV1WGFOaHc0WXNYNzRjUjBkSGxpeFpncGVYRjh1WEwyZmp4bzI4ZmZ1VzRPQmdxbGF0eXJCaHc3UXVucGN1WFpwWnMyYlJ1WE5uSUwxRngrVEprelVxZ216ZnZwMktGU3N5YmRvMHRtL2ZUc3VXTGJHMnRtYisvUGtrSnljelpNZ1FFaE1Uc2JLeXd0SFJrZUhEaDFPclZpM1MwdElJQ1FsaHlwUXB5dmZwbjMvK09WNWVYbmg2ZWpKcTFDaEdqUnJGdVhQbkNBc0xZOWV1WFJvdGFDQzlzckloRlN2S2xDbWpoRENTa3BMWXYzOC9nWUdCeXZ4Q2hRclJ1blhyYkxkVHJsdzVBSnlkbmJOZDl0Q2hRN3g4K1pMMjdkdVRtcHFxM0ZEZG9FRURLbFNvd1BMbHk1azhlYkpCMzN0UG5qeVplL2Z1NGU3dXJsVVIzTXJLU21lZ3FIVHAwaVFsSlZHcFVpV3VYYnVtRlFDeHNMQ2dWYXRXZE9qUWdZaUlDSzBxSFd2WHJ0WGFwb3VMaThaMGtTSkY2TjI3TjJmUG51WFdyVnU4ZnYwYUd4c2J2THk4QVBTMk9UZUVpWWtKK2ZMbDQrM2J0eVFsSmRHa1NSTktseTZ0VkdZM01qSml6Smd4dkhuemh0RFFVTUxDd2xpOWVqVmZmZlVWL3Y3KzJOdmI4Ny8vL1krWEwxL2k0K05EZUhnNFNVbEpORzdjR0NNakk0eU1qREExTmNYYzNKeWRPM2RpYm01T3IxNjkyTHAxcTBab1JWY0lSbDh3eHNQRFErODFBQ0hFeC9uWGhUOCtmUGlnWEl4VVUxL1l6RHh1aURadDJ1RHM3SXlYbDVmU0lzYmYzNThEQnc1dy9mcDFqVi9Za0Y2U2FjU0lFU3hidG95ZVBYdFNyVm8xdnYvK2UrYlBuMjlRT3ZWVDk3ajY3YmZmTlBwdWpSbzFpb2lJQ0g3ODhVY2d2VHJBTjk5OG83ZE5pYUd5ZTNNMk16T2pkT25TR21QcXNtelZxMWZudDk5KzAvdm1IeDhmejdObno3QzF0ZFU2MzJabVpsaFlXR1NaOHZ5VTZ0U3BnN3U3T3ovODhJTldPYllYTDE2d1o4K2VIRy9Ua1BKMDZnb3IrcFlOQ0FoZzRNQ0IzTHg1VTJOY1hkbEFYUUhpOE9IRHpKdzVrN1p0MnlyaGo1Y3ZYM0xuemgycVZLbENuang1bEZDRnZiMDlvTDhjMTZsVHAzU09SMFJFVUtGQ0JXSmlZblQydzFNcldyUm9sczlibmp4NWNITnp3OHZMaTN6NThnSHBGUjl1M3J4Sjc5NjlkYTRUR3h1cmhIVCtLQ3FWaXRhdFd6TnQyalR5NWN0SGh3NGR1SERoZ3RLRzVQTGx5NHdaTTRaVHAwNHhjdVJJSUQwNFZhVktGV0pqWTNGMmR1Ym8wYVA0K2ZuUnMyZFAxcTlmejIrLy9VYWpSbzAwQWkyR3BJUmRYVjA1ZCs0Y3k1WXQ0K2VmZjFiK1FNbjh2R2Zubi9pKzgrdXZ2K3FkbDVTVXBQT0Rkdi8rL1NsWnNpUWpSb3pnODg4LzE1aVgxV3RWQ0NHRUVFTDhDNW1hcElkQWhCQkNDQ0hFWDhyWjJabVpNMmNTSGg1Tzc5NjlsY29DVmFwVW9WT25UalJ1M0JnYkd4dnExcTJMdWJtNWN1T2JTczludWJTME5JMGJUeTlldkVqTm1qV0ppWW1oZlBueW5EMTdGaXNySzVLVGsxbTBhQkcrdnI1YUYvRmZ2WHBGcjE2OTZOQ2hBL1BtemNQR3hvWUZDeGJ3K1BGajl1elp3NlpObTVUcTNobDE3dHlaNE9CZ3pNM05lZmJzR1I0ZUh1emJ0MC9uZnM2Yk40OHFWYXBnYTJ2TGl4Y3ZhTnUyTGVibTVreWVQSmtMRnk3UW9rVUx0bXpaZ3FXbEpXbHBhZXpldlp2NTgrY3JOeHlxeGNmSDQrdnJ5L0xseXhrNGNDQkRoZ3loWWNPR2ZQNzU1em9mTzNQcjhxeWVGL1c1MWxVRm8wS0ZDaHBoa093WXNxeTl2VDBtSmlZVUxseVljK2ZPS2FFRmRSWHVyRzR1MVNVNE9KajE2OWVUa0pDQW1aa1pseTVkSWlFaGdjcVZLK3VzanJKbnp4NmNuSnowWHZ0UVMweE01TnR2djlVYUh6cDBxTlpZNXZCSGJHd3MwNmRQeDhSRSsvSnNSRVFFWVdGaDJSeVZmdWJtNXR5NWMwZHIyK3FiSkZVcUZYbnk1R0h6NXMwa0pDVHc3Tmt6SEJ3Y2NIQnd3TVhGaFo0OWV5cHRrZ3oxOE9GRHJadkRNN2RkendrL1A3K1BYbGNJa2U1ZkYvN0k2b0twcm5ubnpwMmpSWXNXT3BjdlU2WU1RVUZCN051M2p4VXJWZ0RwYjU3VnExZkh3Y0ZCWnlXUmpCSVRFNVVXSGU3dTd2ajUrU2x0TVBRcFU2YU0xdGlEQncreVhDY3JrWkdSVEowNlZaa2VOV29VRnk1Y1VNWjY5ZW9GUUtsU3BUNzZNUXloN3FHWFdaRWlSVGg4K0xCeUYzM0d0aU1aRlN0V2pDNWR1ckIxNjFabHJGU3BVbXpZc0lHa3BDVGF0V3YzaDdlNHlKVXJGeXRXckNBNk9wcXhZOGRxemMrdWJVbEd0Mi9mL21UN1pXcHFTcWRPblVoSVNHRDM3dDBhODlTOStOU3YvWnMzYi9MbzBTTWFOV3FFdGJXMWtzYU1pSWpBeHNhR3p6NzdUR2xmMUxCaFErN2Z2NjhWS0ZHYk8zZXU4dHBjdG13WmtKNllMVkdpQklCV3BSZGQxTXRrUEI5bHk1YkYzZDJkZnYzNktYM3UxTHAxNjBhM2J0MzBiaTh5TWxJai9HRm1acWJ4K3Y4VTl1L2ZUMGhJQ0d2WHJtWGl4SWxhRlVqT25EbEQ1ODZkYWRLa0NROGZQc1RWMVpVS0ZTb1FIQnpNekpremxRK3Nnd1lONHZ2dnYyZk1tREVFQmdacWJTY2dJRURyc1RPSHJHSmlZaGc0Y0NENzl1MWp3NFlOTkduU2hMaTR1QnlIUC80cDd6dlpCV0pzYlczMUxuUHc0RUhtekpuRHVYUG5XTE5talZiNFEwMzlSMk5XWmYyRUVFSUlJY1EvbkFvSmZnZ2hoQkJDL0UxczI3YU5hdFdxNGVQancvdjM3NVh4WDM3NWhkbXpaeHUwRFhVWVJOOTNlekV4TVFEY3UzZVBWYXRXVWJac1dieTl2Yk5zS3c2d2UvZHVEaDA2eEtCQmc3Q3lzdEs0K1ROejhBUFNLMWRjdlhxVlk4ZU80ZS92bjIzYmIzZDNkMHhOVFltTGk4UFB6NCtvcUNqV3IxOFB3SWtUSnpoMTZoUTNiOTVrelpvMWVsdXVxTVhHeHJKZ3dRSVdMbHlJblowZDVjdVhONmpsZkZZeTM0eWIwZm56NXcyNnNUV25DaGN1ekl3Wk03VGFoZWMwK0tHbS9vNDhNVEdSaXhjdlVyeDRjZTdldmFzelpEQm8wQ0QyN2R0SDllclZsZS9ZTTBwTFN5TTZPcG85ZS9abzNKeDQ4K1pOdmMvMWxpMWJORjRyU1VsSnJGeTVrbEtsU21GaFlhRzBiNzl3NFFKTGx5N1ZlTzJxYjBnM1ZIeDhQQUVCQVJRclZnd2pJeU5TVWxLNGR1MGFRVUZCUVByUHhZSUZDemgrL0xqR2VnY09IRkJ1QWk1ZXZEZ0ZDeFlrZi83OFdGcGFZbTV1am9tSkNVWkdSc281U0VsSklTVWxoYVNrSkI0K2ZLamMrQjRmSDA5OGZQenZxdEEvYmRxMFArMW1ieUgrcmY1MTRROVBUMCt0c2M2ZE85TzBhVk9OZVlVS0ZXTHExS204ZlBsUzc3YTJiTmxDL3Z6NUtWYXNHT0hoNGNxYjN0aXhZeitxM1AvU3BVdXpEWCtvUDRUOFdkVHBSaHNibXovMWNkV2lvcUx3OFBCZ3dZSUZyRnUzamo1OSt1RHA2YW5WS3cxZ3lwUXA3TnUzajNmdjN1SGc0RUJnWUNBRkN4YmswS0ZENU1tVDV3OFBmeXhkdXBScTFhcXhhOWN1aGc0ZFNvRUNCU2hZc0NDWExsMWl5WklsT2ZydzhTay9GTFZvMFlJQ0JRcXdkKzllclYrS2hRb1ZBdEtya3FnZFAzNGNaMmRudnY3NmE2VWszZlhyMStuVXFSUDE2dFhqK1BIanRHelpFaE1URS9idTNhdjNjZmZ1M2F1a2pOWGhEd2NIaC8vWDNyMEgyVjNYOXg5L2ZiN25zcnU1QVFrWEdWRHVPRkFOV3F1VkFWRkgwRm9VaGxHazNoQ1pXaSt0YU1mYkRCU2hSWnlmVlVSYnRYRUtLb3FLb05icTJOSlduU0tpb3FJMVFTNmlsRUl3a0tDQlFBaTU3ZjcrT05tVlpPL0pibmJQZHgrUG1aMGxlODZlL2U2WFpDZm5lNTU1di9PWnozeG0wdC9Ebm52dW1aTlBQamxublhWV1h2Q0NGd3o5UmVLdXUrN0swcVZMSi9SQy9FZ3YrcmZiN2UzV2tVeUZ6M3ptTTNuYTA1NldZNDg5TnFlZWV1clF4ODg5OTl3ODl0aGoyNDJ2TytTUVEzTHJyYmZtb29zdXl1clZxL09pRjcxbzJPTzk1ald2R1hIcXhJNHJSNUtSSit4Y2Q5MTErZlNuUDUyenp6NDdsMTU2YWQ3d2hqZE1PdjdvbHA4N24vLzg1MGU5N2RXdmZuVWVmdmpoWVFIVW9PWExsK2ZIUC81eFh2ZTYxNDM1cEtXdnJ5OUpodFgrQUFBQUFNRFUyN0Jod3k2dlZ4NFlHSmpRNVBWazVPdXVZOW00Y2VQUTllL3hyRisvZnRSL2JEemFZei8rR3U1ZytKRjBYcWdmWEIwekdmMzkvYm51dXV0eTNYWFhUZnB6cHlQbW1LdzFhOVpzTjdsbElpWjYzSzkvL2V2SHZIM3o1czNEVm9sUHhHaVR5cFBrN0xQUEh2YXhpYjVtTWJoMlp6TEcrOGV3bi8zc1o4ZThmZFdxVlNPR1RSTngzSEhIN2RUblBkNysrKysveTQ4QmMxM3Q0by9MTHJ0czJNZU9QUExJUFBlNXo5M3V0cWM5N1drNS8venpjLy85OTQvNldGdTJiTWw5OTkyWExWdTI1SzY3N3NvTk45eVFsU3RYWnRteVpVUGwyZ2MrOElIODFWLzlWZmJiYjcraHNtLzkrdlc1NG9vclJoenhOSjRsUzVaTStuUEcwdHZibTZjODVTbjV5VTkrTXVMdHQ5NTZhNUxrNktPUG50S3ZPNUk5OTl3elc3WnNHVlpBZnVVclg4bDN2dk9kZk9Rakg4bkxYLzd5Zk81em44c0pKNXl3M1gzV3JWdVhKejNwU2Zud2h6K2NqUnMzNXMvLy9NK0hwaDVjZGRWVjAzN3NTWExNTWNja1NVNDk5ZFNjY01JSldiMTZkVmF2WHIzZDc2RWJicmdoLy9SUC96VHFZN3p4alcvTWM1N3puQ2s5cnNHL0FJNjB1dU9nZ3c1S2t1MWltdXV1dXk2dmVjMXJjdUtKSnc3Rkg0Ty9ENVl1WFpva1ExTnRKcnZHNXBwcnJobWF6bkxqalRlbXY3OC94eDU3N0xpZmQvTEpKdys5c1ArLy8vdS8rY0FIUHBCbHk1Wmw4K2JOdXpTQjRaRkhIaG54TDM3TlpqTnIxNjdON2JmZnZ0MEVpUEhXNnp6ZTh1WExkL3E0SHU5clgvdmF1QVg0ZU00Nzc3dzg0eG5QR1BxTDZXREFNRjVzTnFoYmZ1Nzh4Vi84eGFpM3ZmclZyODU5OTkwMzVuMlN6aGk2c1F6KzVYTDE2dFdUT2pZQUFBQUFBQUNZU2JXTFA4YXlZTUdDTEY2OE9HdldyTWxKSjUyVUpDTk9tQmowM09jK2Q4eC9JWjUwL3VYNnVuWHJkdm5GMjBHN3NtcGhSL1BuejgvVlYxK2RuLy84NTZPK0NMdDI3ZHJjZmZmZGVmclRuNTVtc3prMGdlQ0pUM3hpN3IzMzNuRy8vOGw0MFl0ZWxJOS8vT041eHp2ZWtTdXV1R0xZY2J6dWRhL0x2LzNiditXblAvMXBudjcwcCtjVnIzakYwSzZ3KysrL1AxZGNjVVhlOTc3M0pla1VzT2VlZSs2WWsxdW0ycC85Mlo5bHk1WXRXYlZxMWFnVEZWYXVYSmwvK1pkL0dmVXhYdnppRjAvNWNiMzFyVy9ORlZkY01lSUl0Nk9PT2lySjltdFZ2dnZkN3laSm52ZTg1dzE5N0xiYmJzdXZmdldyM0hiYmJXbTMyL21UUC9tVHJGbXpKamZjY01PRWorT1lZNDdKQlJkY2tJOS8vT1BadUhGampqNzY2UHpnQnovSVdXZWROZUw5NzdqampxSEgvK1kzdjVrdmZPRUwrYzUzdnBOcnJya21XN1pzeWJKbHk5SnF0U2ExVG1laWpqenl5RlJWdFV0LzNoNGZpT3l4eHg3WnVISGpzTmhpY016YVpHdnl5VnEzYmwyT08rNjRvYnE5dDdjM1NiWWJremlXT3YvY21hekJJT1h4WS9zQUFBQUFBQUJndHB0VDhjZVNKVXR5eXkyM0RQMzZzY2NlRy9PRitoMWZnR3cwR2puMDBFUFQyOXViRlN0V3BMZTNOOGNmZjN4KzlLTWZqZmwxanpqaWlKeDMzbm01K09LTGM4Y2RkNHg1MzVlLy9PWERQamJTUklmeExGNjhPTi84NWpmenpHYytjK2pGL3RIODRBYy95QmxubkpGblAvdlorZDczdnBja3VmamlpM1BDQ1Nma3FVOTlhaDUrK09FUlArK0lJNDZZMURFOTZVbFBTbDlmMzRnckxwSk9QSEQwMFVmbnZQUE9HMW9IOGZoemUrbWxsK1lQL3VBUDhzcFh2bktYeDQ5ZGZmWFY2ZW5weVN0ZThZb0pyOGFZclM4R2I5cTBLZC8vL3ZkSHZPMlAvL2lQazJ4L0hsZXVYSms3Nzd3ekd6WnN5S0pGaTdKdTNicjg4cGUvSEpwczhzSVh2akI3N0xGSC92bWYvM25ZbjRGMnU1MG5QT0VKU1pLLy9NdS96TjU3NzUwLy9NTS9UTktaaU5MZjM1K3ZmZTFyMldlZmZWSlZWWTQ3N3JoUlIzMTk0aE9mMkM0dWVjTWIzakRzUGdjZmZQQk83L0lieXl0Zitjb2ttZFRvdXhlODRBVTUvdmpqYy9YVlZ3OU5yaGowbTkvOFp0VEk0NmlqanRwdUZjemozWEhISGJueHhoc25jZVNqZS94WXd3VUxGaVNaK09xU2J2bTVjL2poaCtlZDczeG4zdlNtTjAzNjJDYnErYzkvZnBMa3h6Lys4YlI5RFFBQVpvRkdtZWtqQUFBQUFKaFNjeXIrdVB2dXUvTjNmL2QzNmV2cnk4YU5HL1AxcjM5OTFCaGo2ZEtsZWVZem41bEREejAwaHg5K2VJNDQ0b2djY3NnaGFiZmJXYlpzV2Q3eGpuZmtyTFBPeXNLRkM4Y01TSkxrZ0FNT3lPbW5uNTUvL2RkL0hUZisrUGQvLy9lZC92NlNwS2VuSjhudkoweGNjc2tsdy9hanRWcXRISFhVVVhuS1U1NlNwejcxcWJuKyt1dHp4aGxuNVBUVFR4OTZFWGFmZmZiSnZIbnpSbndCZHA5OTlzay8vdU0vVHZyWW52emtKeWRKVnF4WWtTU3BxaXJQZXRhemNzb3BwK1NVVTA3SklZY2NrcVF6cGVMOTczOS92dnpsTCtmMjIyL2Y3akhlK01ZM1pzT0dEVG43N0xOejRva241aC8rNFI5eTJXV1haYzJhTlJNK2pzTVBQendubjN4eXJyLysrZ21ISDQvWGFEUnkxRkZINVkvKzZJL3l6R2MrTTRzV0xjcHJYL3ZhU1QvT2RPdnA2Y21KSjU2WTFhdFg1eGUvK01WMnR4MTMzSEZadDI3ZGlKLzNpbGU4SXNuSUwvNWZlT0dGZWR2YjNwYWtNd25semp2dnpMZS8vZTJjZnZycCtlUW5QNW4zdnZlOVExTndSZ3QwK3ZyNjhzQUREK1NoaHg0YTkzdTQ0NDQ3OHJTblBXM2MreVdkS1JzVDhkU25QalZ2ZnZPYjg4Z2pqMnkzUTNFOGh4NTZhTjc5N25kbndZSUZlZGU3M2pYaHp6dnBwSk9HSmczdDZQTExMNSt5K09QeEZpNWNtR1RpOFVjMy9OeDV6V3RlazBzdXVTUy8vZTF2ZCtsWXg5TGIyNXVYdmV4bDJiUnBVLzd6UC85ejJyNE9BQUF6ckpTa3A1bFVBaEFBQUFDZ1B1WkUvTEYrL2ZyODduZS95OERBd0xBWEpFZnowcGUrTk9lZWUyNzYrL3R6NTUxMzVyYmJic3MzdnZHTi9QS1h2OHozdi8vOUhIWFVVZm5idi8zYjNIdnZ2Zm5pRjc4NDVtTWRldWloU2JaZnZURmRudnZjNXc3OTl3VVhYSkJycjcwMmIzclRtM0x3d1FjUFRkTTQ4OHd6YythWlp3N2Q3N0RERHN0RER6MlVWNzNxVlhuLys5K2YrKysvUHdjY2NNQjJvY3JnQy9uNzdiZGZmdktUbjJUUFBmZk1CUmRjTVBTWVQzN3lrNGVGR28rM2VQSGluSGppaVZtL2ZuMXV1ZVdXSEh6d3dmbnYvLzd2N0xQUFBrbVN1KzY2S3gvNjBJZHl6VFhYNU9hYmJ4NzZ2S3FxdG51Y3JWdTM1cTF2Zld0dXZQSEdmUENESDh6Zi9NM2Y1RDN2ZVUrKzlhMXY1VC8rNHo5eStlV1hqN3N5NHRoamowMlNmUDNyWHgvemZvOTM4TUVINTIxdmUxdU9PZWFZTEYyNk5IMTlmVW1TVmF0VzVSdmYrTWFFSDJkbjdiSEhIcU5PVEJuTjZhZWZub1VMRitZTFgvakNzSE15V3ZpeFlNR0NuSExLS2JuNzdydEhYUG55dGE5OUxROCsrR0J1dXVtbTNIVFRUWG53d1FlSHZ0Yjk5OTgvb2ZWSEJ4NTRZSkxzMXBVOWc1NzFyR2ZscXF1dVNsOWZYOTc2MXJjT080YkI2UmxWVlEwN1o0TVRUeWE3SW1WbjE3NU1OR1laeVdCSU5aSEFaaXBNMTgrZC9mYmJMMGtuMlBya0p6K1o2NisvUG05Kzg1dW43ZnQ0NHh2Zm1MMzMzanRYWFhYVnFIOUdBQUNvaVNMOEFBQUFBT3FsVnZISEJSZGNNT3B0bDExMjJaaTNQLzNwVDkvdTE1Lzk3R2Z6WC8vMVgxbXhZa1UyYk5pdzNXM1BlYzV6OHJuUGZTNTlmWDE1NVN0Zm1jY2VlMnk3Mng5NTVKRWNjOHd4T2ZMSUk5TnF0ZkxhMTc0MkR6Lzg4TEE0WXFRWGQwZDd3ZmVjYzg3Sk9lZWNNK3J4RHhxY2tuRHV1ZWZtb3gvOWFGN3lrcGZra2tzdVNaSnMzTGd4eTVjdnp5MjMzSkpiYnJrbHQ5MTJXMjY5OWRiY2Q5OTkrZWhIUDVyM3Z2ZTlXYlpzV2Q3NXpuZm00SU1QemxWWFhUWDB1S2VkZGxxU1pOR2lSYm41NXB0enlpbW41T2MvLzNtV0xsMmFvNDgrT3RkZWUyMnV2Lzc2RVFPRmVmUG01YmpqanN2aXhZdnp1Yzk5TGx1MmJNbGRkOTJWRlN0VzVKWmJic21Ydi96bG9SVUxlKys5ZC9iYmI3K3NYYnMyVzdkdUhWcEhzZU9Faml1dnZETFhYbnR0M3ZXdWQrWDFyMzk5WHZ6aUYyZlZxbFhqaGgvSjcrT1B5VVFiYTlldXpabG5ucGxmLy9yWHVlS0tLL0tESC93Z045NTRZKzY1NTU3dDduZkdHV2ZrakRQT21QRGo3bWorL1BsWnNtUkoxcTVkbTBjZmZYVG85OCsrKys0N3FiVXo4K2ZQejdubm5wdUJnWUY4OHBPZlRESzVtR0QrL1BramhoeUhIbnBvL3Y3di8zN0NqOU51dDdONTgrYWhxS0tVa2xlOTZsVkpPdXRueG5QRUVVZnNVZ1F4NlBEREQ4ODU1NXlUczg0Nks0MUdJeGRkZEZFKzlhbFBEYnZmWUF6eThwZS9QRi8rOHBlSGZqOGRlT0NCZWNsTFhwSWt1ZVdXVzdKMDZkSmhuN3YzM250UDZ1TTdXckZpeFhhclc2NjQ0b3BoOTNuZDYxNjMzYS8zM1hmZnZQclZyODRQZi9qRDNINzc3WG5vb1lkeTJHR0g1ZTF2ZjN1UzVMYmJiaHYyR04zMGMyZHd2Y3Ztelp0endRVVg1R01mKzlpRS9venZqQ2MvK2NrNTc3enpzbW5UcHZ5Ly8vZi9wdVZyQUFBQUFBQUF3SFNwVmZ6eDduZS9lOG9lNjU1NzdobjJ3bjZTL1BWZi8zVXV1dWlpYk42OE9XOTR3eHZ5bmU5OFo5aDlycm5tbXJ6KzlhL1B6MzcyczZHUHZlOTk3eHNXUnJ6akhlL1k2ZU1iZkdGMVJ4Lzg0QWR6NTUxM0RxM3N1UGJhYTNQbW1XZm01cHR2enE5KzlhdHMzYnAxeE0rNzlOSkw4L3puUHo4dmZPRUxzM3o1OGlUSnQ3NzFyYUhiTjIzYWxJR0JnVng2NmFXNTZLS0xzbW5UcGlUSitlZWZueWM4NFFrNTl0aGo4N0tYdld6RXgrN3Y3OC85OTkrZlpjdVc1YjN2ZmUvUXgxLzYwcGNPdSs5cHA1MldqM3prSThNK1B0SVVpZ2NlZUNEdmVjOTdjdkhGRitlMDAwN0xWNy82MVJHLy9vNk9QZmJZL094blB4dngvKzlvSG5yb29SeDAwRUhqVHJaWXNXTEZtR3VBVGozMTFCeHp6REdqM3I3WFhudmwxbHR2SGZHMnozem1NeE02MWlRNTVaUlRjdEJCQitYS0s2OGNpbzYrOUtVdlRmanpSN05qQ0RXZXM4NDZLeC8rOElmejZLT1BadE9tVGVucDZjbThlZk95YnQyNlhIZmRkZU4rL3VyVnF5YzhyV2VrUHhQSEgzOThMcjc0NGp6akdjOUlLU1gvOTMvL2w3ZS8vZTJqcnZUNC9PYy9uMmMvKzluNTlLYy9uVTkvK3RQRGJsKzVjbVcrLy8zdjU0RUhIaGgyMjZ0ZTlhcWhzR1VpSDkvUmtpVkx0Z3ZKM3ZLV3R3eTd6NDd4eDlxMWEzUGhoUmVtMlJ6K28zejU4dVg1OXJlL1BlemozZlJ6NThvcnI4eEpKNTJVdDd6bExVTzNUNGNERGpnZ1gvM3FWek4vL3Z4Y2VPR0Y0NjduQWdBQUFBQUFnTm1tVnZISDRHcVNuZkdKVDN4aTJBdXJJL25TbDc2VWswNDZLZWVmZjM1dXV1bW1FZTl6empubjVLcXJyc3BlZSswMXREYm04Uy9vcjErL1B1dlhyOCt5WmN0MituZ3Z1T0NDRWRjU0RBd01ETDBBbXlSYnRtekpWNzd5bFhFZmI5T21UVG50dE5OeS92bm41M25QZTE2Kzk3M3ZiZmM0VjE5OWRWYXNXREVzVExqMzNudnpwMy82cHp2OWZleG8rZkxsK2VVdmY1bFNTcXFxeW1PUFBaYnZmdmU3dWZEQ0MwZjluSFhyMW8wNEpXRWtpeGN2emhGSEhKR0xMcnBvMHNjMlh2aXhmdjM2L1BTblB4MHpWdGgvLy8ySFZuS01aT1hLbGZuaEQzK1lKVXVXcEpTU1Vrb2VlT0NCZk9Vclg4a25QdkdKQ1IvckY3LzR4U3hkdW5TN1l6bjc3TE1uL1BtVGRmZmRkNCs0WXVTNjY2N2JibUpKZjM5L1ZxNWNtZmUvLy8zanJpUlp0MjVkN3Jubm5nbi9PUm5wejhULy9NLy9aUC85OTgvM3Z2ZTlmUGF6bjgwMTExeVR6WnMzai9vWW4vclVwM0wzM1hmbmhCTk9TRzl2NzNiSHZXclZxbHgxMVZYWnNHSEQwUFNZcVRRNDNlWVh2L2pGcUwvWHZ2U2xMMlhWcWxWRHY5NjhlWE11di96eUhIamdnZW50N1UycjFjckdqUnZ6NHgvL09CLzcyTWUyaXk2NjhlZk9yMy85Nnh4Ly9QRVRPcmJQZi83enVlKysreVowM3gzOTlyZS96UTAzM0pBZi9laEgrZENIUGpUcS9WYXZYcDAxYTliczFOY0FBQUFBQUFDQTZWU1NESXg3cjFtdXI2OHY3WFo3M0JlVHg5TFQwNU5XcXpYdUMveEFkMm0xV21NR0h6Q28wV2lNT3FVRUFJQWE2V2tteHgrWkhIMUEwdE9hNmFPWlBkWnZUTDUrVS9LYmg1S0JycjlVQkFBQUFITk9MU1ovYk5pd1lkTHJLSGEwY2VQR29YOTVEOVNIOElPSkVuNEFBTXdScFNTdFp1YzlBQUFBUUUxVU0zMEFBQUFBQUx0VnN5SCtBQUFBQUdwRi9BRUFBQURNSFdYYkd3QUFBRUNOaUQ4QUFBQUFNQTBGQUFBQXVwajRBd0FBQUdDdUswbDYyMGtsQUFFQUFJQnVKUDRBQUFBQTVvNVNrcDZHMVM4ak1ma0RBQUFBdXBiNEF3QUFBSmhiR2cyaEF3QUFBRkFyNGc4QUFBQmdiaEYrQUFBQUFEVWovZ0FBQUFEbWpsS1NTdnd4VENsSm8xaUhBd0FBQUYxSy9BRUFBQURNSFNWSlQwc0FNcEtlbHFrb0FBQUEwS1hFSHdBQUFNRGNVaFdSdzQ1S3RwMlhtVDRRQUFBQVlHZUlQd0FBQUFBQUFBQUF1cGo0QXdBQUFKZzdtbzJaUGdJQUFBQ0FLU2YrQUFBQUFPYUdrcVRWNkt3M1lUam5CUUFBQUxxVytBTUFBQUNZTzF3SkdWa3BTVSt6OHg0QUFBRG9PaTU1QUFBQUFIT0h1R0YwcGFRekhnVUFBQURvTnVJUEFBQUFZRzRvSmVsdEMwQUFBQUNBMmhGL0FBQUFBSE5EU1NmOEVIK013bmtCQUFDQWJpWCtBQUFBQUpqclNrbGFsZjREQUFBQXVwVDRBd0FBQUpnN0d1cUdVYlVhcHFJQUFBQkFseEovQUFBQUFITkRLVWxQeTNTTGtReXR4Sm5wQXdFQUFBQjJodmdEQUFBQW1EdXFZcm9GQUFBQVVEdmlEd0FBQUdCdUtDVnBOOFVmQUFBQVFPMklQd0FBQUlDNW8xRlpiVEtpa3JRYU0zMFFBQUFBd0U0U2Z3QUFBQUJ6UTBsbjdRdkRsU1N0cHZNREFBQUFYVXI4QVFBQUFNd05wU1I5TFlIRFNFcEptaTRUQVFBQVFMZnlyQjRBQUFDWU80cndZMFFsU1k4d0JnQUFBTHFWK0FNQUFBQ1lHMHBKR3BVQVpEUlZTYWNDQVFBQUFMcU4rQU1BQUFDWU85b3RmY05JU2tsNlc4SVlBQUFBNkZMaUR3QUFBR0J1S0RIZFlqU2xkTTZOVXdNQUFBQmRTZndCQUFBQXpBMmxKRDBOZ2NPb1N0SnN6UFJCQUFBQUFEdEIvQUVBQUFETUhZMkcxU2FqS1VuYTRoZ0FBQURvUnVJUEFBQUFZTzZvbEEyaktpVnBWT0lZQUFBQTZFTGlEd0FBQUdCdXFFclMyeEtBaktZazZXbUpQd0FBQUtBTGlUOEFBQUNBdWFNeTJXSk1WYkgyQlFBQUFMcVErQU1BQUFDWUd4cXFoakdWa3ZTWi9BRUFBQURkU1B3QkFBQUExRjlKMHJieVpVd2wyeWFqelBTQkFBQUFBSk1sL2dBQUFBRG1CdUhIMkVwSjJzMm9Qd0FBQUtEN2lEOEFBQUNBK2hzTUc2dzBHVnVqY280QUFBQ2dDNGsvQUFBQWdMbWgwVERVWWl5bEpFMXJYd0FBQUtBYmlUOEFBQUNBK2l2WnR2WkYyVENtSHROUkFBQUFvQnVKUHdBQUFJRDZLeVhwYTJrL3hsS1NWQ1ovQUFBQVFEY1Nmd0FBQUFCelF5bW1Xb3lsbEtTM3RXMUNDZ0FBQU5CTnhCOEFBQUJBL1pXU05FUU40NnBjS2dJQUFJQnU1Qms5QUFBQU1EZjBtR294cGxLU25vYnBLQUFBQU5DRnhCOEFBQUJBL1pVSVA4WlRralRGSHdBQUFOQ054QjhBQUFCQS9aV1N0SnZDaGpHVnBOWG9SQ0FBQUFCQVZ4Ri9BQUFBQUhORG94STJqS1VrYVFsa0FBQUFvQnVKUHdBQUFJQzV3ZHFYc1pYU2VXczJadnBJQUFBQWdFa1Nmd0FBQUFEMVYwclMyeGFBaktja2FWdjlBZ0FBQU4xRy9BRUFBQURVWDhtMjhFUFZNS1pTa3A2V1NBWUFBQUM2alBnREFBQUFtQU5LMHF5MEgrTXBKZWxwOVFWc3FBQUFFZjVKUkVGVWR0NERBQUFBWFVQOEFRQUFBTlJmU2RJV05ZeXJKT2x0T1U4QUFBRFFaY1FmQUFBQXdOeGdsY240cW0xclg4UWZBQUFBMEZYRUh3QUFBRUQ5VmFVejBVSUFNcjVtdzNrQ0FBQ0FMaVArQUFBQUFPYUdxakxSWWp5bEpQTmFuZlV2QUFBQVFOY1Fmd0FBQUFEMTEyNEtHaWFpbEczbnlza0NBQUNBYmlMK0FBQUFBT3F0SkdtYStqRWhwU1J0NjNFQUFBQ2cyNGcvQUFBQWdKb3JTY3MwaXdtcGt2UzFuQ3NBQUFEb011SVBBQUFBb041S2tuYkQycGNKS1VtcklmNEFBQUNBTGlQK0FBQUFBT3F0bVB3eFlTWFd2Z0FBQUVBWEVuOEFBQUFBOVZiU21XYkIrRXBKR2lYcGFacVVBZ0FBQUYxRS9BRUFBQURVV3lsSnN6TDVZNkpLU2RvbXBRQUFBRUEzRVg4QUFBQUE5ZGRqbGNtRWxYVE9sL2dEQUFBQXVvYjRBd0FBQUtpM0V1SEhaSlNTdEJ2aUR3QUFBT2dpNGc4QUFBQ2cza3BKK2t6K21MQ1NwTjNxdkFjQUFBQzZndmdEQUFBQXFML0tKWkFKS3lXWjF4YkxBQUFBUUJkeDVRTUFBQUNvdDFLU1Z0TWFrNG15OWdVQUFBQzZqdmdEQUFBQXFMK1dtR0ZTMmsyVFB3QUFBS0NMaUQ4QUFBQ0FlcXRLMHROSXRBd1RVNVdrcCtWOEFRQUFRQmNSZndBQUFBRDExelQ1WThKSzZVeitjTDRBQUFDZ2E0Zy9BQUFBZ0hvckpXbTN4QXdUVlpMMHRheDlBUUFBZ0M0aS9nQUFBQURxclNScFZ0YVlUTlJRTE9PeUVRQUFBSFFMeitJQkFBQ0FlbXMzTzFNc1RQNll1RmFWdEJvemZSUUFBQURBQklrL0FBQUFnUG9xNllRTXdvK0pLeVdwS3F0ZkFBQUFvSXVJUHdBQUFJRDZHbHBoSW1LWWxKS2t0KzI4QVFBQVFKY1Fmd0FBQUFEMTFteDBZZ1ltcnBSa2Z0dmtEd0FBQU9nUzRnOEFBQUNndmtwSmVwb21XRXhXVlpKZWExOEFBQUNnVzRnL0FBQUFnUG9xU1ZvTjhjZGtsV0x0Q3dBQUFIUVI4UWNBQUFCUVg2VWtiWk0vSnEyWS9BRUFBQURkUlB3QkFBQUExRmRKMG14MDNqTnhwU1I5YmZFSEFBQUFkQW54QndBQUFGQmZwU1R6VExDWXRDckpQR3RmQUFBQW9GdUlQd0FBQUlCNnExeittTFJTa3A2V2N3Y0FBQUJkd2pONEFBQUFvTDVLU1hxdEw5a3ByU3BwTldiNktBQUFBSUFKRUg4QUFBQUE5VldTTk1xMi8yRENTdWxNL2Vpek1nY0FBQUM2Z2ZnREFBQUFxSzlTdGdVTU0zMGdYYWlrTXpXbGlEOEFBQUJndG5QcEF3QUFBS2l2VXBKR0l5Wi83SVJTa3ZsVzVnQUFBRUEzRUg4QUFBQUE5VldTOUZoZHNsT3FrdlE2ZHdBQUFOQU54QjhBQUFCQWZUVWJuWGpCNnBMSks2VVR6amgzQUFBQU1PdUpQd0FBQUlCNktrbmFEWk1yZGxaSjB0TjAvZ0FBQUtBTGlEOEFBQUNBZWpLNVl0ZVVrc3pyRVg4QUFBQkFGeEIvQUFBQUFQWFZiSFFtV0RCNXBTUjk0aGtBQUFEb0J1SVBBQUFBb0o2cWtzeHJpeGQybHNrcEFBQUEwRFhFSHdBQUFFQjlWVVc4c0xOS2tuWXphYmw4QkFBQUFMT2RaKzhBQUFCQVBRMnVMYW5FSHp1bGxLUlJKWDA5emlFQUFBRE1jdUlQQUFBQW9KNUtrbVpqcG8raXU1VWtmVmJuQUFBQXdHd24vZ0FBQUFEcXFaU2sxK1NQWFZLVlpIN2JPUVFBQUlCWlR2d0JBQUFBMUZNcFNhdHBhc1d1S0NXWlorMExBQUFBekhiaUR3QUFBS0MrMm8zTzZoSjJUaW1kdFMvaUR3QUFBSmpWeEI4QUFBQkFQVlVsNlRINVk1ZFVKWmtuL2dBQUFJRFpUdndCQUFBQTFGZFQvTEZMU2tubXQ1UEtKU1FBQUFDWXpUeHpCd0FBQU9xcEtrbGZ5OVNLWFZGSzBtdnlCd0FBQU14MjRnOEFBQUNnbmhxbE03SEM1SStkVjlKWm5kTnF6dlNSQUFBQUFHTVFmd0FBQUFEMVU1TDBtUHF4eThxMmdLYlA5QThBQUFDWXpjUWZBQUFBUUEyVnpyUUtVejkyWFNuSmZQRUhBQUFBekdiaUR3QUFBS0IrU3BKMnMvT2VYVk1sbVNmK0FBQUFnTmxNL0FFQUFBRFVUMVU2d1lMSkg3dXVsR1IrVDJmOUN3QUFBREFyZWRZT0FBQUExRThwU2JNU2YweUZxa3JtOTVyOEFRQUFBTE9ZK0FNQUFBQ29wOTZXWUdFcWxKTE10L1lGQUFBQVpqUHhCd0FBQUZBL3BTU3RScUpYMkhWVmtubld2Z0FBQU1CczVsazdBQUFBVUQ4bFNidHA3Y3RVS0NYcGF5Y3RsNUVBQUFCZ3R2S3NIUUFBQUtpZlVwSjJTL3d4RlVwSkdsWFMxMlAxQ3dBQUFNeFM0ZzhBQUFDZ2ZrcTJyWDBSSzB5SlVwSUY0ZzhBQUFDWXJjUWZBQUFBUVAyVWtzeHJ1Zkl4VmFvazg5cmlEd0FBQUppbFhBSUJBQUFBNnFlVXBORklad1FJdTZ5VVpINVBVcm1VQkFBQUFMT1JaK3dBQUFCQS9aUWt2UzJUS3FaS1ZaSStrejhBQUFCZ3RoSi9BQUFBQVBYVGJuWkNoU0pXbUJLbFNoYjBpajhBQUFCZ2xoSi9BQUFBQVBWU2tyUWF3bytwVk1YYUZ3QUFBSmpGUEdNSEFBQUE2cVZzVzFFaS9wZzZnK2UwNVZJU0FBQUF6RWFlc1FNQUFBRDFVc3J2MTc0d05VcEpHbFhTMStPOEFnQUF3Q3drL2dBQUFBRHFwU1JwTnpydm1UcWxKQXZFSHdBQUFEQWJpVDhBQUFDQWVpa2w2V2tseFdXUEtWVWxtZGNXZndBQUFNQXM1Q29JQUFBQVVDOGxTZFBranlsWFNqSy9KNmxjVGdJQUFJRFp4ck4xQUFBQW9GNUtTZWExVEtpWWFsV1ZMT3hMR3M0ckFBQUF6RGJpRHdBQUFLQmVTdGsyK1VPa01LV3FiWk0vck5NQkFBQ0FXY2V6ZFFBQUFLQitlbHJXdmt5MXdiVXZKbjhBQUFEQXJDUCtBQUFBQU9xbEtrbHYwK1NQcVZhUzlEU1Rkbk9tandRQUFBRFlnZmdEQUFBQXFKK20rR1BLbFpKVVZUS3YzUWxzQUFBQWdGbEQvQUVBQUFEVVMxV1N2cFpBWVRwVUpWblkxNGxBQUFBQWdGbkRNM1VBQUFDZ1hwcU5UcHhnOHNmVUt5V1ozNU0wbkZzQUFBQ1lUY1FmQUFBQVFIMlVKTzJHcVIvVHBTckpnaDduRndBQUFHWVo4UWNBQUFCUUg2VWt2UzFUUDZaTFZaSUYxcjRBQUFEQWJPT1pPZ0FBQUZBZkpVbTdLZjZZTGlaL0FBQUF3S3drL2dBQUFBRHFZM0R5aHlzZTA2T1VaRjQ3YVRyQkFBQUFNSnQ0cGc0QUFBRFVSeWxKVHlzcExubE1pMUk2NGNmOFh0TS9BQUFBWUJaeEpRUUFBQUNvajVLa3A5bDV6L1FvbGRVdkFBQUFNTXVJUHdBQUFJRDZHRnI3SWt5WU5sVTZxMStjWXdBQUFKZzF4QjhBQUFCQWZReXRmUkVtVEp1cVNoYjJkZDREQUFBQXM0Sm42UUFBQUVCOWxDVHRwdmhqT2xXbHMvYWw0UndEQUFEQWJDSCtBQUFBQU9yRDJwZnBWMHF5c05ma0R3QUFBSmhGUEVzSEFBQUE2c1BhbCtsWGxXUmViOUp3V1FrQUFBQm1DOC9TQVFBQWdQcG9sS1JaZGRhL01IMWFqV1JlMjNrR0FBQ0FXVUw4QVFBQUFOUkRTV2ZsUzZNeStXTTZsZEtKYkJhYS9nRUFBQUN6aFdmb0FBQUFRRDJVMG9rL2hCL1RyeXJKL0o3T2V3QUFBR0RHaVQ4QUFBQ0FlaWhKMmszeHgrNVFWY21pdnM1N0FBQUFZTVo1aGc0QUFBRFVReWxKYjl2Vmp0MmhLc21DdnM3NkZ3QUFBR0RHdVJ3Q0FBQUExRU1weWJ5MmFSUzdReW5KQXVjYUFBQUFaZ3ZQMEFFQUFJQjZLQ1ZwTnpyclg1aGVWVWtXOWlXdHhrd2ZDUUFBQUJEeEJ3QUFBRkFYSlVtNzJZbEFtRjZsSk0xR01xK25FNElBQUFBQU0wcjhBUUFBQU5SREtVbWZHR0czcVVxeXFOZnFGd0FBQUpnRlBEc0hBQUFBNm1GbzdZdjRZN2NvMjFhL05KeHZBQUFBbUduaUR3QUFBS0FlU3BJZWExOTJtMFpKOXVoTkdpNHZBUUFBd0V6ejdCd0FBQUNvaDZva2ZXMXJYM2FYVW5VbWZ6amZBQUFBTU9QRUh3QUFBRUE5TkJ0SlZabjhzYnRVZzJ0ZlhGNENBQUNBbWViWk9RQUFBTkQ5U3BKMnd4U0szV2x3elU1dnUvUGZBQUFBd0l3UmZ3QUFBQURkcjVTa3QyWHF4KzVVU21mU3lueXJkZ0FBQUdDbWlUOEFBQUNBN2xmS3Rna1VJb1RkcWxHU1BlZFovUUlBQUFBenpETnpBQUFBb1B1VkpNMHF5VUF5TUREVFJ6TjNWRld5cUsvekhnQUFBSmd4elprK0FBQUFBSUJkMWorUVBQeFlzbnBkNTljOXJhVFo2RVFocG9GTW42b2tDL282RTBBQUFBQ0FHZE5JY3VGTUh3UUFBQURBTGhsSTh1akc1SjdmSmZldlM3WnNUZHFOVHZoUnBmTmVCREwxQnBKczJwejhhbld5YWN0TUh3MEFBQURNV1NaL0FBQUFBUFd3cGI4ei9lUFJqY2x2SGt3VzlpWUhMazRPMnlkWnZDRHBIWndHSWdLWk1sVkpGdloxUWhzQUFBQmd4b2cvQUFBQWdIclpPcEJzMk5SNVc3cysrZFY5eVQ2TGtzUDJUWjYwSk9sdEo2MUdKMXdRZ3V5YVVqcEJ6WUxlWk8yam5mVTdBQUFBd0c0bi9nQUFBQURxYS9QV3p0djZqY21xQjVNOStwSW5Ma2tPMlRkWlBDOXBOMDBEMlZWVlNSYjFKWTBxNmQ4NjAwY0RBQUFBYzVMNEF3QUFBS2kvclFQSm85dW1nZngyZlhMN3F1UUpleVlINzUwOGNiRnBJTHVpS3AwVk81WHpCZ0FBQURORi9BRUFBQURNSFFOSk5tM3B2SzNmbU56elc5TkFkdFhqSjM4QUFBQUFNMEw4QVFBQUFNeE5XL3FUTGFhQjdMS3FTaGIyZGQ0REFBQUFNMEw4QVFBQUFNeHRwb0hzbXNHMUwwM3hCd0FBQU13VThRY0FBQURBSU5OQWRrNjdtU3pvVGRadFNQb0hadnBvQUFBQVlNNFJmd0FBQUFEc3lEU1FpU3NsYVZUSm90N2t2aXJwM3pyVFJ3UUFBQUJ6anZnREFBQUFZQ3ltZ1l5dmxHUlJYOUlveVphWlBoZ0FBQUNZZThRZkFBQUFBQk5oR3Nqb0dpWFpZMTVuQWdnQUFBQ3cyNGsvQUFBQUFDYkxOSkR0VlZWbjhrY2wvZ0FBQUlDWklQNEFBQUFBMkZtbWdYUlVKVm5ZbXpURkh3QUFBREFUeEI4QUFBQUFVMkhNYVNCTGtyNVdKd0twNnpTUWRqTlowSnVzMjVEMEQ4ejAwUUFBQU1DY0l2NEFBQUFBbUVvN1RnTlorYnRrcjNtZENPUkpleWQ3REU0RHFlb1RnWlNTTktwa1VXOXlYNVgwYjUzcEl3SUFBSUE1UmZ3QkFBQUFNRjIyOUNkYk5pYVBia3JXUEp6Y2ZHOXk0RjZkRUdUL3ZaTGVHazBES1NWWjFKYzBTckpscGc4R0FBQUE1aGJ4QndBQUFNQjBHeGhJTm03cHZLMS9MTG5yZ1dUUG1rMERhWlRPOTlHb1p2cElBQUFBWU00UmZ3QUFBQURzVHB2N2s4MGJrL1UxbXdaU1Zja2VmZUlQQUFBQW1BSGlEd0FBQUlDWlVMZHBJTlcyeVIvdHhrd2ZDUUFBQU13NTRnOEFBQUNBbVZhSGFTQ2xkSTV4UVcreTl0R2tmMkNtandnQUFBRG1EUEVIQUFBQXdHelI3ZE5BcXBJczJyYjZwWC9yVEI4TkFBQUF6Qm5pRHdBQUFJRFpxQnVuZ1ZSVkoxWnBsR1R6VEI4TUFBQUF6QjNpRHdBQUFJRFpySnVtZ1RSS3N1ZjhwTkZJc21WbWp3VUFBQURtRVBFSEFBQUFRTGVZN2ROQXFwTHN1VzN0Q3dBQUFMRGJpRDhBQUFBQXVzMXNuUVpTU2pLdko1blhUaDdla0F6c3ZpOE5BQUFBYzFranlZVXpmUkFBQUFBQTdLVCtnV1RUMXVUaGpjbjlEM1ZDa0FmWEp3UDluUUNrcERPUkk1bitFS1NVWkd0LzhwdTF5WU9QZG80TkFBQUFtSFltZndBQUFBRFV3V2pUUUE3ZE56bG83MlJoYnljR2FVenpOSkNxU2hiTjY3eFAvL1I5SFFBQUFHQ0krQU1BQUFDZ2JqYjNKNXMzSm85dVNoNTRKUG5GeXVUQXhaMFFaSitGU1c4cmFUWTZFY2hVaHlDTmtpeWUzMWs1czJscUh4b0FBQUFZbWZnREFBQUFvSzc2QjVMSE5uZmUxajJXM0xrbTJXdCtjdGcreVJPWEpBdW1ZUnBJVlNXTCtyWk4vZ0FBQUFCMkIvRUhBQUFBd0Z5d2VXdm5iZjNHWk0yNlpQazkwek1OcENxZEZUTk44UWNBQUFEc0x1SVBBQUFBZ0xta2Z5RFpzTG56TmwzVFFOck56dU9zMjlENWVnQUFBTUMwYWlTNWNLWVBBZ0FBQUlBWjBEK1FiTnFTUFB4WWN0OUR5VjFya29jZTdVenZhRlpKeWU4RGtJbUdJS1VrVy91VFZROG12MXN2L2dBQUFJRGR3T1FQQUFBQWdMbHVxcWVCVkZXeVpIN1NMTW1XNlQ5OEFBQUFtT3ZFSHdBQUFBRDgzdWF0bmJmMUc1TTE2NUxsOXlRSExrNE8zVGZaWjJIUzIwcWFqVTRFTWxvSTBpakpudk9UUmlQcUR3QUFBSmgrNGc4QUFBQUFodHVWYVNCVmxTeWUzMWtkQXdBQUFFdzc4UWNBQUFBQVk1dnNOSkNTenNmNjJzbTZEY25BVEg4REFBQUFVRy9pRHdBQUFBQW1aakxUUUJwVnNrZGY4c0REeVpiK21UNXlBQUFBcURYeEJ3QUFBQUNUTjk0MGtKUmtZVzluQlV6RUh3QUFBRENkeEI4QUFBQUE3THlScG9Ic3ZhQVRnZlMya2thWjZTTUVBQUNBMml1eGRSVUFBQUFBQUFBQW9HdFZNMzBBQUFBQUFBQUFBQURzUFBFSEFBQUFBQUFBQUVBWEUzOEFBQUFBQUFBQUFIUXg4UWNBQUFBQUFBQUFRQmNUZndBQUFBQUFBQUFBZERIeEJ3QUFBQUFBQUFCQUZ4Ti9BQUFBQUFBQUFBQjBNZkVIQUFBQUFBQUFBRUFYRTM4QUFBQUFBQUFBQUhReDhRY0FBQUFBQUFBQVFCY1Rmd0FBQUFBQUFBQUFkREh4QndBQUFBQUFBQUJBRnhOL0FBQUFBQUFBQUFCME1mRUhBQUFBQUFBQUFFQVhFMzhBQUFBQUFBQUFBSFF4OFFjQUFBQUFBQUFBUUJjVGZ3QUFBQUFBQUFBQWRESHhCd0FBQUFBQUFBQkFGeE4vQUFBQUFBQUFBQUIwTWZFSEFBQUFBQUFBQUVBWEUzOEFBQUFBQUFBQUFIUXg4UWNBQUFBQUFBQUFRQmNUZndBQUFBQUFBQUFBZERIeEJ3QUFBQUFBQUFCQUZ4Ti9BQUFBQUFBQUFBQjBNZkVIQUFBQUFBQUFBRUFYRTM4QUFBQUFBQUFBQUhReDhRY0FBQUFBQUFBQVFCY1Rmd0FBQUFBQUFBQUFkREh4QndBQUFBQUFBQUJBRnhOL0FBQUFBQUFBQUFCMHNmOFBKWnE4Uks3UmIvd0FBQUFBU1VWT1JLNUNZSUk9IiwKCSJUeXBlIiA6ICJmbG93Igp9Cg=="/>
    </extobj>
    <extobj name="ECB019B1-382A-4266-B25C-5B523AA43C14-10">
      <extobjdata type="ECB019B1-382A-4266-B25C-5B523AA43C14" data="ewoJIkZpbGVJZCIgOiAiMjEzNDQ1OTU5NDM2IiwKCSJHcm91cElkIiA6ICIxODcyMTk5MzciLAoJIkltYWdlIiA6ICJpVkJPUncwS0dnb0FBQUFOU1VoRVVnQUFBajhBQUFJa0NBWUFBQUR4dlVwdkFBQUFDWEJJV1hNQUFBc1RBQUFMRXdFQW1wd1lBQUFnQUVsRVFWUjRuT3pkZDN3YzFiay8vcyswcmVxOTI3S3g1WTRMdHNFWUZ4d2NuTVQ0Qmw5SUtJSFFBb0dFa0hKenlZWGM1RXR5dVFrbHllOXk4MHFvdVlSbU1NMFVBNEVRc01FUWd3MjRnb3ZrSWxtOXJhU3RVMzUvck5wcVoyWm5abmNscmZaNXYxNStXVHR6NXBtenNxMTlmTTV6empBQUZCQkNDQ0dFcEFsMnJEdEFDQ0dFRURLYUtQa2hoQkJDU0ZxaDVJY1FRZ2doYVlXU0gwSUlJWVNrRlVwK0NDR0VFSkpXS1BraGhCQkNTRnFoNUljUVFnZ2hhWVdTSDBJSUlZU2tGVXArQ0NHRUVKSldLUGtoaEJCQ1NGcWg1SWNRUWdnaGFZV1NIMElJSVlTa0ZVcCtDQ0dFRUpKV0tQa2hoQkJDU0ZxaDVJY1FRZ2doYVlXU0gwSUlJWVNrRlVwK0NDR0VFSkpXS1BraGhCQkNTRnFoNUljUVFnZ2hhWVdTSDBJSUlZU2tGVXArQ0NHRUVKSldLUGtoaEJCQ1NGcWg1SWNRUWdnaGFZV1NIMElJSVlTa0ZVcCtDQ0dFRUpKV0tQa2hoQkJDU0ZxaDVJY1FRZ2doYVlXU0gwSUlJWVNrRlVwK0NDR0VFSkpXS1BraGhCQkNTRnFoNUljUVFnZ2hhWVdTSDBJSUlZU2tGVXArQ0NHRUVKSldLUGtoaEJCQ1NGcWg1SWNRUWdnaGFZV1NIMElJSVlTa0ZVcCtDQ0dFRUpKV0tQa2hoQkJDU0ZxaDVJY1FRZ2doYVlXU0gwSUlJWVNrRlVwK0NDR0VFSkpXS1BraGhCQkNTRnFoNUljUVFnZ2hhWVdTSDBJSUlZU2tGVXArQ0NHRUVKSldLUGtoaEJCQ1NGcmh4N29EaEpEMHdqQU1Nakl5a0ptWk9makw0WENBNTNud1BBOUJFTUF3REVSUkhQd1ZEQWJSMDlPRDN0NWVlRHdlOVBiMkloUUtqZlZiSVlTa0tFcCtDQ0VKeGJJc1NrcEtVRlZWaGFxcUtsUlhWNk95c2hKbFpXVW9MeTlIU1VrSmVKNEh3ekFBd3NsUS8xY1kvaHNBUUJuNlFsRVVLRUQ0ZDBWQlIwY0hHaG9hQm44ZE8zWU14NDhmeDRrVEozRHk1RWtFQW9IUmVzdUVrQlREWU5pUEYwSUlNVU1RQkV5ZlBoMDFOVFdZTzNjdUZpNWNpRGx6NXNEcGRJSmxHREFNQTVabHc3OHo3T0JyeTVpaEx4UlpocUlva0JVRmlpSkRsaFhJaWd4WmxpRkpFbXByYS9ISko1L2dzODgrdytlZmY0NkRCdytpcTZzckVXK2JFSkxpS1BraGhCam1jRGd3Zi81OExGeTRFTXVYTDhlU0pVdmdkcm5Bc0N4WWhnWEhjV0JaRml6RHhBNW1CaFA1UmF6b0E2TkRraXhCa2lUSXNnSlJFdkg1NTU5ajI3WnQyTGx6SjNidjNvMldscGJFOXBNUWtoSW8rU0dFNkpvOGVUS1dMVnVHdFd2WFlzV0tGWEE2bmVBWUZpekhnZXNmMVFIUW41RXdNUk1UVTVpb0x5ekhENDhTaFVlRlJDbWNGTzNidHcrdnYvNDZ0bS9mams4Ly9SU2lLTWJiWTBKSUNxRGtoeEFTWmZyMDZUanZ2UFB3ci8vNnI2aXBxUUhMc3VBNURoekxEU1U3d3pFSlRucUF3V1FxNG1WQ1lvWXBDaURMTWtSUmhDU0o2T3pxd3BZdFc3QjE2MVo4OE1FSFZGQk55QVJHeVE4aEJBQlFVbEtDRFJzMjRKSkxMc0gwNmRQQnNSeDRuZ2VuVjZPVHRLUm42SXRFSnowakl3NjhrbVVaSVZHRUtJbm82dXJDQ3krOGdNMmJOMlAzN3QySjZBRWhaQnloNUllUU5DWUlBbGF0V29WTEw3MFU1NTEzSGdSZWlKM3dBQ21hOUVRZTBJcy9rQWlGeEJBT0h6Nk1SeDk5RkMrLy9ETFZDQkV5UVZEeVEwZ2F5czNOeFVVWFhZVHZmT2M3S0M4dmg4Q0Y5OWlKYVp6WDlhakhqWTVvSnI0a1NRaUtJZmg4UGp6NzdMUDR5MS8rZ24zNzlpV2loNFNRTVVMSkR5RnBwS3FxQ3RkZGR4MHV1K3d5dUYxdUNEeHZmT2w1U283MldFOTZSbDZvS0FxQ29SQ0N3U0ErL1BCRC9QR1BmOFRiYjc4TlJhRWZvWVNrR2twK0NFa0RreWRQeGswMzNZUkx2bmtKYkRZYmhHR2JETWFVNWttUDJrRlJGQkVJQnJCMzcxN2NjODg5K052Zi9rWkpFQ0VwaEpJZlFpYXdzckl5L1BqSFA4WTN2dkVOMkFUelNRK1FvTVJrTUdiVUYvSEgxNm5yaVN0K2pMZ0FJSWtpL01FQURoNDhpRHZ2dkJOdnZ2bW0xYnNSUWtZUkpUK0VURUJaV1ZtNDRZWWJjT09OTjhMdGRFVThUaUttWk5UMURJc2I4VEloTWRVakpqUHBHWGxVbEVUNEF3SHMyTEVEZDl4eEJ6Nzk5Rk9yZHllRWpBSktmZ2laUURpT3c4VVhYNHpiYnJzTmhRV0ZzUFUvSk5Rd211S0tlVkF2ZmpBVWdqL2d4M1BQUFlmLytxLy9RbE5UazlYZUVFS1NpSklmUWlhSW1UTm40cmUvL1MwV0wxNE11MkF6OXd3dFNucGlIalFhWDFFVUJFSkJkSFIwNE00Nzc4UmpqejBHU1pLczlvNFFrZ1NVL0JDUzRsd3VGMzc0d3gvaXU5LzlMaHgyTzNqT3dKTDFBV200ZEYzL3d0aFRYRVpqeXJJTW45K1BUei85RkQvNXlVK3dkKzllQ3gwa2hDUURCK0NYWTkwSlFvZzFwNTkrT3A1ODhrbDg5U3RmaGRQdUFNZHl4aTVrMEQvYWs0ekVoOEh3MFo2RUZEUXpxaStzeDFlOVVIMjB4M0Q4RVkwWmhvRk5FRkJhVW9xTExyNElpcUxnNDQ4L2hpekxWbnBNQ0VrZ0d2a2hKQVVKZ29EdmYvLzcrUEdQZmdTSDNRR09NNWowQURURlplQ2dsWkVldlJPS29zRG44MkhYN2wyNCtlYWJjZmp3WVROM0lJUWtHQ1UvaEtTWXNySXkvUG5QZjhhU0pVdGdGMndUZkwrZXlBUGpLdW5SdlVEOWhCZ0tvYk83Q3ovNzJjK3dhZE1tczNjamhDUUlUWHNSa2tKV3JseUpaNTUrR2pVMU5jWVRuOEVwcmdRYW5PS0puT0pLU056b204UVhYeldaU3NCb2oyWkNwVjAzeEhFY25BNG4xcXhaZy9LS2NtemJ0ZzJpS0pxNU15RWtBV2praDVBVXdMSXNmdkNESCtEZi91M2ZZTGZaWXo5NGRFRFNSbnRTc1poWi9XQ2lwN2lNbkZFVUJmNkFIM3YyN3NVMTExeUR1cm82TTcwZ2hNU0praDlDeGptbjA0bDc3NzBYRjM3OTY3RGI3QVpIZTFKeGltdmlKejBqQlVOQk5EWTE0WnBycnNFSEgzeGdwa2VFa0RqUXRCY2g0MWhoWVNFZWYveHhuUGVsOCtDd0cwaDhHQVpNa3FlNEVyK0NDeEV2NG9wdllJckxkSHlUaVkraCtQMk5PSTVEUmtZRzFxOWZqOGJHUm5wYVBDR2poSklmUXNhcEtWT200SVVYWHNEYzJYTmdzOW4wR3llanJtY2dicXJVOWVqRXRSVGZZbDJQMlpnc3k4Smh0K1BjYzgrRklBaDQ3NzMzelBTU0VHSUJKVCtFakVPelpzM0NjODg5aDZxS1NnaUNvTjg0V2Z2MURLdnRTZnhvVDNUU1l5bSs2b1hxU1kvaCtCYVRIdDM0TVJvd0RBdWJ6WVpGaXhhaHNMQVFiNy85TmowbG5wQWtvdVNIa0hGbTRjS0YyTHg1TTRxTGl2UjNhMDdKS2E1a0p6M2pkSXBMOTJSL2dza3dFQVFCYytiTVFYVjFOZDU0NHczYUVKR1FKS0dDWjBMR2tTVkxsbURUcGszSXpzelMzcml3UHpsSmVOSVQrVVZpa2g2ZEE0bXQ2NGwxeEd4TS9ST0c0c2RNZXRTRk4wVDBZdXRycitIYWE2OUZLQlF5Y2pkQ2lBbVUvQkF5VHN5Yk53L1BQZmNjOG5MejFKZXlKeVBwR1JZMzRtVkNZcXBIVEdiU1l6cCtNbFp4eGRtQVFUZ0I4dnA4ZUhITGk3amhoaHZvd2FpRUpCaE5leEV5RHN5WU1RUFBQdnNzQ3ZMeTFVZDhxSzVINWFDQlpxWmk2a2VKdDY0blZvUGhaeG1HZ2NEem1EcDFLaW9xSy9INjY2L3JCU2FFbUVUSkR5RmpyS3FxQ2krODhBSktpMHVpRTU4MHJldnA2K3REZTBjN1dsdGIwZDNkalZBb0JKdk5CbzdqbzZLbFVsMlBtY3NaTmx3RE5MMm1Cdm41K1hqcnJiZGk5WUlRWXBCT05TVWhKTmx5Y25MdzJHT1BvYXlrTkRMeFNaVzZucWdnMXFlNEZFVkJjMHN6L3ZibW16aHk1RWpVYWlkQkVMRGluQlZZc21RSlhDNlg2ZmlqUDhVVnUzZXh1c1F3RE53dUY2NzY5cmRSWDErUC8vM2YvNDBaa3hBU0c5WDhFREpHYkRZYkhuLzhjYXhhdVJJMm9YOGZueFNzNjFFVUJjRmdDTElzdzI2M2cyVlowL0ZsV2NiYi8vZ0gzdDMyYnN5MkxwY0wzN3I4VzZpc3FERFZ6MkF3aVByNmV0VFcxcUt2cnc5NStmbVlQbTA2aW9xS29qYVBISTI2SGpNblpFV0J4K1BCRFRmY2dKZGVlaW5XelFraE1WRHlROGdZdWVlZWUvQ3R5NzhGKzhBR2hpbjJTSXBRS0lUOSt3L2c3WCs4amU3dWJpaUtBb2ZEZ2FWTGx1TE1wVXVSa1pGaEtKeWlLSGpyN2I5ajI3WnRocnNnQ0FLK2MrMTFLQzB0amRsUEFLaXRyY1dUVHowRnY5OGYxYXl5b2hLWFhub3BNak16azdxS1MvZXNnUnRMa295T3pnNWNkTkZGMkxselord0xDQ0dhS1BraFpBeGNmdm5sdVB2dXUrRzBPMUl1NlFFQWo2Y0hEei95TURvN08xV2IybXcyZlB1S0sxRlpXUmt6NXFIRGgvSFlZNCtaN2s1dVRnNisvLzN2RDQyYWFmUjEzNzU5MlBUMDA3cXhuRTRudm5malRjakp5ZEh0cThXVDJpMU1abHVpS0tLK29SNnJWcTFDUzB1TGtZc0pJU29NUGhxYUVKSW9jK2ZPeFoxMzNnbTczWjc0eEdkRU1UT1ErTVFuR0F6aHdZY2UxRXg4d20yQ2VQZ3ZqK2gvUURQaFVaODMzbmpEVXBjNnU3cncvdnM3b3ZzNXJLODlQVDE0N3Zublk4YnkrWHg0N2dXTmRycjF5c2FLbWEwbFB0Rlg4anlQa3BJU1BQUE1NK0I1S3Rra3hDcEtmZ2daUlRrNU9Yam9vWWZnZHJuQk1lWnJZM1NwSkQzSldNWDF3WWNmb0x1N08rYWxraVRoOVRkVWxtZ1BpOW5ZMkJqWENNYSsvZnRVK2psazl5ZWZHTjRrc0xhMkZvMk5qYXI5VkJkSDBoUEg2akNIM1lIWnMyYmpnUWNlMEwwL0lVUWJKVCtFaktKNzdya0hVNnFyd1d2dDNteEZ4R2hQOHBJZUlEeFNzM3YzYnNOaDZvNGRRMTlmbjByTXNKYlcxcmk2MmR6Y0RGRVNWYzZFYjFaYlcyc3EzcEVqUjRZdTE2VC9IYmFlOU1TODhXQUx0OHVGZGVlZmoxdHV1U1ZtZTBKSU5FcCtDQmtsR3pkdXhGZS8rbFgxR2hVclJreHhKVDdwUWNRTEJ1R2FFNzNwcnBGRVVVUjdlN3RLeDhJMzh2bDhscnM2SUJBSXFNUU9Dd2FDcG1MNWc0RzRwN2dzWEdhMDBXQUxobUdRa1pHQkcyKzhFU3RXckloNUhTRWtFaVUvaEl5Q3NySXkvUGQvL3pjY05udjh3VWFocm1ma2h6RXo3SGZOWjQ1cEVHekRuMG9mR1hkZ3Z4NnJXSllkRmlNNmdTZ29MREFWcnlBL1grUE02TlgxeEd6Vi80TG5lUlFVRk9CWHYvb1ZwazZkR2pNR0lXUUlKVCtFSkJuTHN2amQ3MzZIM0p4Y3NHclA3REpEWlJWWHNxYTQxT0lMZ3FDL3ZId0VoOE9Cd3NMQ1lkRWlGUTJlc3lhOFJ3K3JHaHNBWnMyY2FUaVd6V2JEektqMnlacmlzcDcwRE9ldzJ6R2pwZ1kvKzluUFVGeGNIRE1lSVNTTWtoOUNrdXpDQ3kvczM4aFFpTjFZUzlLbnVQU1RudUdXTGxscStCYnpUejhkUEM5RVJSdUlYMVphaGx5OTVlVXh6SnlobnR3TXhKODFjeFltVlZVWmlyWGluSFBnY0RoR1JOQ1d6THFlaUZZNk1SbUdnZHZ0eG9vVkszRHBwWmZDNlhRYWlrMUl1cU5uZXhHU1JEazVPWGowMFVlUmw1TWJ0WXV3SWNtWTR0S3A2ekVTdjZTa0JBMm5Hc0sxUERyeTgvTngrV1dYUjd4dnRjL3hyTXdzN051L1A4WmRvem1kVG56emttK0M1NGFXZkt2Rm56ZHZIdllmT0FDdjE2c2FoMlZaTEZ1MkRHdlBPMDhqUWlUVkZnbXU2eGt4d0tlTFpUbllCQnQ0bm9mWDY4WEJnd2RqWDBSSW1xUGtoNUFrdXYzMjI3Rnl4VW9JVnZaa1VVbDZFcEw0Ukx3d050b3owdW56NXNIdjk2R3hzVEhxR1Z3TXcyRHk1TW40em5YZmlhZ1Awb3BkVkZTRWpvNU9ORFUzR2J4N09HRzU3TkxMVUZSWUZETSt4M0ZZdW1RcE1qTXpjZUxFaWNIK2NoeUh3c0pDWEhuRkZWaTRjS0ZPaEtING8xM1hFMXU0RWMvenlNdkxRMHRMQzd4ZUwwNmVQR25rWWtMU0ZpVS9oQ1RKbkRsemNPKzk5OEpwZDVnYjlZa1k3Um45dWg2anBrMmZobVZubncyYklDQVFETUptczJIQi9BVzQ3TkxMc0hUcDBzSDZKaVB4WjgyYUJZL0hnMVBEOTluUndEQU1McnZzTWt5ZlB0MVlmQ2E4UkwrMXRSWHQ3ZTNvNmVtQm9paFFGQVUybXcyOElLQ3N0RXh6MDhDeHJ1c3hFcHRoR1BBY2o0eU1ESGc4SGpRME5CamFpNG1RZE1XQUhtOUJTRkpzMnJRSlgxcXpCZ0p2c05abnhGeEgzQWxQVkJCejAxdDZNZHZiMi9IME04K2dxYWtwYXVRSENJK3F6Sm81Qy8reVlVTjRKMnVEY1p1YW12RG9YLytLbnA0ZTFTYW5uWFlhTHJua0V0aHRka1A5Ny9QMjRhK1BQWWI2K3ZxWWJkMXVOeTY3OURKTW1qUnBlSmRVK3htYmhib2VjMWVvNnVudHdhT1BQb3JhMmxvODhzZ2pLdHNBRUVJQVNuNElTWXJseTVkajgrYk5jRGtNRktDcWZBS08xOFRISC9EandZY2VNclVyODl5NWMzSHh2MTZrUGZxbGN2allzV040ZjhjTzFOYldRaFJGekprekJ6Tm56TVRVcVZQaGREb056VFJ0Mzc0ZHIxdDRkTWEwYWROdzFaWGZOdFJQaTQzMC9tamlpaTFKRW80ZFA0YmYvLzczYUd4c3hOYXRXNDBHSnlTdFVQSkRTSUt4TEl0WFgzMFZTeFl2amlqR1ZUVnNlaXZ5cXpna2FiU25ycTRPanozMkdFS2kybzdLK25KemNuREQ5VGZBN1hhcmRrWVVSYno5OXR2NDZPT1BFUWdFSU11eVppeEJFRkJWVllVTkYyeEFmbDVlVkQ4QllNdVdMZGo1MFVlbSt6bWdxS2dJMzd2eHBxR3BzRVN2NERKK2labUdZQmlndDY4UFR6NzVKR3ByYTdGMTYxWWNPblRJOFBXRXBBdEtmZ2hKc0hYcjF1R1JSeDdSSC9WSm9Ta3VJUHprOVNlZWVFSTNLWW5GNlhUaUI5Ky9HUm1aR1lQSEpFbkNDeSsraUwxNzkwS1NKSE5kWXhqa1pPZmdxcXV1Q2lkQi9YM2R0bTBiM3ZqYjN5ejNjOENVNm1wY2UrMjFzWHBoS05ab0pEMERKRWxDWTFNVC92M2YveDJscGFWNDhNRUhhZnFMa0JHbzRKbVFCR0lZQm4vODR4OVJXVkdwdnFGaFJESHoyTzdYWXpTbXgrUEJRdzg5WkRvNUdVa1VSZFFkTzRZekZpMEN3ekNvcjYvSC8vN3hqNml2cjFldEd6TEM3L2ZqdzM5K0NML2ZqMm5UcHFHbHBRVlBiZHBrT2Q1d25WMWRZRGtPMVpNbmE3U3dVTmRqb1pnNVp1c1JUVm1XQmRlLzdMMnVyZzY1dWJtbW4zRkd5RVJIbXh3U2trRG5uSE1PNXM2ZEcvM2cwaEZKRDVDQXBDY3FTR0pIZXdhOHVuV3JwYWt1TlFNakVCOTkvREVlZVBCQitQMyt1R01xaW9MM2QrekFuLzc4WitUbDVhR21waWJ1bUFPMmI5K09ZSERrODhFc3J1SXl4RnpTbzFWRzViRGJzV2JOR2pRMk5tTGV2SGtvS1NreEhKZVFkRUFqUDRRazBOMTMzNDNUcHA0R2J2aW9qMHJTTTk1SGV3YTB0cmJoMWEydldva1dwYVNrQkRkY2Z6MisrT0lMUFAvQ0MzRk5vYW54ZUR3NGNlSUVMci9zY3JTM3Rac3F5dFlpaWlKeWMzTlJYbDZPMFZ5NnJ0dFNKK2tad0xJc2VKNUhYMThmUHZ2c004eWFOUXQ3OXV3eEZKK1FkRUFqUDRRa3lMeDU4N0I4K2ZLaERRMGpSbnRTSytrWk9MaG43NTZFVENFNW5VNWNmZFZWYUd0cngrWm5uMDE0NGpPZ3RyWVdXMTdhZ28wYk55WnN0R1AvZ1FOSWxhUm5PS2ZEaWJWcjE2Szd1eHNaR1JrcXp5MGpKSDFSOGtOSWdseHh4UlhoUFgyU1h0Y0RKQ1RwaVF5akd1M28wYU5XSTBmNDJsZS9DcnZkZ1UyYk5rRk0wQlNhbGs4KytRUkhqaHpCeFJkZGJPMlJJaU0wTnpmSGJHTytvRG0rdWg0anNUbU9RMUZSRWM0KysyelUxZFZoNWNxVkVUdHVFNUxPS1BraEpBRnljbkt3Y2VOR0NBS1A1TmYxTU9xbnpNYlVpVHVncmEzTjZoMEdWWlJYWU42ODAvSFBmLzRUSFowZGNjZUxSVkVVdlBiYWF5Z3NMTVRpTXhiSEhjL3YwNjVMc2o3YVk0eTUwWjdvRGpqc0RxeGV2UnA5ZlgyUUpBa0xGaXd3Zkc5Q0pqSktmZ2hKZ1BYcjE4UGxkSUZoakQvU0lhWlJuZUpTYjVhSUpkS0x6bGdFVVJTeC9iM3RjY2N5cXIyakhaOSsraW1XTGxrU2R5eVgyeFYxYkh4TmNXbkhGUVFCTTJiTVFHVmxKWTRkTzRabHk1WVozM0dia0FtTWtoOUM0c1F3REs2KyttcllCQ0VGa3g1RzkwaFphYW1WdXcwU0JBR3paODNHa2FOSE5COVprU3k3ZCs5Q2NYRXhjbk56NDRxelpzMmF3YS9IVjlJekVGc3ZIZ09uMDRuenp6OGZmcjhmZlgxOW1EOS92cGtiRURJaFVmSkRTSnptelp1SEdUVXo0cStuR0tPNkhyMzRYL3ZhMStKNlgvbjUrWEM1WERqMHhlanZNbnl5dmg2aUpHTGF0R21XcnJmWmJQalc1ZC9Dd2dVTEFZelB1aDRqemV4Mk81WXVXUUtlNTNIeTVFa3M2Zitha0hSR3lROGhjZnJLVjc0Q25rOUE0aFB4WXZUcWV2VGlWNVJYNEx2WDM0Q0s4bkpMWGNqTHpRTUQ0UGlKNDVhdWo0Y29pbWhvYUVCQmZyNnA2MHBLU3JCeDQwYjgrMC8vSFRObnpoejNkVDJ4bW5Fc2k1emNYQ3hjdUJCK3Z4K0JRQUJ6NTg0MTNEOUNKaUpLL3dtSkE4dXk0VUpubzA5dUgwbG5PQ0Z4SXozcUI0M0dMeWtwd2ZYWFg0KzJ0alo4OGNVWDJQM0pKMmh2YjQrNTR6UExzaWd2TDRNc3kranM3RFI0dDhScWJXM0YvUG56d2JJczJqczYwTlhWQlZFVUlZWkUyT3cyT093T0ZCUVVJQzgvRDhWRnhjakp5UWsvT0pWaExJejBtR3BvY3FUSFlHeEc5VXZZYlRZc1g3NGNPM2Z1eE1tVEozSG1tV2Zpczg4K1M5cVdBNFNNZDVUOEVCS0hCUXNXb0x5OFhQMVJGbnBTSU9rWmZnRURCb1dGaFNnc0xNVHk1Y3NSQ29YZzgva1JEQVlqZGtEbU9BNDh4OEZtczhIaGNNQm1zOEhyOVNaOWVic1dyOCtIakl3TUxGdTJiT2pOR01CRWZXSDRDbU90RTFqWG85WnM1QlUybXczejVzMkQzVzVIWDE4ZkdJYkJhYWVkUmc4OUpXbUxraDlDNHJCdTNicllUMjRmTHNaS3E4VFc5UmhvWmlybTBBbEJzRUVRYklZdU1aMFlKcEJqY0dXVHlhVEgrQ1ZtR281NjBqT0FaVmxrWm1aaTZkS2wyTFp0RzVxYW1yQmd3UUpLZmtqYW9wb2ZRdUx3bGE5OFpXaEg1MWhpMVBXTXh0SjE2ekgxbytqRmR6Z2MvWStIR0YwMm13MXo1ODZEa1hjK3ZsWnhtYS9yTVhLRjNXYkR3b1hoNHUyMnRqWlVWRlRFdlJLT2tGUkZ5UThoRmsyZVBCbVRKMCtPUGJLaDg4bWErS1RIMkNvdTR6SDFvOFNNMzk5ZzNicDFvem9DeExJczFxOWZEN2ZicmR0dWZDVTlBN0dOMzk1RVQ4RHpBbWJObWpXNDYzVnJheXRPUC8xME01MGpaTUtnNUljUWk4NDY2eXo5WmVDcGt2UU1YR0RpaEtINHd4cE1ualFKVjE5OWRjeGtKQkd5c3JKdzFWVlhZZEhDUmJydGtwbjBBRmFTSHVzRnpVYmljaHlIM0p6Y3dhWC9wMDZkd3J4NTg4WjBXcEtRc1VKUGRTZkVvbHR1dVFXelo4MEN4Nm9rUUtOUzBLeitnWm1ZejF6OTBSNHJNWE56Y3JCdzRTSUlOZ0duVHAyS3VWck1yTnpjWEp6LzVmT3g0Vjgyb0tpd3lGajNrbFRYTTlaVFhFTXRJOG15aks2dUx1emR1eGVTSktHb3FBZ3RMUzNvNnVveTJtRkNKZ1FHUVB5UGJDWWt6ZkE4ajRNSEQ2S29vRER5NFptamt2U29IMHptU0kraCtIRTJzTkFsb3cyaVd5VXA2VEhPWUdQVEl6MzZMVU9oRUQ3NTlCUGNkdHR0QUlEUzBsTDA5UFJnNjlhdGhxTVRNaEhRZUNjaEZ0VFUxQ0REblRHVStLVEtGRmN5Nm5vUXE0RitCQXRkTW5yajZEQ3BVdGN6ckptNWtSNzlscnpBbzZxcUNvSVEzcGVxdGJVVk5UVTF0T016U1R1VS9CQml3Yng1ODhCeXJNcm5UUUtTbnNnd210SEdUVjJQYmx3TG96M3gzemc2ZnFyVjlReExmQklTdDcvSndMTythbXBxQUlSM3dRNEVBcWl1cmpaMEowSW1Da3ArQ0xGZzhlTEY0Q09LbmFOSGV5eFJUYVlTTU1WbFliVEhXc3lZSjJOM3lmcU4xVnNsYVlwcnZOYjF4THExSUFpWVBYdjI0T3YyOW5hY2R0cHBodTVHeUVSQlk1MkVXTEJzMmJMK2xWN1JvekdXR013RWtqblNZeWgrbkEwc2RNbG9nK2hXU1VwNmpETTN2V1d5SjVaT013QUVubzlJZGpvNk9qQmp4Z3pEZHlaa0lxQ1JIMEpNeXMvUFIyVmxKZGhocTd3c1QzR3BYaGpuRkpmRmtaNzQ4Zy85Q0JhNlpQVEcwV0dTTU1XVlNuVTlhcWVIWDhYelBDWk5talI0TGhBSWdPTTRGQmNYRytvQklSTUJKVCtFbURSbHlwVEJ2VkVzSnowREYwY2RpQ1BwVVkycGZ5TCs4aHBqVTF4SnVMRjYvQVFuUFlDVnBNZjhGSmZ4Mk9adlBmSVF5N0xJenNwQ1hsN2U0TEd1cmk2cSt5RnBoWklmUWt5YU1tVUtPSlpOODdxZTJCRjB1eFRmamFOYm1ScnRNV1o4MWZYb3ROUkplclN1NG5rZVU2Wk1HWHpkMGRHQnFWT25HdW9OSVJNQkpUK0VtRFJqeGd4cnUrSnFUbkVaYUdZcXBuNFVRem5ObUV4eEpUdnBHY01wcm1Ra1BScTNOaEtmNXdWTW5qeDU4TFhINDBGcGFhbitqdVdFVENDVS9CQmkwdXpac3lQcWZXTFNUSHJHNlJTWDdzbGtUbkhGTnY2U0hvT0pqN21leEc2cDBzUk02c2p4SENvckt3ZVB5cktNUUNDQWtwSVNRejBrSk5WUjhrT0lTVE5tekREK1ArUmtKVDBtc2d6RHVZZHVNbVZoaWl2K0c2dTNTbkRTQXlReDZSbVcrQmlQYmY3V0pyK0Q0RGd1S3RIcDdlMUZlWG01Z1Q0U2t2b28rU0hFQktmVGlmejhmTEN4UGkyalBxUzBFeFBETEU1eFdZdHBMSUp1bCtLN2NYUXJVNk05eGt6a3VoNjlGaHpMSVQ4L1ArSllkM2MzS2lvcVl2YVVrSW1Ba2g5Q1RDZ3BLWWw4bHRkSW1rTWdCcHFaaXFrZnhWQk9FMGNEQzEweTJpQzYxYmlaNGpKKys0UlBjWm0vU3JjRnk3SEl5TWlBMCtrY1BPYnhlQ2o1SVdtRGtoOUNUQ2dwS1FITHFQeXpNVGp2WTJtS3k4UUp3ek5OdWlkamp5VWs0Y2JSclpLUTlBQkpuT0tLL2pLK3VBbWE0dEk2eFhFY1NrdExCMDhGZzBIWWJEYTQzZTZZZHlBazFWSHlRNGdKeGNYRllOZ1JIeXdHa2g3VlpucEdmWXJMNmdSSzNEZFdiMlZxV014Z3kzRTF4V1grMW5IOENhbmVsbVhacUxvZm44K0hnb0lDL2Y0Uk1nRlE4a09JQ2VHUkg3MVB1MVNkNGtwb2w0dzJpRzQxNWxOY3lVNTZZaVFuU1pqaTBnckE4enlLaW9vaWpubTlYaFFXRnNhOEd5R3BqcDd0UllnSitmbjVZRmpXY05Kam1NbnBMY1B4NDB4NmtuVGo2QlpKR3VreHgrQUZUTVJ2aVlscmFYb3JScXRZQTB3TWcrenM3SWhqbFB5UWRFSEpEeUVtNU9YbGpmaE1pVFBwMGIzQTR2Uld6RVlXeHhFU2xQUkV0RXBDMGdPWVRYek1KVDNHcjdDVzlCaTcwbnJTTTlDRVpkbW8rcDdlM3Q2bzBTQkNKaUpLZmdneElUYzNOenp5RTA5aUVyTnhIS005Q1VwNm5GOGNqZGxXTE1oRnFHRGcrVkFXMGdHVlN4d0hqMERLemtTb3JGaS9vVlo4bzNsTU1BVEZaalBZMkZKUExKMk9LK2t4ZVpwbG1Lamt4Ky8zSXljbkoyWXZDRWwxbFB3UVlrSjQ1R2NjVG5IRjJVRHRyT3gwUU16TjByeEdzZHVOM0RnNi9oaFBjUWtuR3FEd1BNU3lHTHNaajZ1a0owWXJDN2RsVkpLZlVDZ0VoOE1CbTgyR1lEQm9xRmVFcENKS2ZnZ3hJVGMzTjJLZm56RlBlbUkyc2xqWEEwQ3hDWkN5TWkzSGptcVI2S0pqV0t2cllYdTlrSEswazdyQkxoanVoY0dXWTFEWG85ZUVaVG5WWmUyQlFBQlpXVmxvYTJzejFEdENVaEd0OWlMRUJMZmJEWVpoVEh3ODk3TlExMk5vTUVjM3JvWEVKLzRicThkUFlMM1FZR3ZUZndBR000VkVKejRhdHpiMkhkUVpLckoyMjhHekRNUEE0WEJFblFrRUFsR0YwSVJNTkRUeVE0Z0pnaUNNL1doUEVxYTRyTVlWbWxyQmQzWERQNjBhU3YvenpoZ0FrR1U0RHRlRjYzZEt3d1cwckM4QXZyMERqTmNQUnBhaGNCemtEQmZFb29MQmEwZHlIRHdNS1Rzcm9nYUlZUUQ3Z2NPUWNySWdEai91ODROdkd4bmZEYkc0QU9pUGJ6OXdDQURBZFhuQWRYa1FtRFY5OEsweGtnU3V1UTFzVHk4WVNZWml0MEhLejRXc09VbzAvdXQ2WXAxVmUwYmR3TWdQSVJNWkpUK0VtQ0FJZ3JFaGg0bVE5Q2dLR0VuU2JLQndIS1RzVFBCZDNlQjZlaUhsREkwV2NIMTlnS0lNVHBzeGdTQnN4K3NoTyt3UUMvTUFoZ0hiNXdYWDVRRWtHYUdLVXRWN1JIUlRiL1luRUlUdFdEMFVoeDFTWVI3QXNtQjd2ZUM2dXNISUVrSVZaUUFBc2J3RWZFTVRaSmNUY203MjBGdVRaUWgxSndGSmhweWZDNFhqd1BiMGdXOW9naVNLa0FZTHUvVytZZnBOeHFLdVIrOHN3ekRodjg4amlLSVk4ZFYvNHhnQUFDQUFTVVJCVk5nTFFpWWlTbjRJTVNIbXlNODRyT3ZSYkJIak1zN1RDODdUcTNuZU4rTTB5RTRIRklFSDUrbFBmcGloYXhXZWgrd09mNGp5bmQwQXd5QllWUWIwcjVhVGNyTEJpUFhnK3J3SXhlaDhySHlUNitnS3g1OVVEckRoMFF3cEp4dkNNUkZzcjNld25aU2RCYjZoS1Z6UDFEK2l3d0RnMmpyQWlDSkNVeWRERWNJL0Z1WGNiUENubXNHMXRFUE95WWJDRy9oeE9jN3FlbUpObTZtTi9JUkNJYmhjcnRnM0pTU0ZVZkpEaUFscS8xTWVaS0d1SjZZeFNIb0d5RzRYUW5uNnk1NFpBRkpXSnZqMlRqQ1NCSVhuQUZrRzIrdUZtRHMwRWhRcUtReVArTEJESDdhTUpJV3pHbGsyMWlFZFlta1JwS0tDNlBnc3F4dC80RnZCZXZvZ3U1eFFXQWFRcE1IemNtWUcyTTV1TUwxZUtIcEYwaWt3eFRYeXNOYklUeWdVb3BFZk11RlI4a09JQ1R6UFJ6L1ZmU0pNY2FrMFVIZ09zbHQ5QkdCNE1hMlVIVTUrMko1ZVNMblo0SHJDVTE1eWR1UktNU1lrZ1cvckJPTVBnQW1Gd0lSRTdWNVlLYXdLaGNDM3RvTUpCTUVFZzlIeG1jZ3ZoOStDQ1FYQkJBS3dmYTYrdnhFamFveE5wV0RTTS9pU1ljQ3kwV3RlYU9TSHBBTktmZ2d4UVJSRktJb1NUb0FtYU5KanVGWC9DOFZ1ZzJLM2hhZStjclBCZVhxZzJHeVFIZmJCaGx4M0Q0UlRUVkFFQWJMYkNUblREZG5wQU5mWkRhNjd4MHBYSWhxejNSNElEUVB4WFpBejNGQ2NEckNkM2VDNlBVT2pIVnBobFBCSWwxeW92bW1qb2piaWwwcFRYQ29VUllFMGJKUnJRQ2dVUWw1ZW5zb1ZoRXdjbFB3UVlrSW9GSW9lTm9pUWlsTmNKait5VlpwTDJabmdXOXJCQkVOZyszd1FDM0lqR3ZLdDdWRHNkZ1NxS3lPR2RmaTJ6cUg0V3AvZGloTDVXb3ord09aYjJxRTQ3QWhXVjBVRTR0bzZvdnV2UWhFRU1MSU1lY1MrTjR3b2d2SDVBWGJFc05ISVB1ckVOdFFxcnFSSDU2ek9SVnJKanlSSnNCbmQvWnFRRkVYNy9CQmlRaWdVZ3FKNlJqc2pNalRvb3B0TXhmN1lpMm9SK3pLampTSmJhVFFmV05VbE5MZjJyL0tLckk5aFJCR0t3RVVrSmt3Z0NMYlAyeDlXL2J1cThCd1lmeUNpTit6SWthS0IrRHcvRko4Qm1HQmdLTDZpSG4rQW5Pa0c0L09EOGZvaWpuTXRiZUJQTkFBaFVmUGJaZkk3YURxQS90VTZuVEtRVUlsaTlOU2pMTXVxaGRDRVRDUTA4a09JQ2FGUUNGQ1VZUi9pRTNpS0t5U0M5MFFuR2dOa2h4MktQVHhDb0FnOFpKY1RiSzgzdkFMTUZqbE5KTHRkWUh2N0lEUzFRSFk0d0FTRDREdTdvZGdFTUlFZ0lDc0FGOTB2T1RNRFhHYzNoSk9OL1FsS0FLeW5KMnBmSURuREZWNmEzdFFDeFdFSEV3eUNpNGd2RCs3MUE1NEQ0L1dCN2V3TzcrSERzSkFLODhGNmVpRWNyNGVVbHd2RkpvRHQ2d1BiM1FNNUp3dUtLM296d0ZTbzY5R2xLT0cvenlQSXNnemV5TW8yUWxJWS9RMG54SVNoRDRzSm5QVDAvODU2ZldCSGpJUU1KeGJraFZkdzlWOGxaV2VDOWZwVUg0a1JLaTBHMzl3Q3Jyc0hYSmNIc3RPT1VFVUpvQURDeVZOZ3ZUN0ltZEdQV2hCTENnR0dBZXZwQWQ4YlhwRVZtbFFCb2FFeHNsMVpDZmpHbHZDK1FZb0N4ZW1BV0ZFS0tBcjRFNmZBZXYyRDhjV2lBdkROYmVBYld4Qnl1NkhZV0lEaklFNnBBdGZTQnJhck83eHlUZUFoRlJXRTl3MnkvRjAwZHlwMmt3UWtQY09hcTAxN1VmSkQwZ0g5RFNmRWhMNitQbWpOb0V5a3VoNy96Tk1NdFI4ZVY4ckpqdGpvY0RpRjV4QXFMNFdvMG8zQXJHbXFYNGZucmhpSUpVVkFTVkhFTmNHcGt5T2FLVHlIVUdXcDZyc016cDRlOFZyT3pVRXdOM29KZjhURFRwT3hpbXNNNm5yMG1pcUtBci9mSDlWR1VSU2E5aUlUSGlVL2hKalEyZGtKUlNYN2lXL1FKWTZQMUNTdTRqSjVsWDVMQ3l1NHpEUXowUk5McDFOOWlrdXRxU3dyNk92clV6bE9OVDlrNHFQa2h4QVRPam82SXBLZmlUTEZaZUlTTXczVElPbUowV29jSmowRFp4UkZRVzl2OUE3ZUxNdXFUb2NSTXBGUThrT0lDUVBKVDdLbnVLd25QY1lhamEra3gwUnNKdUszeE1TMXRJSXJScXR4Vk5lamRWU1daWGk5M3VnV0RFUEpENW53S1BraHhBU3RhYThJS1ZMWGs0eWtCeGd2b3ozV3M0K0pWTmVqZDFSV1pOVnBMNVpsVlpmQUV6S1JVUEpEaUFsdGJXMVFGSTFuUlZGZGp3bXBPTVdWZW5VOWVzTmFzaXlqdTdzNzZqUk5lNUYwUU1rUElTWTBOVFZCbGtlTS9GQmRqd21wbVBURWFEVXVreDZWTXlOZVNwS0U1dWJtcUt0bzVJZWtBMHArQ0RHaHFha0o4dkNSSDZyck1ZSHFlbUtlU1hCZGo5NGhTWkxRMk5nWWRaempPQVNEUVhNZElTVEZVUEpEaUFuTnpjM2htcDlVcWV0SmNOekIxaE4rdEdkaVRYR3BFVVZSZGVSSEVBVFZRbWhDSmhKS2ZnZ3hJVHp0cFZIekE0Q211Q3pFcGFUSE1LdFRYQ1BKc296ZTNsNzRmTkU3ZUZQeVE5SUJQZGlVRUJQOGZqOWFXMXRWRWlBR3NUNmFORWQ3WW80aUdmdklabFJmeEI4YkNDYzlDVTk4aHQzZVJFOWl0OVFZQUlrcjhiRjJXLzJMamI5cG5hWWp6aGlNS1VrUzJ0dmJWYzlSOGtQU0FTVS9oSmgwOE9EQllhdGhZbi9hV0V0Nk5LL1VialZ1a2g3anhUQUpUM3BVQmtCTXBvNkp1SzMrR1JOSnowQnpRMEZNeEJSRlViWGVCd0I0bmxjZEVTSmtJcUhraHhDVDl1N2RDMG1TWVNUcGlXcGhPT214TU5wajdvcllyWk9WOUF4TGZJekhObi9ydUpJZTY3ZlZ2OWhrMGhQZDNIS0dGMEdTSkp3OGVWTDFISTM4a0hSQU5UK0VtSFRvMENGSXN2WStLSnFmUTRrZTZURitpWm1HVk5jVDErbkVKRDJHenBoTWVJWmZGZ3FGVUZ0YnEzcmVicmZENC9GWUMwNUlpcUNSSDBKTU9ucjBxR3JScytaL3dHUCt6OXppU00rNG1PTFNvQ2hnZ3NHb2tSNnRLMnlmSHdYWDJnSElDcGcrbjJwTFp2amVNNVpuazZKYnNKM2RZTHcrOVVFVm54OWNmU09ZUHEvV2JmWHZub3dwTGdzalBTUGppNkVRNnVycVZOdlk3WGJWelE4Sm1VaG81SWNRazJwcmF5RkpVdmdaWC8zWmdtYlNFNVBKMFo0a2pQUnduaDR3Q2RyUlY4ckxCUUFJRFUxZys3d0lUcTZBNHJESDdvMGtBWW9DcnFzYlhHTUxwTUo4U0VVRmc2ZFpUdy80K2thSTVTV1FjN0xDQjJVWnJDZjhZRTZqU2MvZ3RRTmtHZHlwSmlnWmJvanVpcWlydU1ZV01IMWVNTElNeWUzU2pXMzBzUEdtbHVieVlrYVNKQm1kWFYyYUNRNk4vSkIwUU1rUElTWjFkM2ZqeUpFaldEQi9QbmhPNVo5UU1wSWU0NWVZYVFpR0FiaU9MckErditGcjlFaDV1UUFEaUVYNUVPcThzQjJyUjZpNkVvcmRadng2VVFMWDJnNndMS1NDUEFDQW5PR0NZaFBBTnpSQ1pCbklXWmxnUkJGOHZYclJycGFSeVEvYjV3VVVKVG9wQXNCMmRJSHA4MEl1ekFmYjJnNm11d2RLZHVhd0ZxbVY5QXdjQ1luYW96NkNJTURuOHlFVUNsbTdJU0VwZ3BJZlFpeDQvLzMzTVhmTzNPamtKd1hyZWtMVmxicHRiYlVuQVZGRWNGcTEvcnpZOEZOMkc4Uko1UkRxVG9JL1ZnOXhhaFVVWHUzSFRYUThxYWdBaXQwR09UTno2RFRIUWF5dUJILzBPUGlUalJBbnNWRGNib2cxVTZPdTU3ODRDamszRzNKUlljeStNdDBlZ0dVaFoyVkVuR1o5Zm5DTnpWQnlzeUdYRkFLU0JLNitFWkxkQnNYaGlQMytZeGlOdWg2dEk2RlFDSWNQSDFhOXp1bDBvcXVyeTlwTkNVa2hsUHdRWXNISEgzOE04Vm9SZ0QxOElBV1RIa1B0UXhJWXZ4OVNmcTcyeFJyRnpJclRBYkdzR0V3d0NJWGpZTnQvU1BkZVhHdDdlTVJuVUNPazBxTHd2UUVvUEErcHFoeGNZd3RndHdNTXdpTXptVzZBNDBiMGlZVWlEUDE0WTNwNkFadHR4UHlQRE5iVEF6a25HMkNIeWgvWlFCRGNzWG9vTmh1a3NtSUFnRnhhRks3L3FUc0pxYm9LaXNPdS9xWU5NRFRhWXpIcGliNDBPbTR3R01UKy9mdFZyM1c3M1docGFiRitjMEpTQkNVL2hGaXdaOCtlOEY0L0tWTFhBOFFZdEFtTWZKWlR1REhYSGE3OWtGMU9sVFlqdXFBeXRUVjhPa2txS1lSV243bm1Wc2d1SjVUTWpJZ204ckE2R3diOUNkV1VxdjZBVXJnbXA4Y0ZxYkpNTXpZa0NYeDlJeFNPaFRoOXl1QTNndTN5QUxJQ3hlVWNqTS80L2VEcTZnRUdrQ1pYRENWRkxBZHBVaVc0Mm1QZ2FvOURxaWlEa3BWaDZvOWdMS2E0Um40NXNMUHprU05IVkdPNDNXN05VU0ZDSmhKS2ZnaXg0T2pSbytqbzZFQm1SZ1pZVm12UlpPcU05dGlPSHRjOUw1dzhGVE5HY1BiMDhQMkNJV0RZYXJpQlVSSXBQMC96V3JhdEhZcmRCcWtnTitxY1p2YzVEbEpSUHJqR0Zpalp2WkN6TXRXYk5iVUFrZ1Nwc25Ub202RUFiRnZIWUh3R0FOUFpEZTVVTXhTZWcxeGRCUWhDNU4wRkh0TFV5ZURxVG9JN2ZoSktiblk0b1JNRXpmZWwzZi9SVFhvR2hQcFhlVWthQmU0dWx3dXRyYTNXT2tKSUNxSGtoeEFMRkVYQm0yKytpU3V2dUFKMnUzM0UyZFJKZW9hVEN2TWhGdWFIcncySnNCMnVSYWl5UER5dE5CQXpGSUx0Y0IxQ2t5dWc5SS9LY0MyUjAxVmNZd3ZZM3I3QjE4RlowMlBYQ3JFc0dFV0pPZ3dBYkh0bmVLcXJuMXlZRDZrNHZCSk16c3NEMjlFRnRyRVpjb1k3WXZvS1RIaVZHTnZaRFRrbk96eXFOQkRUNHdrdnhSOTQzZFlKdHJFWmlzc0pxYXBjTzZFUmVFaW5UUUo3cWpsY0VKM2hocEticmZtMnROK3dvWWE2ekNROUE0TEJJUGJ0MjZjWjArbDBvcTJ0elZxSENFa2h0TThQSVJhOS9mYmJLcXRpakMyNlpsUmZHTDVLdnlWak52RXgyRGoyWnlzQVFDb3RSR2hLMVdDdHp1QTFvaGo5U3hMRHk5dzVMdnc3b3QrcDRuWkJLaXNlckwvQjhGWU1JSmNVZ1pGa01QNUFWQWZaOWk0b05nRlMrYkJyRlFWc2MxdEVnaVBuNTBBdUtZUTBaUklnQ09EM0hnVGIxQklSajIxcUFiL25ZTGhBdXFJVTB2UXBKaE1mbFQvRFVVeDhnUEN6NlhidTNLbDZ6bTYzdytmejBhTXRTRnFna1I5Q0xQcnd3dzhSRWtVb0NnYjMrNG5GL0doUDR1cDZyTVJteEZEa0NFbEkxR2tkcHRoczRkaDlrUitpd2hkSDFkdTdYVkE0THB6QXFKMTMyQWVuenJoVHpWSG41Y3dNS05PbVFMRkYvemdUSjFlRXArSDZSNFFZaEVlU21FQVFVbVVadUlIcFBJYUJYRmdRZGYzZ1JScjlNdFowYkthNFJoSkZFYzNOelpxUHRjak96dFk4UjhoRVE4a1BJUmExdExSZzc5NjlXSGJXTXZDcXk3aUhqSzhwTHVPTitVYXpLMyswWTR0VjVlSEJHbDhBWEVzYnhMSmlRT0NoY0J5NGppNUFkNitoRVhGRk1ieEh6L0FXdzE0eWdXQzRvSG5nOWZEWWdTQ1VyRXdvR1FQRjFCcWphc1lIMjhaMTBqTkFiNVVYQUdSbFplSFRUejgxMnpWQ1VoSWxQNFRFNFpWWFhzRVppODdRVEg1U011a1o5cUV2Vm8ybytRbUdJQnhXM3lBdlZ2eUJ2WFRZL2s0cmJ0ZlFDckdlUGpEOXV6VWJpY3Y0QTBPak5tcFg5UGFCRzFaM05KdzBiVEpranRmcGIzL3RrWUZ2N25pczY5SGk4L2swcDd3QUlETXpFdzBORGVhQ0VwS2lLUGtoSkE2dnYvNDZicnZ0dHFqajR5dnBNUkdiTWQwVFkwMFloSE9LRVovZEF5WE9pbDBBWkJsTVNCeTJQNDkyYk1YdGhGZ3pSZlVjLzBVdDVKd3NLTVhxMDFpS3JYKzZTaHd4aFRkd3UxRC9TcWlSZXdlTmtBcWpQUU1rU1VKN2U3dm15QTdIY2VCNW52YjRJV21Ea2g5QzRuRGt5QkhzMzc4ZlN4WXZHUno5U2JXNkhyMHIrQk42SXdFeFlnODd6ZmIyQWNFUTVMd2MxYWJLd0lvNWZ5RG0wdkdCMVdIaDJpSU5IS2R4WHFQUHcvT0tRTGh3V2l0K0tpVTlBL3grUDNidDJxWDZRRjVncU41SEdiSGlqcENKaWxaN0VSS256WnMzSXhnTXhMR0t5eGh6cTdnTWRtQkVzNUZYaUtWRkNKMDJlZkNYT0tsQ282VjJUTGJYQy81RUE5aVFxRDNSNUxBRERBUFdPMVFrelRVMGdlMGE5dkROa1ROSlhsKzRtRm45dHZxZEdubHErTXVlOEhTWjRuTG9OZE1Kb050WU53cWpkY1JpekFFK253L2J0bTNUUEorZm40K2pSOVVMMGdtWmlDajVJU1JPcjcvK09vTEJJQlFvSnBNZWd5dkVUQ1U5QTdHTjMxNjN0U0JBc2R2NmY5bWgyQXlNeWd6b0gwVGdUelJBY1RnZ0ZhcHNjaWhKWVBwOFlFUUppdHNWZmd6RlFLaStQakI5M3VodmxRS3dMZTNnYTA4QS9idE9tMDU2dEw3OWlnSzJxeHVLMHdFTXErUFNIdTFoTkY4YXBadjBhTi9jTURFVVFtTmpJejcvL0hQTk50bloyYWl0clkzdlJvU2tFRXArQ0luVDhlUEg4ZTYyYlFhZmhHM3VFOUo4MG1NdzhUSFZFM054QjEvMnI3QlNuQTVJVldWZ3ZMN3dob1FkNGRFY3Z2WUVoSU5Id05lZEFPTVBoSi9VN2c4TVhzZUlZdVRVVS84K1FHeDdSL2h4R0FWNVFJYkwrSWlNZ2JmQ3RuY0NJUkZLL3g1RjZzMVZqaVpyaWl2T3hJY0I0UFg1c0gzN2RzMDJMcGNMZlgxOTZPenNqTzltaEtRUXF2a2hKQUVlZmZSUnJEbjNYTmcwNjFER1FWMVBqTUdFNkFlTGF0Zjg4TWYwOTROaEZBV00zeDkrRnRma0NqQWhFZnl4K3Y0YnNWQmN6dkJJa3NNZUhsWHFmNzRXMTlJR3JyRTV2S0dockFDT29lOG4yeGxPbWhTT2d6eTViSENIYWNOaWxTajUvR0NiV3NMOXljM1dUMHdNeGpUZWxjU045QXdQSWNzS2VucDY4TGUvL1UyemJYNStQajNQaTZRZFNuNElTWUMvLy8zdmFHcHVoc3ZsQWhlMVNpaVpJejNtbXVsZEllWGxEQ3RJTmxITTNONFozcWRuK0dHR2dUU3BBZ3JIaG91VDdiWnd2WkRERGtXbm9GbXNLQUYvdkFIOGtXTUF3MFE4MkZUSnpvVFM1NE5VWGdMd2FpdXhqTlgwcUZJVXNDZFBBUXFnVkphcC9FR00wa2hQbkVaT24va0RQdXpldlJ2ZDNkMGFWNFNUSDcyUklVSW1JZzdBTDhlNkU0U2tPbG1XNFhRNnNXelpNZ2lESCs3anE2NUg3d3JHSDRDUzZZYmlkb2RyWFhoTys1Y1ErWnFSdzhVOVN2YUlCNHZ5WE9TenR1eDI3ZVhqQXgyMDI2RDBQNk5MS2k0QWh1Mml6SEFjbEp5c3lKaHE3NDVod3UvRFlUUHdiV0xDbXgwS0FwQ1ZDYmhkNGZ1cnhXYVpjQzJRMnhrcnFPWmIxTzZ6cFpBYThjT3hGU2pvN3U3R1F3ODlwUG13VW9mRGdieThQTHoxMWx2eGQ0Q1FGTUpnYUtzTlFrZ2NTa3RMOGVHSEg2S3dvTkR3NHk2QXNSM3RNZFhLOHNDS1RndnJ0OVUvYStKN3FsM01iRDJtL21YSlRIcUdmZ3NFQXRpMWF4Zis0ei8rUS9QYXFxb3FORFEwNEIvLytFZjhIU0VraFZEQk15RUowdGpZaUtlZWVncCt2OTVqR29Za2UrbTZ1WUptODdlT0hUOUdDMnUzamJkVE1acHFGRE5iU0ZLaUw3UDBoMk13UGhNVnM3ZTNGeSs5OUpKdWpJS0NBaHc4ZURDK2poQ1NnaWo1SVNTQkhuendRZmo4UHQzTjRzWlgwaE1qT2JHY1g1aVBhK3gwc3BJZVJCOU5sYVJuSVBFWkpoZ01vcTZ1RGg5KytLRm1uSXlNREhpOVhqUTFOY1hYSVVKU0VDVS9oQ1RRMGFOSDhkSkxMeUhRdjB2d2NFbXA2eG5XTEdGSmo4YXRqU2M5T2xOUjVtK3JmN0hKWkVJNzZXRTBYNXFobWZSbzM5eGkvR0ZKajByYzN0NWV2UExLSzdxeHlzcks4TWtubjhUZktVSlNFQ1UvaENUWS8velAvOERyODBhTS9pUnR2NTdJTW8vNDQrcmtHSlpqVzcrdC90MU5KajJHcDdnc1VCL3QwYjI1eGZqNlNROHdOT3FqdDZNengzSEl6czdHdm4zNzR1c1lJU21La2g5Q0V1emd3WU40NXBsbjRBLzR4OWtVbC9sYng0NXZZQTdMOHRYSm11TFNTSHBTWVlvclJreEZVZUR4ZVBEMDAwOXJQc2NMQUVwS1NuRHc0RUg0ZkQ3Tk5vUk1aTFRQRDBrclp4Y1ZZblZwS2VibDVpS0RGeUFwQ2tLS2pGMXQ3WGp6MUNuc2JHdEx5SDErOTd2ZjRjSUxMNFRUNFRDdzhzdmM5SmFKSzJLM2pHdFFKYjZreC9UWnVLZTNWTTRrWkhwcnhKR0VUbThOZTJVZ2JpQVF3UDc5KzdGejUwN2Rkc1hGeFhqMzNYZGp4aXZOS3NjbFM2N0d0T0laVWVmYSsxcngydDR0K0tEMlhjaUtkcUpGeUhqRWdKYTZrd21PWXhqY2RjWWlYRkJaaVVLblUvTXpSRkVVTlBsOGVLMitBZit4ZXpkOC9ZOVRzT3JuUC84NWJ2bkJEK0IydTNWYW1VdDhFcGIwYURSSmR0S2ozeVQrcEVlN3VlVTNhK0N5Wk5iMUdJK3BLQXBhV2xydzg1Ly9ISWNPSGRKc2w1K2ZENWZMaFNlZWVFS3p6UVduWDRRdnpmd0tlRmFJbWJ4THNvUVRIWFg0MzMvY0JXK3d6MWhuQ1JsamxQeVFDVzE5UlFYdU8zTXBjdTMyMkkySDhZa2lmbmZnQU83YWE3MG1JamMzRjl1M2IwZjE1TW5XZDMwZVY2TTl5VXA2ZE03R1Bkb3o4Wk9lQWIyOXZYampqVGR3MzMzMzZiYWJQMzgrWG5ubEZkVUhtUlprRk9FbmEzK0JiR2VPeXBYNlFsSVFUMy8wVjd4L2xQWU1JdU1mN2ZCTUpxeWZ6Sm1OZXhjdmhsdm5jUXBhQkpiRk9VVkZXRnhRaUdlT0hiTjBmNy9maitibVpweTNkaTBjZzhsWHN1dDZZaVFvVk5kajJuaXI2MUVqaWlKT25qeUp1KzY2UzNXbDRZQ2NuQnh3SEtlNnFlRzBvaG40NlpkL0NaZE5iNlJTRzhkeW1GcytId3hZSEdxaHZZUEkrRVlGejJSQyt0SHNXYmh0M2p6d1VZOUNNSTVoR0t3cExjRUw1NjYySE9QNTU1L0grKysvRDM4Z2dERkxlcUIrMmxoODg4bVVzZFBKU25vUWZUUlZrcDZCeE1jQ2o4ZUR6WnMzdytQeDZMYXJyS3pFamgwN29vNlg1VlRpZTZ0L0NvSFRlakN2TVF6RFl0M2NmOEdhR2V2aWlrTklzbEh5UXlhY3N3b0w4Ui96NW9FMXQ3NWNGY013V0YxU2d0dm16Yk4wdmFJbytOblBmZ2FQeDZPNytpWjhzNkhmRXByMFdNb0ZkRnBaeTdYMEx6YVpUR2duUFNwdjFvTFJuZUt5TnRvendPZnpZZi8rL2JwUGJnZkNvejVlcnhkZmZQRkZ4SEdlNVhIanloL0R4dXRQRGJ2elhNZ3R6d2JENm5lVVpWaHNtUDhObE9WVUduc0RoSXdCQmxUelF5YVkvZit5QVJVNlJjYjgwcVd3WDdnUmJFNE9ZTE1Ca2dURjQ0SHY0WWNoN1ZldjhRbElFcVkrK3h4NlJORlNuNzczdmUvaEYvLzVDMlJtWmthZlRKVzZucmhQVTExUHZIVTlJMG1TaFByNmV0eDY2NjFvYkd6VWJidGd3UUs4OU5KTHFLdXJpemgrd2VrWFk5MmNEZW9YTWNCWmx5ekE5SE9td0prWlRvNGtVWWFudVFlZnZId0FoOTZyVTc4T1FFUFhDZno2MVorWmUwT0VqQktxK1NFVHlvOW16OElGVlZXcTU3anFhcmp2L0c4STU1d0ROaXNMak0wR2h1UEE4RHdZdHh2Qzh1WGdDZ3NoN3RvVmRTM1BzbGhXWElUSGowWVhpUnF4YTljdW5MUGlISlNWbDRIbiszZVlTTFc2SHByaXNpd1JkVDBqS1lxQ3pzNU8vTi8vL1I4Ky9mUlQzYlpGUlVYd2VyMTQ3NzMzSW81bk9ySng3Zkx2ZzJOSEZ1UURMTWZpYTdldXhyUmwxUkRzUTd1aXNDd0RaNVlEMVlzcVViV2dEUFg3bXhEc0MwVmRuK1hJUmxOM0F4cTdHeXkrUTBLU2g2YTl5SVJ5MVdtbnFSNjNmZTFyY1AyL084SkpqOFowR01NdzRNODVCL3paWjZ1ZVg1Q1haL2tmakNSSnVQbm1tOUhlM2g3ZUUyV0MxUFhvWHoyS1UxekpTSHEwYjI0eGZueDFQU041dlY1ODlORkhlT09OTjNUYnNTeUxxcW9xdlBQT08xSG5GazgrQ3paZXZjNW4rYmZQUVBtc0V1M0FERkEwSlI4WC92TExLSnFhcjlwa1ZjMWEzYjRSTWxZbytTRVR4dXljSEZTcVRIZXg1ZVd3WC93Tk1BYUtueG1HZ2ZPYWExWFAyVGtPVjJva1YwYlUxdGJpNXovL09YcDZlZ0JGbVJCMVBZWnJiNHgzS2tielVhenJTVURpRXhFc0FURUhoSUpCbkRoeEFuLzYwNTlpdHEycXFzTCsvZnZSM053Y2RlNnNLU3RVcjZtWVc0cVpxNllhNm9zenk0SHpmN2dDOW96b0pHcHFZUTF5bkxtRzRoQXltaWo1SVJQR1RUTnFWRWQxbkQrNHhWRGlNNEFSQk5nMi9JdnF1VzlVVjF2dUh3QTgrZVNUMkxScEUvcThYaU05aVgzYVVybUxnVGtzeTFjbnBxN0hjTkl6cnFlNEVwLzBBSUFzeTJocGJjVjk5OTJIN3U1dTNiWk9weFBaMmRtcXV6bTc3UmtvejFHZklsNXkwVHdETzVNUGNlVTRzWEQ5N0tqakRNTmdXdkZNdzNFSUdTMlUvSkFKWTBwbWx1cHhOaS9QWENDR2dXMnQrbkI5a2ROaHRsdFJicjMxVm56MjJXYzYrN0ZZSzdDSi9Sa2JWK0VPMWZXWWlwLzRwR2NnVkZkWEZ6WnQyb1FEQnc3RXZHYmF0R240KzkvL0RyL2ZIM1d1TUtOWU5jRXBtSnlIb2lucTAxaDZLdWVYcVI2ZldsaGpPaFloeVViSkQ1a3dNZ1NOUjlYeDVoOWh4N2hjcXNlZFVUczFtK2Z6K1hETk5kZWdxYmtaWXNUcU1hcnIwUTBTUnpLUnpMcWV5QkNKcmVzWkZoRmdHSGc4SG16YnRnMHZ2L3h5ek90S1NrclExdGFtbVNSbDJGVldIZ0lvbTFGa3FaOFplZXIvWnF6c0ZrMUlzbEh5UXlZTXpjOGJuUjF2TldNSkFxQ3lNM1NpUHRQcTZ1cHc3YlhYb3JPckM3S3N4STZjakNtdXVPcDZkTzQrenVwNm9oTWYzWnRiakorY0thNkJwQWNNZzc2K1B1emR1eGQvL09NZlkxNW50OXRSV2xxSzExNTdUVHUyeHJSV1JyNTZFaE5MeUJlOTRndUE2a295UXNZYUpUOWt3dEI2RUtuYzAyTTZsaUxMUUNqNmgzbThEenNkYnR1MmJmanBUMytLYms4M0ZFVmp1NjFrVG5GWnZqcFpVMXlwV05mVC95b0pTUS9Ubi9RQTRVZWxIRGx5QkwvNXpXOFFVdmw3T2RMTW1UUHgxbHR2NmRZRWFUMkVOT1NQSFY5TjYvRk8xZU1CMGZ4L1BnaEpOa3AreUlUUjBLZGVSQng4NVJYendUUUtrdHY4aWYxQi91U1RUK0pQZi9vVFBEMmV5QVFvcnZ5QzZucFVqeVFqNlVuS0ZOZFEwZ01Bd1dBUUowK2V4RzkrODV2d1NzRVlxcXFxY1B6NGNlemZ2MSszWFdOM2cyclMzWFM0elhTL0FlREkrOGRVajdmM3RsaUtSMGd5VWZKREpveW5qNm52Tmh0NjV4OVErdFQvbDZ0R1VSVDRuM3BLOWR6RGh3OWI2cHVlTys2NEE2Kzg4Z3A2ZW51Z1FJa3o2WWx2aXN2VXhWVFhrNlFwcnFGandXQVE5ZlgxdVB2dXUzSHExS21ZTWJLenM1R1ptUmx6N3g4Z1BQTFQ1SW1PZVhKdkl6b2I5RmVSamRUVjZNR1JENCtybmp2VVRBODVKZU1QSlQ4a3BUbWRUcmo3OS9iWld0K0FybUJRdFozdm9RZTFwNWFHVVJRRjBvRURDTDM3VHRRNXZ5UmhVNTMyZHY1V0tZcUNhNis5RnR1M2IwZHZiMjlVUDZtdXgyejgxS3ZyR1Q3Rk5TQVVDdUhVcVZPNCsrNjdvNTdIcFVZUUJKeDIybWw0OGNVWFZWZDNxZm5zNU1mUkJ4WGd6ZnZlUThDci9tOXBKRm1TOGQ2aktuRUErSUkrZk42a1B3SkZ5RmlneDF1UWxKT1ptWW16empvTDMvcld0M0RMTGJkQWtpVHMzYnNYQURBbkp3ZXpjNk5YbDhpblRvRXRLQUE3YVpKbW9hY2lpZ2hzZmdiK1J4NVdQZjloYXh1ZXJMWDJlSXRZRkVYQmxpMWJzSHIxYXVUbjU4TnVzNEZoR0tyck1SVS90ZXQ2aGh0SWZPNjk5MTdzMjZmK3ZMbUlXQXlEdVhQbjRwMTMzc0dSSTBjTTk2R3R0d1dycHErTitqZmg4d1J3N09ONlZDMG9nOTJ0L2FSM1JWR3c2OFY5K09KZDlYOFhXU3RZMU15ZGp1N3ViclMwMFBRWEdUOFkwSU5OU1FySXk4dkRHV2VjZ1JVclZtREJnZ1hnK3BlY1M1S0VOOTk4RTMvNHd4OEFBRGFXeGZHTC9oVXVqZVh0L01LRmNGeDdIUmkzR3d6TFFwRWxLRjRmUWp2ZVIrQ3h4elR2N3hORlZHNStGcUZZVDJhUFUwRkJBVFp2M295NWMrY2lNeU5EWjZPNStKSWUwMmZqbnQ1U09aT1E2YTBSUnhJNnZUWHNWYUtudDNScWhZTEJJQm9hR3ZENzMvOGVuMzMybWFHWTA2Wk53NmxUcDNSWGQybTU1dXp2NFl6Slo2bjNsV0d3N0ZzTFViTzhHalpYWkJJa0JrVHNmbWsvZG05Ukg5bGgzQW9tZlQxLzhPOXdaMmNuUHYvOGM3ejIybXZZdVhPbjZYNFNra2lVL0pCeHkrVnk0ZHh6ejhXcVZhc3dlL2Jzd1IraW9WQUkrL2Z2eHdjZmZJQjMzMzBYWFYxZEVkZjljTllzL0dMKzZiRjNxR1VZd01CVW1Ld28rTlZuZS9DN0dBV2tpVEpwMGlRODlOQkRtRDkvUHJJeU0wZThEK3RKajM2VCtKTWU3ZVlhSTBnV2pGN2lrL2lrWnpDY3p0L0xRQ0NBRXlkT0dKN3FBb0RLeWtySXNveG5ubmtHa29YVmlKbU9MUHg2dy8rblVDQjZRQUFBSUFCSlJFRlUrWXl2QVZPWFZtSHFtWk5nZDl2UWVMQVpuN3h5QUZKSSt6OERieDNjaW8vYjM4T2lSWXR3d1FVWG9LUms2RGxoUFQwOStPS0xMN0IxNjFiczJMSERkSjhKaVJjbFAyVGN5czdPeGxOUFBRV1daZUgzKy9IWlo1OWh4NDRkZU8rOTk5QVhvNEI1ODZxVk9LK3N6TlFXL1dvVVJjSHJEYWZ3VFpYSEF5VFR6Smt6Y2RkZGQySHAwcVhJeXN3RXE3ZFhTbHhKajg3WmhCUXpXNCtwZjluRVNucUE4T2FYdGJXMStNMXZmb01USjA0WWlsdFlXSWpjM0Z3OC92ampodXQ4MUN5cVdvcXJsMzhQTEpPWU10QVRIWFg0NzlkdWp6aFdWRlNFMmJObjQrS0xMMFoxZFRVQTRPOS8venZ1dnZ2dWhOeVRFRE1vK1NGamltRVlUSjA2RlV1WExzWHk1Y3Z4NHgvL0dONWh5OHd2di94eW5EeDVFaDk4OEFHQ0dzWE1XbDQ4OTF5c0tsSGZ3dDhJUlZIdzVxbEdYS1R5Tk96UnNIVHBVdHg4ODgxWXZYbzFjbk55QjZmNklvekxLYTVVVEhyNlh5VWo2WWtSVjFFVTlQYjI0dURCZy9qdGIzK0x0alpqUzgyenM3TXhhZElrUFBiWVl6R2Y4V1hFNnByemNkR2l5K1ArRDBPM3J4Ty9lT2tuQ0lqYXlWaCtmajVxYW1yUTN0NGVNY0sxY2VOR3JGbXpCdSsrK3k1ZWZ2bmxpSjhGaENRU0pUOWsxSEVjaHhrelp1RE1NOC9FcWxXclVGaFlPSGp1bm52dXdWdHZ2Wld3ZS8yLytmUHgzUmsxc0p0OExFVklsdkhRb1VPNGRkZnVoUFhGaWpWcjFtRDkrdlhZc0dFRENnc0tZYlAxVDAyTXk2Ukg1VXlxSkQwSmloc1pNWFl5SmNzeXVycTY4T0dISCtJUGYvaUR6dlBlSW1WbVptTHExS2w0K3VtblZaL1didFdhR2V0dzVkZXZocmMrQ01WQ2VWdHJid3QrOWNwUEVaS3NiWlI0Ly8zM1k5S2tTUUNHaXI0LytPQURQUC84OC9CNFBKWmlFcUtHa2g4eUtnUkJ3Snc1YzdCczJUS3NXTEVDMmRuWmcrZGFXMXZ4MFVjZjRkMTMzOFdlUFhzTUxVazNJMXNROE9pS2MzQkdmajR5VlI1Wk1ad295L2k4MjROYm01cnd3WjQ5STU2OU5mb1loc0hhdFd0eDFsbG40Y0lMTDhTa1NaUGdkRHIxcnpGN2h1cDZFc3JJRkJjQWlLS0lqbzRPYk5teUJVODg4WVRodi9jWkdSbVlObTBhTm0vZWJHanZIek8rL3ZXdjQvcnJyMGZQY1I5YXQvVWgxbnJENFY3Wjh4eGUzZnQ4WFBkM09wMm9xS2pBeG8wYnNYTGx5c0ZSS0VtUzBOSFJnZDI3ZCtPSko1NmdsV01rYnBUOGtGR3hjZU5HWEhmZGRRREN3L3dORFEzNDZLT1A4TTQ3N3hndTdFeUU5WldWV0Y5WmdabloyYkN4SEZpR1FVQ1cwT2oxNHEzR1JqeHkrQWd1K3VZM2NjVVZWK0RwcDUvR1gvN3lsMUhybXhhR1lmQ1ZyM3dGMDZkUHgvbm5uNCtGQ3hjaU16TVRMQnRabjBGVFhFYmpqMjNTQTRUcmUwNmRPb1dISG5ySVZNRnZSa1lHcGsrZmptZWZmUmIxOWZYV09xcGoyclJwdVAzMjIvSEFBdytnNGZOR1hISFc5U2pOcnRCczd3MzI0ZFc5ejJQNzRiY1Jrc3hOUzhjeThIeXk5ZXZYNDh0Zi9qTDQvaFdjZ1VBQUYxNTRvYVhpYmtJR1VQSkRFaW9qSXdNTEZ5NUVibTR1dG16Wk1uaThxcW9LdDk1NkszYnUzSWwvL09NZk9INzgrQmoyVXQrc1diTnc3NzMzUWhSRmZPOTczeHNYZldWWkZ1dldyVU5WVlJWbXpacUZqUnMzSWpzN0c0SWcwQlNYcWZoalU5Y3pRRkVVZUR3ZUhEeDRFTC83M2U5TVRWbGxaMmVqdXJvYUw3endBazZlUEdtMXV6RUpnaER4L0RBYlo0UFQ1b0xBMlpEcnlrTkFETURqNjBaSUNzSWI3QXZ2U3A1a2dpQ2d1TGdZYTlldVJYbDVPWDcxcTE4Tm5zdlB6OGZOTjkrTUo1NTRBb2NPSFVwNlg4akVRTWtQaVZ0dWJpNFdMVnFFbFN0WFl1SENoZUE0RGg2UEI5Lzg1amNoSjNsZm5HUzU4Y1liY2NFRkYrRHp6ei9IRDMvNHc0UlB4Vm5CTUF6V3JGbURHVE5tUUZFVVhILzk5YWlxcklUTDVWSXBVazN4cENlT3VPcVhqMTFkejRCZ01Jak96azY4L3ZycitPdGYvMnBxU2pVdkx3OFZGUlhZdkhselFtdDhKb0x6eno4ZnQ5eHlTL2l4Tkg0L1RwNDhpVWNmZlJTN2R1MGE2NjZSY1l5U0gySkpjWEV4empqakRLeGF0UXB6NXN5SjJJUG53SUVEK09DREQ3QjE2MWJUSzdUR0M3ZmJqUWNmZkJCNWVYbjQ4NS8vakJkZmZIR3N1elRvbkhQT3djS0ZDM0hreUJGY2VlV1ZXTGx5SmJJeU0vdW5CYWl1SnpMRTJFOXhEYXptcXF1cnd3TVBQREM0RzdsUkpTVWx5TXZMd3pQUFBJT09qZzd6blkzaGExLzdHbHBiVy9IUGYvNHo0YkZIZzh2bHd2TGx5M0hsbFZjaVB6OGZRUGg3SGdnRTBOVFVoQ2VmZkJMYnRtMGI0MTZTOFlhU0gyTGFIWGZjZ2NXTEZ3OG1QSUZBQUh2MjdNR09IVHNHbjA4MUVaeDU1cG40NVM5L0NhL1hpK3V1dXc3dDdlMWozYVZCQ3hZc3dPclZxM0hnd0FITW5Uc1hWMTExRlVwTFMrRjJ1YU5IZ2FpdUoySE1KRDFBK045R1oyY24zbm5uSGZ6bEwzOHh2UmZQbENsVG9DZ0tubnZ1dWFUOHU2cXFxc0o5OTkwSHU5Mk83MzczdTZoTHdyUHJSZ3ZETU1qSXlNRHBwNStPcTYrK0dtVmxaWVBuZ3NFZy92U25QMW5hQVp0TVRKVDhFRTBNdzJES2xDbm82ZW1KV0YxeC9mWFhZKzNhdGZqMDAwL3gzbnZ2WWNlT0hZYVg2S2FhMjIrL0hjdVhMOGZISDMrTTIyKy9QZllGbzJqeTVNbllzR0VEamg4L0RyL2ZqOHN2dnh6bm5uc3Vzckt5WUxmWlUyZUthNExWOVFEaDFVa2Vqd2RIamh6Qkk0ODhnZ01IRHBpNkg4ZHhtRGx6SnVycjY3RjE2OWFrckRya09BNVBQZlVVc3JLeThPcXJyK0srKys1TCtEM0cwc0NEWG0rNjZTWk1uVG9WbDF4eVNjUnU4RXVYTHNXdVhidkdmRVVuR1J1VS9KQUlMTXVpcHFZR1o1NTVKbGF2WG8yaW9pSTgvL3p6ZU9DQkJ3YmJaR1Jrd08vM3A4VVBqZno4ZkR6d3dBTnd1OTE0NElFSDhQeno4UzNsVGJUOC9IeHMzTGdSWHE4WEowNmN3TlNwVTNITk5kZWdwcVlHR1JrWmd5dGs5QmdhN1lram1WQ3R2VWxBWE0zWUNhL3JnYWtwcnI2K1ByUzJ0bUxMbGkzWXNtV0w2Ym8zbDh1RkdUTm00S09QUHNMNzc3OXZyc01tL1ByWHY4WVpaNXlCVTZkTzRZWWJia2paS1dvamVKNlArSG5sY0RnRy95MzdmRDY4OGNZYmVPeXh4K0R6K2NhcWkyU1VVZkpEd1BNODVzeVpNN2pwWUU3TzBGUFIyOXJhOFBycnIrUHh4eDhmd3g2T3JlWExsK08yMjI2RExNdTQvdnJyazdMRU9CNE9od1ByMXExRFdWa1pEaDQ4Q0VtU3NIcjFhbHg0NFlXb3FLaUEyKzJPV2hZUDBCU1hvZmdta2g2LzM0L096azVzMjdZTm16WnRRbWRucCtsN0ZoY1hvN1MwRksrKytpcU9IajFxK25xajFxMWJoNXR2dmhteUxPUGIzLzQyV2x0YmszYXY4U2dyS3dzLyt0R1BjT2FaWnc0ZWsyVVpnVUFBMjdkdng4TVBQNXlRWGJQSitFWEpUeHJMeWNuQlZWZGRoYlBQUGhzWkdSa0F3ai9FR3hzYkIvZmdPWGp3NEJqM2NuejR4amUrQWEvWGk1ZGZmbm1zdTZKcDhlTEZPT2VjYzNENDhHRjBkM2RERUFSY2NNRUYrT3BYdjRyOC9IeTRYQzZ3TEV0Smo1SDRKcE1lajhjenVBR2ZsV1hvTE10aTJyUnA4UHY5MkxKbFMxSjNNeTR0TGNYOTk5OFBtODJHLy96UC8wejdKNnk3M1c1Y2UrMjFPUC84ODZQcTVkNSsrMjNjZGRkZFk5UXpra3lVL0tRUmg4TVJVWERwZERyeDlOTlBReEFFSEQ5K2ZIQVBubFF1ZWt4M1pXVmxXTDkrUFFLQkFPcnE2cUFvQ3R4dU56WnMySUExYTlhZ29LQUFMcWR6eEhQQ1VyU3VKMEZ4SXlNYTM2OW5lTkx6M0hQUDRmRGh3NWJ1bTVXVmhXblRwbUhYcmwxNDc3MzNrcm85Qk1NdzJMeDVNekl5TXZEbW0yL2kzbnZ2VGRxOVVwSGRic2ZsbDErT0N5KzhFQnpIWWZQbXpYajQ0WWZIdWxza0NTajVtZUN5czdPeGFORWlyRml4QW9zV0xjSlZWMTBWOGVERWxTdFg0dENoUTJoc2JCekRYcVllbDh1RlFDQXdMbmVadGRsc1dMVnFGV2JObW9WRGh3NE5yaEp5T3AxWXYzNDl6anZ2dlA0a3lBVmgrT00reG1sZFQyU0lzUjN0a1NRSlBwOFBQVDA5K1BqamovSDg4OCtqdHJiVzBqMVpsa1YxZFRWc05odGVlZVVWTkRRMFdJcGp4dTkvLzN2TW5Ea1RMUzB0dU9hYWF5STJNeVNST0k2RDNXNlBlTGpxVFRmZGhQWHIxK1BFaVJQNHd4LytZTHFRbll3ZmxQeE1RQVVGQlZpOGVERldybHlKZWZQbURkWjdpS0tJZSs2NUIrK00wVlBLSjRyaTRtTGNjY2NkYUdob3dLOS8vZXR4dTVGamRYVTExcTFiQjYvWGkyUEhqZzMyVXhBRW5IdnV1ZmpTbDc2RTZ1cHF1Snd1MkIxMlMwL3pUcGNwcm1Bd0NLL1hpL2IyZHJ6Ly92dDQrZVdYNDNxK1ZHNXVMcVpNbVlJOWUvWmcyN1p0bzVhRTNIbm5uWmc3ZHk2Ky9lMXZqNnV0RzFMRi9mZmZqL0x5OG9pRkJLMnRyYmovL3Z2eDBVY2ZUZGhWcnhNUkpUOFRSR0ZoSWM0KysyeXNXclVLTlRVMUVYdnc3TnUzRHp0MjdNQzJiZHZRMDlNenhqMU5mZE9uVDhkdmYvdGJPSjFPdlBQT083anJycnZHYlFKa3M5bHc5dGxuWThHQ0JUaDI3RmpFcUI4QXpKczNEMnZYcnNYOCtmT1JtWmtKeC8vUDNubUh4WEdkaS91ZG1hMHNMTEJMUjRBQUNTR2hYcXhpV1pLN1hPTCt1MjVLN01ROXhZNXpuZmc2aVdQSExXN1hpUjNIdVhHTDVTN2JjWTFqeTFXMmVrRzlvSVlRQXRFN0xGdG5mbjhna05BdXNMc3NMQXZ6UG84ZW16Tnp6bndEWitiNzVweXZHQXpkVjRONllGaUVydmRoOUhnOEh1eDJPMjF0YlJ3OGVKQ1ZLMWZ5MVZkZjlVdkI2WFE2eG93Wmc5MXVaL255NVdGWmNVMUpTYUd5c25MUXJ6dWNtRHQzTGpmZWVDTkpTVWxvTkpxdTkyMVRVeE12di93eXk1Y3ZEN09FS24yaEdqL0RoTTRVN3dBMm00MnRXN2V5ZXZWcVZxOWVIWEJpTlpXK21UQmhBZzg5OUJCUlVWR3NYTG1TUng5OWRFaHVnWFdTbUpqSU9lZWNRMXhjSE1YRnhiUzF0WFU3SGhNVHc2SkZpNWcvZno3WjJka1lEQVlNQm9OWHFQeHc5K3Z4ZUR3NEhBN2EyOXVwcTZ0anc0WU5mUG5sbDVTVWxQVHJ1cUlva3BHUmdjVmlZZVhLbFd6WnNtVklsRXhSNlQ5VHBremhsbHR1WWRTb1VXaTFXaG9iRzduNjZxdTduU01JZ3ZyM0htS294azhFMFJrUk1udjJiTXhtTTg4KysyelhzWVNFQkc2NDRRWldybHpKaGcwYlJrUU9ubkNUbjUvUHd3OC9qTWxrWXMyYU5Uenl5Q05EL3ZlZW41L1B3b1VMa1dXWmtwSVNuNnNZR1JrWnpKOC9uK25UcDVPVmxZWEJZRUNuMDZIVGFrL1lHaHNlZmoyS291QjJ1M0U2bmRqdGR1cnE2dGkyYlJ0cjFxeGgyN1p0L1Rab0JVRWdKU1dGdExRMGR1ell3Wm8xYTdyNWtBdzBGMTU0SVdscGFkM3lkS2tNSERrNU9Zd2ZQNTVQUC8yMHEyM01tREg4K2M5LzV1T1BQK2JERHora29hRmh5TDhuUmdLcThUUEUwV2cwVEpnd2dibHo1N0p3NFVJc0Znc0FkcnVkSzYrOFV0MWpEak41ZVhrODhzZ2pSRWRIczI3ZE9oNTY2S0VoLzJLVEpJbHAwNll4Yjk0OFdsdGJPWExrU0kvektEMDluYmx6NXpKeDRrUnljM014bVV6b2RYcTBXaTBhclNZb1A2R1RHV3lqeCtQeDRIUTZjVHFkdExlM1UxWld4cDQ5ZTlpNGNTTTdkdXdJeVJhbUlBZ2tKeWVUbnA1T2NYRXgzMy8vZlZCNWYvckQrZWVmeisyMzN3N0F6VGZmVEdscDZhQmVYNldESzY2NGdodHV1S0hyV2ZGNFBIejU1WmU4ODg0NzFOYldEdXZra2tNWjFmZ1pndWgwT2laUG5zeXBwNTdLL1BuemlZbUo2VHBXV1ZuWmxZTm4xNjVkWVpSU3BaUGMzRnorOUtjL1lUYWIyYmh4SXc4ODhJQmZEcXc2TGZ6NmVoTS92eW9LZzc2N3h2ZklDcDkrNytTcDE5cll0bmRnakNtZFRzZjA2ZE01NVpSVGFHdHJvN1MwdEZkaldxL1hNM1hxVktaTW1VSk9UZzZabVpsZFBrSmFyUmFOUm5OU0NIM3ZESVpmajZ3b3VGeXVydFVkcDlOSlRVME5CdzhlcEtpb2lJMGJONFkwd2QrSkt6MkhEaDFpN2RxMWZsZGgxMXBUTVkyYlJ2UzRHVVNObVlRVUZZUGlkdU51YWFCNXkzZTA3dDZBdmVJUXNxMzNHbCtpS0hMZGRkZHg1WlZYb2lnS3I3LytPbSs4OFVZb2JrOGxTQ3dXQ3ovKzhZODU1WlJUaUltSjZRcENVUlNGVmF0VzhmcnJyM1AwNkZFMSttNFFVWTJmSWNqZi92WTNjbk56Z1k2SG83UzBsQTBiTnJCaXhZb0J6ZnFxRWp6WjJkazgrdWlqeE1iR3NucjFhaDU4OE1FZXo1MHpTY00vSDRvbEtWNUVGSHZYK0lxaVlIZkEwMi9hZU96bHRsN1BEUmF0VnN1MGFkT1lQWHMyVHFlVDh2Snl2NUxzR1kxR3hvOGZUMzUrUHBtWm1hU25wNU9ZbU5obENIVWFRNUlrSVlwaTF3cy8xSDQ5aXFMZzhYaVFaUm0zMjQzSDdjYnQ4ZUJ5dVdodWJxYXNySXp5OG5JT0hEakFqaDA3dkp5K1E0RldxeVU5UFoyRWhBVDI3OS9QMnJWci9iNk9ZZFFZTW03OEk3ckV0RDdQVlJTWjZuKy9UUDIzSHlBN3ZMZlBOQm9Odi9yVnJ6ampqRE9RWlptLy92V3ZhakhQSVVaMGREUlhYSEVGQ3hjdUpDRWhvU3ZBNE9HSEgyYmx5cFZobG03a29Cby9ZYVF6QjgrUkkwZTZKVWk3K3Vxcm1UZHZIdXZYcitmYmI3OGRsUHdmS3Ywbkt5dUwrKysvbnovLytjOXMzNzdkNXpudlBSbkxvbE4wU0gwWVBTZWpLQXFWdFRKemYxaFBVK3ZBUExLU0pKR2ZuOCtzV2JPSWpZMmxvcUtDNnVycWdMYUJUQ1lUbzBlUEpqTXprN1MwTkpLU2tyQmFyVmdzRnFLaW9wQkVFZkVFWTZqelgrZVd3TW5iYUoxT29vcWlvQ2dLc2l4Mys5ZnBvTnpVMUVSdGJTMDFOVFZVVmxaU1ZsWkdTVWxKdjhMUi9jRnNOcE9XbG9iUmFHVExsaTFzM2JyVjcrek1vdDVJeGswUEVEMStac0RYbFYwT0RqMTFPL2JTZlYxdGlZbUozSC8vL2VUbTV1SndPSGp3d1FmWnRHbFR3R09yREI1NnZaNkxMcnFJTTg4OGs1Lzk3R2ZkZk14KytjdGZzbmJ0V3ZidTNkdXRJS3RLYUZDTm4wRW1JU0dCbVRObnNtalJvcTRjUEY5ODhRVlBQZlZVdUVWVENRR2lLUG8wRmtRQk5pK3prcFhtLzdhUUw5cnRDck91cWFPOGVtQkQ2MGVOR3NYVXFWTVpOMjRjemMzTlZGWlc5cnZXa1Y2dkp5RWhnWVNFQk14bU15YVRpWmlZR0V3bUV6cWREbEVVdTFhS0JFSEE0L0YwL1hPNzNkaHNOdHJhMm1ocGFhRzF0Wlg2K25wcWEyc0h0QlNFTDNRNkhTa3BLU1FtSmxKWFY4ZldyVnZadlh0M1FMNWVvakdhc2ZlOWlpWW1QbWc1RkVXaDdKOFAwVno0RGJObXplTGVlKzlGcDlOUlYxZkhQZmZjby9yNFJEREp5Y2tzWGJxMDYrY2pSNDd3Mm11dnNYUG5UaG9hR3RUSXNSQ2dHaitEUUZwYUdyTm16V0xSb2tYazUrZDNmZDA2blU1Mjd0ekoxMTkvemRkZmZ4MW1LVlVHZ3F5c0xLcXJxMW56U2hTajAvdG4rSFJpc3l0TXZxS1d1c2FCZjNUMWVqM2p4NDlueXBRcFdLMVc2dXZycWFtcEdYSDVvblE2SFltSmlWZ3NGaVJKWXZ2MjdlellzU080UklHaXhKamYveE45Y2thLzVWSVVCZW1EcDNqaTF6OUhVUlEyYmRya3Q4K1p5dEJGRUFUbXo1L1BEMzd3QTdLenM3djVmZGJXMXZMZWUrK3hjZU5HS2lvcWhteU9zYUdPYXZ3TUlFbEpTZnp4ajM4a096dTdxNjI5dloxdDI3YXhldlZxVnExYVJYdDdleGdsVkJsSWNuSnllUExKSjlGNkRqQS85Y25lVHhhTmlJYlJLTTRxRkhkOW4yTTN0c2hrbnhkNjM1WGVpSStQSnk4dmp3a1RKaEFmSDA5RFF3UDE5ZlUwTlRVTnl4ZXd5V1RDYXJVU0Z4ZUhLSW9VRlJXeGQrOWVTa3RMKy9YbG5YSHJ3NWduemV2MUhLTkdKRXFyUVJDZ3plbW0zZDN6NzFkeE9yaXcrbnNPRng5azJiSmxRY3VsTW5TWk1XTUdsMTU2S1dQR2pDRXVMcTZyZmNPR0RmemhEMzhJbzJTUmk2YnZVMVNDcGE2dWpzVEVSRnBhV3RpOGVUT3JWcTFpM2JwMTZsZlpDTUZtczlIU1hNdHBtWi8yZUk1a25rdFU3bU9JeGx3RVFRTW95SzRHUEMwYnNCMjhHOFhwT3hOdlhJekkwM2ZIY01kamc3Y0MwOURRd1ByMTYxbS9majF4Y1hIazV1YVNtNXZMakJrenNObHNORGMzMDlqWUdMR3JRZ2FEZ2RqWVdPTGk0akNielRRMk5uTGd3QUcrKys0N3lzcktRckxWWU16Szc5WHdpZFZydUhkaEh1Zm1KbmJ6ZjNwelJ4bFByam1JMCtNdGc2RFQ4NzRtandQTEh1bTNmQ3BEazhMQ1Fnb0xDd0VZUDM0OFYxeHhCZm41K2FwUFZ6OVFWMzRDUkJJRVJrVkZrUmtkVFpiSlJIWk1OS2xHSThsR0k4a0dJMWFESG9Na29aY2s5S0tJUFM0T29hRUJwOXROdThkRHZjTkJWYnVkYW5zN0ZlM3RGTGUwVU5yV1JtbHJHMGZhMm5DcmU3bkRpbDN2SjVDV0pQbzhwa3UrQm1QT1l3aWl6dWR4UmJianJIeUY5a1AzOVRoKzZwblYyTU9jNmttajBaQ1ptVWxtWmlaWldWa2tKU1Zoczlsb2JXMmx0YldWbHBhV0laZGxYS1BSRUJNVFEzUjBkTmMvbTgxR2FXa3BwYVdsbEpTVURJZ1JOK2IzcjZCUHpmSjU3TnpjUko0NFp3SmlEN21UV3AxdVRudDVOUzdaOXp2aTRKOXV4bDRXWEdWNWxhR0RLSWpFUjFteFJpZGlOU1dTR0pORW5OR0MyUmlMMlJCSGpDRUdyYVJESTJuUmloMlJZaTdaaGR2and1VngwdXBvcGJtOWtTWjdFMDN0RGRTMFZGSFhWa05kYXczMWJiWEl5dkJicFEwRzFmanBnMlNEZ1ZNU0U1bHFpV2QyWWlJenJGYWlOQU96WUdiM2VOaGNWOGY2bWxxMjF0ZXpvYmFHb3paMVd5eFNzY1lLN1Bza3dXYzR1MlNlUTNUQk93aWl2bzlSRkZ3Tlg5TzIrMXFmUng5K29aVW5sdzVleG1CLzBHcTFwS2Fta3BhV1JrcEtDaWtwS1pqTlptdzJHM2E3SGJ2ZGpzMW1vNzI5SFlmRE1XQkpJVVZSUktmVFlUUWFpWXFLNmlyWkVSVVZoY2Zqb2FLaWdzcktTaW9yS3lrdkw2ZTF0ZmY4T2YxRmx6U0tzZmU5NXZQWUkyZm1jOUc0bEQ3SGFIRzRtZmZTS3A4dmJWdEpFWWVldUsyZlVxb01ObVpETERtSlk4bTBaSk9ibUVlV05SZTlwcS8zUW5DNFBFNE8xeFZ6c0dZL3BmWEZGTmNlb05IVzl6YjdjRVExZms1Q0ZBUk9TYkJ5Vm1vYTU0MUtaMko4OE5FWW9hQ29xWW5QeXNyNDZtZ0ZhMnRxOEtnclF4SEQwb2ZNWExUSTRPT0lnSG5HUmtTRC93NnZ6dG9Qc2UyOXhhdmRJeXVrbmxHRGEyZ25sZTV5R0k2UGo4ZGlzV0N4V0xCYXJaak5aclJhTFM2WEM2ZlQyWkduNTRRb0w0L0gweFhpM3JudEpBaEMxejlSRkx2bEU5Sm9OR2kxV25TNmp0VzBscFlXNnV2cnFhdXI2L0pScXF1ckM4dldYTnExdnlGKzNubGU3VXNtcC9NLzg4ZjZQYzZuKzZxNCs2czlYdTJ5MDg2ZU83M0hWeGxhQ0lKQVRzSllKcVJPWnZLb0dZeUt6d3lyUEJWTjVXd3ZLMlRYMGUwY3JOazdZbGFHVk9QbkdBVnhjVnlXbGNVMU9kbWtSVVdGV3h5ZjFOanR2RmxjekFlSFM5bFNQekt0OVVpaWJtVVN2dEw1NkVmZGpqSHJkd0dOcGNoT21qZk5SSEY1Wnd2T3ZhQ0crcWJJZll3MUdrM1gxcFBSYUVTdjE2UFg2N3V5UjNlR3dIZm1BK3BNYU5ocEhObnRkaHdPQnc2SG82c0tlMnRyNjVEYmFodHo3eXZvVTd5M3ZOYmZPQitUenYvVlpMZXNNT3Y1NzMxdWZ4MzY4KzNZRHV6b2w1d3FBME42WEFZenN1WXdOMmNCY1ZHV2NJdmpreFo3RTJ1TFYxSjRlQjJsOVlmQ0xjNkFNcUtOSDQwZ2NHNTZPajhibjgrcFNVbmhGaWNnTnRYVzh1eWVJajR0SzhNNURDTnRoZ01OcTN6UHFaZ1o2NUVNb3dNZXoxNytIUGFTUDNxMUw3cWhmc0JLWUtpRWpuR1BmNFRHWk83V2RzbTRGQjQ2TXovZ3NUNHFxdVIzM3hSNXRWZi8rMlZxUHZPOXRhWXkrRWlDeE1UMHFadzUvbnpHSmdYK2R3NG5oMm9QOE5XZS83Q3RyQkNQUFB6ZUx5TXkya3NTQkM3SnpPUytxVlBJaW80T3R6aEJNVE1oZ1ZkT20wOUZlenNQYnQzR3NrT0hWR2ZwU0VDTVF0U1BDcXFySm1hR3ovYUNISTFxL0F4eEJLM095L0FCbUo0V0c5UjRwMmI2WGpuUUphUUhOWjVLYUJFRmtlbVpzN2xrNnBWWW94UERMVTVRWkNlTTRhYlRicWVwdllHUHRyN0Qra09yaHRXVzJJZ3pmaGFscFBESTlHa1VoTm1YSjFTa0dvMDhOM2NPdnlxWXdPODJiK0Z6dFJUR2tFYlVqem9XMGg0NHN0TjNnY3lUaTZLcUREMGtnOGxuZTZzek9LTlZKL21PSUtTSFNER1Z3U00vWlNKWFRMK1c5REQ3OG9TS1dHTThQNXA3QzRzTEx1Szl6Vyt3bzN4THVFVUtDVDA4UWNPUGVKMk92ODJadzBkbm5qRnNESjhUR1dNMnMyelJRbDZaZnlxSkJsOU90aXBEQWNYVERFR3UwRG1yZkZmbXJta1lQbDlqd3hXM3piZUQ5VmZGd1NXcWRQZXcxVzB2T3hEVWVDcjlKMHBuNG9kemJ1YU9NKzhaTm9iUGlTU1pVL25wb3J1NGNmNHZpREY0cjJKR0dpTmk1V2RCY2pJdm5qcVBaS014M0tJTU9KZG1aYkV3SllXZnJsM0haK29xVUZpUlpSQlArcnhRbkpYSXJscEVYV0JMNGJLckFYZmpDcC9IdHU5VHQ3eUdQQjQzYmxzTG1xaVliczJiSzVxb2IzZGlNZnJPOWRRVDY0NzRMblRaZnRqYkQwaGw0Qm1YUElHZm5Qb3p6TWE0dmsrT2NHWmt6U0UvcFlDbGE1OW5SL25tY0lzVE5NTjY1VWNBYmgwM2pvL09QR05FR0Q2ZFdQUjYzbHk0Z0xzS0NsQVh3Y1BIVit0OFp4OTBWaThqc0RnRHBjZFZIK2dvZGFFeTlISFZIUFhaL3RmMUpRR05ZM2Q3K1AyMzNrYU83SFJnTzdRN0dORlUrc0hwNDg3bGpqTi9PeUlNbjA1TStoaHVXL2dyRmhkY0hHNVJna1lDN2crM0VBT0JKQWo4ZWZZcC9Icml4RzVwNGdjU1JaSlE0dUtRazVOUmtwS1FVMUtRazVLUjQrT1FZMkpRZERwRXR4czhuZ0dYUlJBRUZxYWtrQmRyNXRNalphanFjZkRaVitMaCtvc05YdlBQM2ZROWtua09rc0YzcHQrVDhiUWZ4RlowbmM5alpWVWUvdkw2MEVweXFPSWJqZG1DS1crYVYvdnVtaFl1ekVzaTFxRHRjd3hGVWJqK3c2MGNiZkVPNDdlWEY5T3c2dU9ReUtyU042SWdjczNzbjNEZXhFc0dUY2NJa29BeHprQk1jaFF4U1ZIRXBKZ3dKNWt3eHVzeHhPaVJkQkt5VzBIMkRQd2JYeEFFOGxNS1NJbE5aOXVSVFNnUkZqZytMRVBkUmVBdnMwL2h1akZqQnU0aWdvQ2Nrb0luTXhQUDZORjRSbWVqV0N4K09Sd0tiVzFJUjQ0Z0ZoZWpLU3RET0Z5Q01JRDF2ajRzTGVVbnExYXJDUkxEd0tIUEVvaUw4YjNBR2pYMldiU0psL2JxQUMyN0cyblplaWFLbzh6bjhjVzMxYk4raDdydEZRa0lXaDM1VDN5Q3FQWGU0dEpMSXQ5ZVB3K3p2dWU1NEpFVnJ2NVhJYnRyZkdlaUxudmxZWm8yZmhVeWVWVjZSa0RnbXRrM01IL002UU41RWN3cEp1SXp6VmhHeDJJWkhVdVV4ZnRqeWhmT05oZU5SMXFvTFc2Z3FheVYrc05OZUZ3RFp4QnRMbDNQaTZ1ZVJZbWdhTEJoYWZ3OFBuTW10NHpMRzVDeDVmUjAzRk9tNHBvNkZTV3UrekpuNTZUME5UbFBidXZNVml2TE1yaGNhSGJ2UnJOdEs1cWlJaGlBZFA5dkZ4L2lsclZyUXo2dVN1OHN1ZERBTTNmSDlQakMwc1F1d0pqN0dLSmhOSUp3Z3BHa0tIanNoMmpiZFJXeTQ3RFB2c1d0bC9EN3Z4em1zOCtYRDRUb0tnUEFHZmM4UmRVbzc5VWZnR2lkeE5KTHB6SE82cDErWTB0RkUzY3UzMFd0emVtenI2dWhobjIvLzYrUXlxclNNLzgxODBlY1B1N2NBUms3TmoyYTlDbEpwRTlOd2hqWFBYZ2xXQjNqY1htbzJsMUgrYllhcW9ycWtOMmhOMUxXRjYvaWxiVi9EL200QThXd00zNnV6czdtLytiTkRlbVlpaWppbVRnUjEya0w4R1FkMzZvNGViTDVNeUY3VW9LZEtmeHBhVUc3WmczYTllc1FRcHlDLzdlRmhmeXRhRzlJeDFUcG0vV3ZXOGdiM1h0c2dhQkx3NUIrSzVKcENyS3JCa2ZGaTNpYTEvVjRmcnVjd25iYjR5aUt3cG8xYTNqd3dRZERMZmFBb2JlYVNKaVdTZExzYkdMSEpXTTRwdXdkRFRhYTlsZFJ2ZTRRZFZ0S2FhK096T3J3dmhCRmthZWVlb3B4NDhieDV3Tk95c1dlbzJXeTQ2STRPemNScTFITHp1b1dOaDF0cEtLMTUrcTFpcUxtaGliNUFBQWdBRWxFUVZSUThzeXZzTzNiT2hDaXE1ekVuT3pUdUc3ZXJTRWRVeEFoZFdJaXVhZGxFSjkxZkc0TWhJNnh0emc1dEthTXcrc3JjTFQ0TnFhRDViM0MxL202NkxPUWpqbFFEQ3ZqSno4Mmx1L1BXNHhla2tJem9DRGd6cy9IZWQ3NXlDa3BKelFITndIOW5hUWVqd2ZGNFVDN1lnWGFWU3NSMmtOVDNOVHBrVm44NVpjVTF0V0ZaRHdWLzlCcW9QZy9DVVJIaFNhK1FGRVVYbmkvblEvWFRlSysrKzVEVVJTcXFxcjQrYzkvUHVERk9mdERWRm9jT2Y4MWc0eHpDeEI2eWxOekRFVldPUHBORVFlWGJhVDFjR1NYY3BrOGVUSy8vZTF2aVl1TFExRVUvdkRVMzJpNzZKY0lZbWplVTNYZnZFZmx2LzRXa3JGVWVpYzFOcDE3em5zWXJkUzNmNVpmQ0pDY2IyWDhlVG1ZVTQ3bmdob01IZU4ydU5tL29wVGlWV1c0MmtPejIrRDJ1UG5mTHgrZ3BPNWdTTVliU0lhTjhTTUNYeTArbHhsV2EwakdVK0xpc0Y5K09aNXh4MU9TaDJwQyt0dlA3WGFqdExTZy8rQUROTnUzK1MxN2J4eG9hK09Vano1Vy9YOEdtWlFFa2MzTHJCajdtWkJRVVJSV2JYRngwZTBkb2M0V2k0VlhYMzBWalVhRHgrUGhxNisrNHVtbm4rNVlSUndxQ0RENjRxbU12MlZCbjBiUHlTZ2VtWDJ2cnVYZ3NrM2dvNWJWVUVhdjEzUG5uWGV5WU1FQ1JGR2t1TGlZKysrL24rcnFhbUpublVYNmRiL3R0Nk5zMjk3TmxEenozeUdTV0tVM0JBUitzL2lQakxibWhtUThZNXllS1plUEkybmM4V3pkNGRBeDloWUgyei9ZeDlIdE5YN0wzaHMxYlZYYzk5RmRROTcvWjloRWUxMCtPb3RieDQwTHlWanVHVE5vLzhrTmtOeXgydE5aUWZwRWVtcno1eHgvKzBtU2hHZ3c0Snc0RVRrdERlbkEvbjQ3Umx0ME9tTFQwL25xZ0pvTWJUQnB0U2tzKzl6T3hUODRoeWhOUGFJUTNITHptLyt4ODhQZk5YZjkzTjdlem52dnZVZDhmRHhqeDQ1bHpKZ3hYSHp4eFZSVlZYSDRzRzlmb2NGRTFFbE11L2NDc2krYmp1Q3J5bXNmQ0tKQXdyUk00Z3ZTcUZ5NUgyVVFvbGhDeFQvKzhROG1UNTZNSUFpOCsrNjdQUGJZWTEzVjVCMUhpMmsvWEVUc3RJVkJyd0ExckZ2T2tSZnZaNWg4dnc1NVpvNmV5eG5qRm9ka3JJd1pLY3oreVdUTXlSMWJ2dUhVTVRxRGxwU0pDY1NtUlZOem9LSGZqdEVtWFRUSjZZbHNPYkNwWCtNTU5NTmk1VWN2aW15OStLSitWMk5YUkJIbmhSZmlPblYrVjlUV1FGcmQvcDZqS0VwSEJldWFHb3l2L0JPeG9xTHZtK2tGbXlUeHF6WWI3M3o0SVo1QkNMdFhPYzVaWjUzRlhiZGZ3eW54OXlBSS9qOTZiZTBLQzM1Y1QzRlp6Mzh2bzlISVN5KzloTVhTOFNYcGNEaTQ2cXFyYUEvUnRtbWdDSkxJMUhzV2s3b2dOTUVIdFlXSDJYanZSeWdENEt3WkNrUlI3TGJpbHBXVnhVMDMzY1Rycjc5T1VaSHY1SU9hK0VSRy9lZ2VueUh3UGVGdWErYkk4L2RpTzdDOTYvMmdNckJvUkMwUFhQd1U4ZjJzeGk2SUFnVVg1cEp6NmlnNms3QU5KUjNUWE5QS2hsZDIwbHpSdisxeldYTHpYZHVuL092RGZ3MVpIVE1zako4TFI0M2lqWVVMK2plSVRrZjdEMytFNTlqcTBVQlB0bUQ2eWJLTXkyWkQvL3ByYUhiM0w1blo1eFlyM3ppZHZQenl5N2dHTU14ZXhSdWRUb2RSNStLUFA0MW15UVVHSktubkZaRk51MTNjODNRTFc0cmNmcWVIbWp4NU1nOCsrQ0FmZlBBQnI3enlTbWlFRG9MOG0wOGo1d3JmeFZpRHBleUxYV3gvOHN1UWp0a2ZCRUZnMXF4Wm5IWFdXZVRtNW5MRERUY0VOWTR4SzUrNFV5OGtkdW9DSkZPTTEzRkZrV25lL0IzMXF6NmgvZUFPSkFHdXUrNDY1czJieDIyMzNZYlRHVnJIVlpYdVRCazFrMXNYM3Rtdk1TU2R4S3dmRm5SdGN3MVZIV08zMmRuMCttNHFkd2RYZXFXVGVzdFJTcDBIaHF5T0dSYkd6enVMRm5KdWV2RFZqQld0RnZ2MVA4WXpkdXlnVDdaQSs4bXlqTE85dmNNQTJyblRxNisvRkxsY3ZKdVpSVk5URXkrLy9QS1F0YzZIT3hvSnpORUNScjFBdkZuRUVpdFFXaW5UM3E3UVlwT3hlZWV5QzVxYmI3NlppeSsrbUZkZmZaVjMzMzEzUVAyQzR2SlRtUGZNVlQ2UENRaE1zK2F4S0dVR0UrS3lzZWpOZ0VDanM1azlqU1Y4VjdtRmpiVzdlMHlhdHVHZUQ2Z3RETitXbmlBSVpHZG5NM3YyYk00Ly8zd1NFenRLbGJqZGJpNjg4TUorajYrSlRVQVRIUXVpaENDS3VKdnJjVFhWZ1h6OEdSVUVnY2NmZjV4Smt5YngzbnZ2OGVLTEwvYjd1aW85ODlORmR6RXAzZi9WdVpNUnRTS3pyNTlFNHRqNGlOQXg5dllPQTZoaVovQitRSFd1YWhvenk0ZXNqb2w0NHlmWllHRHZaWmNHN1Rpb2lDTDJILzhZejdqOHNGdmQvcDdUYVFEcGxyNFM5QXFRb2lqOHRMNmV6S25UT0hyMEtLKzk5cHE2ZkQ1QWpCOC9IcHZORm5ZZm5KZGVlb24wRXo0U1BCNFBYM3p4QlV1WExxV3gwWGV0cUdDWi9jUVZXS2VNOG1vM2FRejhldUlQbVpVNG9kZitPeG9POE1pMlYyaDJ0WGtkYTlwZnplcWZ2Umt5V2YzQlpESXhhZElrWnM2Y3lieDU4N3EyRmdFcUtpcFl1WElsSDMvOE1iVzEvZnRhRG9ReFk4Ync3TFBQNG5BNHVPbW1tNml1cmg2MGE0OGt6SVpZSHIzc2IwSHJHRUVVbVAzalNTU05zMFNVanJHMzIxbS9kQWRWdTRPTERsWVVoZVgxLzJMODFIRkRVc2RFdk1QejJXbXBYSnJsWDVrQVg3Z3V1QkQzakJuZEpzRkFPcCtGWW14QkVCQTFHaHg1NDVCMjdVSnM4MVlRZlNFSUF0V3l6UGVscFV5ZE9yVWpWMGhKU2NEanFQU08yV3ptNzMvL08rZWRkeDVmZmZVVk5sdjRTbEY4L1BISExGKytuTXpNVEt4V0t4cU5ockZqeDNMRkZWZXdaTWtTTHI3NFl2UjZQY1hGeGYzYVJva2ViV1g4VGFmNVBQYjdLVC9wMC9BQlNEWmFLSWpMNXN1ajY3Mk9HYXdtYWphVllLOGRuTEIrU1pKNDY2MjNPUHZzczhuTHk4Tm9OTkxRME1DV0xWdDQvdm5uZWU2NTU5aXlaY3VnLzIzcjYrdEpTa3BpM0xoeEpDUWtzSExseWtHOS9raWhJRzBxTTdMbUJOLy9nbHd5WnFSRW5JNlJOQktKZVhGVTdxckQyUmI0dHBVZ0NMVEpMZXdxM1Q0a2RVekVHejlMY25LWm5SaFloZXhPM0ZPbTRQakJEd0M2L2RGUEpOU1RORlJqaTZLSW9OWGlHRE1XYldFaFFoQlpvVnM4TXV1ZFRxcXFxamp6ekRQWnUzY3Z6YzNOZlhkVThRdEprbmpnZ1FkSVMwdGo4K2JOZlBycHArRVdDWnZOeGpmZmZNUGJiNy9OeHg5L2pNZmpJU3NyQzBtU01CcU5USm8waVU4KythU2JJcDgrZlRwdEp4allmWDI5alRxbmdJVHBtVjd0MDYzNUxNbjFQMW9tMFJCUHVhMldrbFp2QjMrUHcwM054aEsveCtvTms4bEVlbm82ZVhsNVhIREJCZHg2NjYzczJyV0xob1lHb09OK1UxSlMwT2wwckYrL25tZWZmWlovL09NZmZQZmRkeHc5NnJ0WTZXQ3hiOTgrTHJyb0lyS3lzdGl5WlFzMU5hRUpWMVk1enJ5Y2hlUWtCdWUwbnpZbGlZay82Q2l6RklrNlJ0SktXTWVZT1ZKWUZWUldhS2ZId1ZGbjZaRFVNYjJublkwQUpsdmlnK29uUjhmZ3VQeUtIaWVrcjdad0wxR2UzS2JSYUZCU1VuQmNlaG1HTjN1dSt0MFQ2WnFPRUZ1SHc4R09IVHU0NXBwcmVPS0pKNFpXanBnSTVweHp6bUh5NU1tMHRMVHcwRU1QaFZzY0wxcGFXbGk2ZENsTGx5NEZZUFRvMGN5Yk42L2IxbzBrU1R6eXlDUGQrcm5kYmdvTEM3dit0YmEyNG5BNHNOczdISlNzVXpOOFhtOUJTdUErRXd0VHByR2lzdENyUFM0L09lQ3hBTkxTMHJCYXJlVGw1VkZRVUVCQlFRR3hzYkZlNTAyWU1JSGk0dUt1bjU5Kyt1bWdyamZRMU5YVjhlYWJiM0xkZGRkeHl5MjNjTWNkZDRSYnBHRkhobVYwVVAzMDBWcW1YajR1NG5WTVhFb3NreS9Oby9ETndGMHNZalFkSmFDR29vNkplT05uZExSM0hSeC9jRjcwQXhTREFYR0lUYlpBejlGcXRiUlBuNDU3NjVhQS9YL2l4ZU1KNTZxcXFzakp5V0hXckZtc1grKzkxYUFTR0ZhcmxkdHZ2eDJQeDhOamp6MFdFZEU0SlNVbFhzdlNXcTJXRlN0V01HSENCQXdHQXdhREFaMU94K3paczVrOWUzYTNjNis5OWxycTZ1cUlHZTA3MFdoQlhFN0FNdVhFK0E1a01LZkdFeFVWaFZhclJhUFJvTkZvdXY0L1BqNmU3T3hzc3JLeWVPR0ZGN3BsdmY3dGIzL0xtSk1LSGp1ZFR0cmEybWh0YldYWHJsMnNXTEdDYmR0Q2sxUjBNUGpYdi83RmhSZGVTRjVlSHVlY2N3NWZmUEZGdUVVYVZsaWprNExxTi9HaXNXZ01VdGgxUmJEOVR0UXhHZE5US045YUhYQUVtRkUwZHYzL1VOTXhFVy84SkJvTWZaOTBFcDdjWE54VHB5R0szYlBORHBYSkZraWJJQWdZREFiYUw3a1VhZCsrZ0xhL1RDZmQvKzdkdXpuLy9QUFp2SG56a0F4TmpCUTBHZzJQUGZZWWdpQ3dZc1VLTm0wYTJzbStlc051dC9Qb280OTJhek1halV5ZlBwMXAwNll4WWNJRW9xT2pNWmxNWFNzL09yUHZaekplNXgzQzNSY3hXdS9jWFFJQ3Y0eTVoRisrZjBtZi9kOTY2NjF1eGs5WldSbXhzYkhzMzcrZkxWdTJVRmhZR1BhdHEvN2lkRHA1L3ZubnVlZWVlN2orK3V2NSt1dXZoMXhrVFNRVFkraTVEbHRQSk9UR2tUNDFhVmpwbUVtWGpLVjZYeDJ5MjMrblpZMm82L2J6VU5JeEVXLzhHSUtvNCtVODYyeXZQKzdKUk1JU1plZlBraVFoSlNUZ092VlVkTjk5NTlXdkozUW5qZGZVMUlUYjdXYlNwRWxzM3J6WjczRlV1blBWVlZjeGF0UW9xcXVyZWVLSko4SXRUc2hwYjI5bjllclZyRjY5MnZjSlB1WnVSN1B2OXQ0UThPNmpvT0FTUEFpdWprS05pcUowRlcxVUZJWFcxbGIyN2R2SGdRTUh2Qkk4bm16SURSZFdybHpKcFpkZVNsNWVIdE9uVDJmanhvM2hGbW5Zb0pOMGZaOTBFbmxualI1Mk9pWW13VVQycWFNNCtOMFJyMzQ5b1JHNm14aERTY2RFdlBIamE5dXFOenlqUitQSnplM3FOOVFtVzdEOURBWUR0Z1VMMGE1WjQzY0pERisvdVNOSGpqQnIxcXl3VDh4SUpUczdteVZMbHVCMnU3bjMzbnZETFU1WWNMYllNVmhNWHUyTmpoWlNvZ0tydmRmaThoMUI5WFRMeDN4MXhUK0NrbTg0SXNzeWYvclRuL0I0UElNYWJqOFNDTlJvdDR5T0pTRTNybGNINTc2dU1WUjF6SmdGR1pTc0tlOVhDWXlob21OQ1UyWTZnbkRObTljUktTV0VQand3MVAwQ0dWc1VSU1NMQmZlc1dWNzNIQWdWRlJXTUhUdVc2Q0I5cVVZNk45OThNNHFpOE1FSEg0UTlyMCs0YUMzeG5SZGtkOU9oZ01jcWFmVzlKV1dyYUFwNHJPRk9WVldWYXZnTUFiTG5wUTliSFJOdE1aRTVLOVhybmdOaHFPaVlFV1g4S0FZRG5vbVRJbWF5QlRxMlRxZkRQYU4vNVFSa1dhYSt2cDY4dk5EVVl4cHAvTzUzditPVlYxN2hwWmRlQ3Jjb1lhTitlNW5QOWxWVld3TWVhM1gxZHAvdFRmdlVoSDRxUXcrdFFVUHF4TVJocldNeVpxVFFINGFLam9uNGJhOUFjSStmZ0tJNWZzc0JMd2ZLTXVLT0hZZzdkeUFjT1lMUTBBQk9KMGdTeE1TZ3BLU2lqQnVIUEdNNlFweDNDTDdQc1p1YkVWNTRIazRJcTJYZXFiQmtpWDh5bmRBbVNSSktaaFp5VWhKaVA3SzkxdGZYazUyZEhmWmx5VWhFbG1XV0xWc1diakhDU3ZXR1ErUmRQOCtyZlVQTkxuWTFGRk1RNzEvVVYzRkxPVitVKzQ0S3FmaHViNzlrSE83ODZFYy9Zc0tFQ2Z6UC8veFB1RVVaVVNTUHR5QnFBdlQxVWVEb2ptcU83cXloNFVnenRnWTdIcWNIUVJJd1JPc3dwMGFUUE01SzVveFVqTEVHcjNHVy9lS3pvR1E5OVNmVHlacVo1bE9tM25TTUpUT1c2S1FvV3F1RFQrbzVGSFRNeURKK0prN3NXbzQ4bWI3YWhKSVNOSysvamxEckk0bVkydzBORFFnTkRRaDdkaU4rOGpIS2dnWElGMThDVWcraGpySU1hOWNpZlBJeHRQck9WQnZvdnF3Z0NHaVByZjdvUGd2dWdRQm9ibTRtTmJWL1M1c2pDVW1TMU9pYUUyZytVRVBqbmdyaXhuZWZRd3J3MExhWHVYZnFEVXlJeSs1MWpJUE5aZHkvNVFXZjliMWFTdXFvMzE0ZVNwR0hGVHFkamdzdXVBQ3oyY3daWjV6Qk45OThFMjZSUmd5cEV4TUQwakVOaDV2WjhQb09XbXU5RFFuRnJXQnJ0R05ydEZPNXA1WWRuK3hqekdsWlRMbGtIS0lVbWsyYjRIU01sb3daS2V6NXJOanJYSDhaQ2pwbXhHeDdLWUtBN0tOd3FUOUxmV0p0TGRybi91YmI4QkZGNytnV2p3ZmgyMjhSWDMyMSs5Z2VEOEtoWXNTUFAwSzQ5L2NJYjczcDIvQVIrcDZVUGNtdDBXaHdaQWVlVCtWRTJ0cmFzRm9EYzB3ZHFRaENSNEhKaHg1NkNLUFIySGVIRVVMUlM2dDh0amU3MnZqTnhyL3l4STdYMkZTN2gxcDdJMDZQQzVmc3B0N1J4T2E2SXY2eTZ5MSt1ZjRwNnAyK004SHVXN3BtSUVXUGVKeE9KODg5OXh5Q0lIRGpqVGY2VkdncUE0QUFDVDRLbC9iMHJtNnJiZWY3NXpiNU5Id0VVZkNLU0pFOUN2dFdsTEQrMWVOYndiMzliUVZSUUtPVGZQL1RTNGlhM3NQd2U5TXg4YU1EVDF0eElrTkJ4NHlZbFI4bE9SbkZZT2o2WXdheStpT3VXTkd4dlhYeW1LbXBlTzc2TldKRkJlS1QzaUhOd3VaQ2xEUFBnS3pSQ045L2gvRCsreDJyUkFFUTZOYWNScU9CakF3VXJkYnZxSytUY1RnY1lYZEdpeFRPT3Vzc0Nnb0tjRGdjWWM5Yk1aU28zMTdPNFg5dkordkN5VjdIRkJSV1ZHNW1SV1hnUzk0VjMrMmphdlhCVUlnNHJQbisrKys1L1BMTHljdkw0MGMvK2xGWEZtK1ZnY09jSEkzV29QRmJ4K3ovN2pCdXAvZUtjV3hxTkdmZE5ZK21paGErZW5LdDEvSFN6UldNT3pNYmExWmNyL0xrekJuRjdDVlRlcngrSUcwbjZ4aExSaXlTVmd3NjZtc282SmdScy9JanA2ZjNPQ243V3YwUmludDQyV1prSU9oMEtLTzhxMWQzalhQZ1FNYzRyVzBCR1Q3Qk9yYUpvb2hXcjZjbE45ZnZhNTJNTE10b3RkcWcrNDhVb3FLaStPLy8vbTlrV2ViKysrL0hIVVI5dGVITTd1ZFdVRk1ZdW9pM2h0MUgyZmI0OHBDTk41eFJGSVgvKzcvL0ErRHl5eS9IYkE0OFVaOUtZTVNtUndla1kycUxHMzJPRXpmS2pLUVZpVXZ2ZVhXbFpuKzlIeElOalBPMEtJcm9ERHBpc29OZjZSNEtPbWJFclB6SUZxdmZIdThuSTlUM01ORTZFeXoya21oUmFHenM4RnJJellXenora3dnSnFiWU04ZTZLRUs5TWtTQkdPWlY2ZVB3bHhVMUtOY3ZhRW9pbGRtVWhWdi92NzN2d093YXRVcXRtelpFbVpwaGg2S1cyYnovWjh3ODZHTHNVN3hYZS9MWHhxTEt0bHd6NGZJTHRXM3lsOTI3OTdOaWhVcldMUm9FYmZlZWl1UFAvNTR1RVVhMWtSWkRBSHBHRnQ5OXdTY25ZaWFEcDhoU2RPelhyRTEybjJPZlRKSGQxYXo3N3NTYWtzYWNMVzcwVVZwc1dURU1tWitGbGt6MG5xVXNUZTVvVVBIR0ZJMXNLL1h5L2ZJVU5BeEk4YjRVWks2VjM0UHlOR3JsN3BNZmU2bkg5c0tFY2FQaC9IamovYzdjZ1RsVDQvMDFLdHZtWHBwa3lRSmtwTnhDd0thUGlwd3F3VEhraVZMU0U1T3BxbXB5YXZ3cDhweFBBNDM2KzkrbjdFL25NT1lxMlloQk9pb3FjZ3lKUjlzWmM4TEswRlc1M0tnUFAvODh5eGN1SkRUVHorZGp6NzZpTDE3MVNpNWdTSW1xWHRpejc1MGpLOHRML0QrK1BXRjdKYjcxRDFIdGxSd2NFMXB0elpIcTVPS1BUVlU3S21oNW1BT3M2NmM1SDE5UDNXTU9UbWFvOVFqRW5pVmhhSEFpUG04OTFnVGZDYWVBaitXQTN1c1FPdkhOSlVWMzh1SUtiM25TZ2htaWJLelRSUkZkQllMbGRLSXNXMEhsYlMwTkpZY1MwVnc1NTEzaGxtYUNFQlcyTDkwTGF0KzlpYVZhdzZpK0dIRUtMSkM5Y1lTMXQ3eERudis4YjFxK0FSSmZYMDlyNy8rT29JZ2NNc3R0NFJibkdGTmxOVVFrSTd4NXpub0NYLzZPdHRkSFk3VFBWRDBiVEhOVmNjRGJnTFZNYkVKTWJUUkVxRGtRNGNSb3gwVmt5bmdzTDZlemdtV2JtUDF1dDhaeE5iY2lkRnBvb2dtS29wcWpZWlJidFVKTjlRODk5eHpBTHozM25zUlh4UnpNR2twcm1Yei9aOWdUREdUdGpBUDYvUk1vak10NkdJN2ZBZGNMWFphU3h1bzIxSkt4ZmY3YVN0ckNMUEV3NE4zM25tSHl5NjdqUEhqeHpOanhnd0tDd3ZETGRLd1JHZlNCcVZqZkJHS2N5eVpzWnh6MTN5cTl0WHk3Yk0rOG1VcGNIUjNOZWJrNktCMGpDSEtnSjAyWXVqZDhYcW9NbUtNSDNUSGk5TUZ1NTNraTJEUEVVVFJSd2FUM3Z2NUs2TW9pa2g2UFMxU3h6WFVRTmZRY2RkZGQyRXdHS2lwcWVIRkYxOE10emdSU1h0bE13ZVhiZUxnc3NpdGRoOUp1Rnd1N3Jubkhzckt5ckQxNEdlbzBuODB1dVBiUDhIcWsyTm5CblJPMGxqZkllUHBrNUxSNkNSU3h5ZjZQQTdRV212ejJwbnd1bElQT2tabjBPRVVIQ2lLNHJNQThWQm54QmcvaWs3bjEzSmtUMjIrRUFUNk5HQk9uaFArR1V2KzVmbng3bmVDWmE3VDRSWUVXa1FSYzQvYmRpcUJzbno1Y2s0NTVSUnV2ZlhXY0l1aW91STMrL1lGNlptcTRqZVN6cjh0cjU3YWdqM243Ri9OODJyckpsY3ZqdE51eDNHL28wRGwxdXExeU1nNGNhREg0SFh1VUdmRUdEOW9ORUZadUlPMVJCbElQMzhNSS9IWXRscVRKS25HVHdqWnNXTUhWMTExRmJMNk8xVlJVVGtCU1NNRnBXTzh6L0hqUEQ4K2tQMjVucUlvUWVzWWpiYkRmSERRcmhvL1E1b1RjckNFYnZYSDI4cjNQaU00UDZKZy9aRUVRVUJSRk9SalVXWTJOV1E5NUtpR1QyajUvUFBQQVZpOGVIR1lKUmtaWEhEQkJSUVVGS2loN3lIRzR3NXNGU1ZVL09maDczeTBDbVJPUzJYeWhlTjY3ZHRYV3BYZWRJemIxYUZUWGZRY0RUMlVHVEhHajNBc1hEMlk3YVQrWGZpNDhSSHNubStnaHBBc3k4akg3dGMrZ0EvZFNPSDAwMCtub2FHQnJWc0RyMHF1b2pLVVNFcEs0dWMvL3ptQ0lQRHV1Kzl5Nk5DaGNJczBiUEE0T3o2S1FxRmordnlvRm82ZjExamVndUlqcFVsbkJ1amV4dW84Rm95T2NUazZQckE5UkdaeTE1R3pMSEJTcnA2VDkyWjdEZlBUOUd3ait1clhqV05MZzhFK0FQNkdIcDZNeCtFQXdLbXUvUFFMczluTUwzLzVTeDU5OUZIaTRpSXpxa0ZGcFpQcTZtcmVlT01OQUg3eGkxK0VXWnJoeGNsNWUvclNNU2ZYMWpxaFo1L1hrclRIdDlnMGV0OCtQWXJzZTB1cnAzRjZrck96N1dTYzlnNmRLZ3VSbVhoMHhHaEdvYTJ0YTMvVEg4dThXMXRzck85QjVXTi85RjdLR2dqbTJENk5MSi85L0p5UXZ0cGtXY1p0YXdQQW82Nzg5SXNubjN3U3ZWN1A5OTkvVDJPajczVDBLaXFSeExKbHk3RFpiRXlZTUlHRkN4ZUdXNXhoZzdQTkZaQ09NY2JxZlk0amV6cFdrR1Izejl2clJ2UHh2dEVKSnAvbk9OdjdUbk9pais0ZUJSMklqbWx2NjhneUxST1piZ0FqeHZpUmFtcThsZ2I5bmFUazVma2V0S0lTUEI0NGZMam5DK2NjcjdEdTk3WlhIeEZpZlUxU1daYXhIeXZKRVprMitkQmd5WklsWkdSazBOcmF5bU9QUFJadWNWUlVRb0xMNWVyS1ZYWEREVGNNcUQvS1NLS3RwajBnSFpPY2wrQnpuT2JLVmhSWm9iNjBxY2RySmVSWXVzWk95ZmM5VHQzaFJsenRicDlWNHp1eFpQcmVHdk5IeHpUVk5nTWRoWW9qa1JGai9BalYxVjBUTStEdHBBc3VCSk1QNi9wd0Njb2R0NlA4NzVPK3IxbFFnSkNmNy9jeW9sZi9RTGJtVHNEdGRtT3ZyZ0ZVNHlkWTB0UFR1ZXFxcXhBRWdidnZ2aHVQUi8xTnFnd2Z2dnJxSzBwTFMwbEtTdUxxcTY4T3R6akRncGJxdG9CMHpLVHp4Nkl6ZVNlN3JUdmN5TEk3UHVPTC8xM3Q4enBwQlVtazVoL1AzVFArakJ4MFJ1OXhiQTN0dkgzbnA3ei91eTk4amhNL0twYU1LYWxCNjVqNnFvNGtwSXE2OGpPMEVldnFmSWIxK2ZQSEZxeFdoTnZ2QUt1UFpGSWVEL2h3TmhObW5ZSjA2MjErWGMrckwvNDV6ZlhVNW5hN2FhdFFNdzhIaXlBSVBQTElJMmcwR3Q1OTkxME9IandZYnBGVVZFTE9NODg4ZzZJb1hIbmxsVVJIUjRkYm5JaW5yYTQ5SUIxanNrWnh4dTF6TUZtanZNYVNQYkxQSkhLalo0MWk0UzJ6dW8wVG5XRGk3RitkaWpuSisyK295SXJQY1JLeTR6bjdsNmNpaXQwTkgzL2s3dFF4MWVXMTNnTkhFQ01tMmtzc085SXRSTmtmNy9adWJabVpDUGZkRDRXRnNITUhTdmxSYUdxRVk0N0ZHSTBJQ1FtUW5ZMDRaeTdDQ2R0ZFBZM3REOEY0NFR0c050cU9IQUdJMEpKejRlV09PKzRnT1RtWmlvb0tsaTVkR201eFZGUUdoSjA3ZDdKcTFTcE9PKzAwYnJ2dE5wNTQ0b2x3aXhUUk5KYTFCS3hqTEJteC9PQyswemxjV0U3NWptcWFqalpqYTNMZ2RuVDRrV3FOV3FLdFVTVG14Sk16TzRPRW5IaWY0MWl6NHJqa3diTTRzcTJDc3UyVjFCMXVwTFhPaHN2dUJnVzBSZzBtaXhGclpqeFpNOUxKbUpMU05VWXdPcWE5clozS2tzcU9ZeEdZM1JsR2t2RlRXNHZRMG94aTZDZytkeUorRzBJNkhjeWRDM1BuK2x5ZDhkV3Z0M04wTDc0VVZML2V6bkc3M2JRZU9ZSnk3Q0VVSTNNN05teE1uanlaczg4K0cwVlJ1T3V1dTNEMzRzeXVvaExwdlB6eXk4eWJONDhGQ3hhd2RPbFNxcXVyd3kxU3hOSlcyNDY5eFlraFFCMGphUVZ5NW1TUU15ZWpmM3BBZ014cGFXUk9TK3UzYnVydEhMZmJUY1hoS3VUTzRxcUthdndNZWFTaXZYZ3MxbTRUTTFRVEl0ejlPbjkyT0J5MEhDcnVhcGQ4Yk1tcDlNeml4WXNSUlpIbm5udU91cnE2Y0l1am9qS2dWRlJVOE13eno3QnUzVHFhbW5wMnNGWHhqK3FpT21Jc3BtR3ZZOG9PSEhlckVDUFVlMlprR1QvYnQrR2FQUnV0TnZqcXUrR1liUDYyS1lwQ2Uxc2JkZHUyZFIzVHE4WlBRRHorK09OczJiS0ZiNzc1SnR5aWpCalV6TTdoWmZueTVlRVdZZGhRdnIyYTBiUFRoN1dPc2JYWktDbzhYaXRPaWxBeklqS2xEaEpwLzM0Y0xTMG9lcjJYaC91SkRLWEpGc2c1VHFlVHhnTUhjTFcyZHJYcFpUVktLVkMrL1BMTGNJdWdvcUlTZ2RUc2I4RGU0a0EvakhYTTRiMUhzTFcwZDdWcDhJNDBpd1FpYzcwcVNBU1BCKzNHRGJpTzFiM3F5WnY5NUovN2F2UG5uSUVlRzhCbXMxRmJ1S2xibTBsZCtPbVR1TGc0dE5ySWZJQlZWRUtGVnF0bDBhSkZYSDc1NWVFV0pXSlJQQXFITjFZTWF4MnpjOTJlYm0xYTFmaUpETFJyMXVEcWpOQTZnY0djYklIMDgzZHNwOU5KNCtIRE5PM2YzKzI0MmFNNjdQYkZBdzg4d0RQUFBJUFpiQTYzS0NvcVlhT2dvSUM3Nzc2YkpVdVdFQlhsSFg2dDRoOGxhOHB4T3J5TGZRNEhIVk4rNkNpSGk0NTBPNjdEU0NReTRvd2ZvYUVCemRxMU9FOG9kRHJZa3kzVUQ0Q2lLTFMwdEZCK2twK0twQ2lZMVFya3ZYTHR0ZGVTbDVlSDFXcnQrbHBUR1Z3Ky8venpyc3J1S3VGajY5YXRyRisvSHFQUnlFMDMzUlJ1Y1NJV1c0T2RRMnZMaDZXT1dmZDU5NTBGRkFFZHZzdDBESFZHblBFRG9QOXVCWTdXMXFETFhZUnppZEpYUDd2ZFR2MitmVFFmUE5DdDNTekxFWnFCWVhESXlNamd5aXV2Qk9EKysrK252YjI5ang0cUtzT2JGMTU0QWJmYnplTEZpOG5LeWdxM09CSEx3ZStPWUd1MURTc2RVMUowbU5KOVpkM2FEWUl4WXZQOGpFampSMmhzeFBuNVo5aVBLYnR3TFNQMnQ1OGdDSGc4SHVxcnF6bjg4VWRlOXhudlZwMmRlMElVUmU2OTkxNTBPaDN2dmZjZXUzZnZEcmRJS2lwaHA3eThuQTgrK0FCQkVQanBUMzhhYm5FaWx2WkdCMXYvczRmMjlvN2luNUd1WTJxcWF2bjYzZSs5N3RPZ1JPYVdGNHhRNHdjZ2RzMGFta3BLY0RtNzc4ME9SYXU3cDNNVVJhR3BzWkh5cjc3RTJkemM3YmlvUUlyTGU5OVpwWVBiYnJ1TnpNeE15c3JLZVBYVlY4TXRqb3JLa09IdHQ5K21yYTJOS1ZPbU1IZnUzSENMRTdHVXI2Mmh2TGdjcDdQN2RucWs2WmpHeGliVy9HYzlyWTF0M1c5UWdTZ2xjdjBrUjZ6eG81RmxXdDVaUmt0ZEhXNjNlOGhNTm44ZkFFVlJhR3BxNHVqR0RkUVVGbnJkWDV6SEhhRSsrQVBQbENsVE9QLzg4NUZsbVQvODRROWRlL01xS2lyUTF0YkdTeTkxWkovL3lVOStnaVNwUlhLQ1FWQkV2bjlqQXcyMURSR3RZN2F2MmNtdTlVVmU5MmNnQ2ttSTNMa3hZbzBmZ0tTYUdnNHNlNXUybHBadVZjeVNDMGtBQUNBQVNVUkJWTHZETmRrQ0didXRyWTJhb2lKSy8vMXZuL2VXcmpyditzUmdNUENiMy93R1NaSjQ4Y1VYT1hwVUxRQ3Jvbkl5bjMzMkdhV2xwV1JrWktpaDcvMUFiTlR4bjZWZjBOclNHcEU2NXVEdVE2eDRmNlhQZTRzbTFtZDdwRENpalIrekxLTXJLZUhnZSsvUzB0eU1MTXRobld6K2p0M1Mwa0xWM3IwY2VQdXRyaHBlM2U3TDQ4SGlVZjE5ZlBIem4vOGNxOVhLcmwyNytPZ2piejhwRlJXVmp1aWV2Ly85N3lpS3dtV1hYYWF1L2dTSkRqMk5wYTE4L3ZyWE5EZTNSSlNPT2JpN21FLy91Zng0RGE4VDcwc3hZTVRVMDIxSEJDUGErQUVZN1hUU1dGUkU4YnZ2ME5MVTFGWEljcWdzVVo1TWMzTXpsYnQzczNmcEszaDg1Q3ZxdkNjVjM3ejExbHNVRlJYeDZLT1BkdnNTVTFGUjZjNldMVnQ0Ly8zMytmV3ZmNjArSy8wZ1ZyRlF2S3VFejEvN2l1YW01b2pRTWZ0M0h1Q0RmM3lLMCtGN0J5RVdpOC8yU0dKRWxiZndoVm1XU1hHNXFDd3FZdTlycjVGN3hSWEVKaWFpMHgvUFhlQnJndmpURnFwekFHUlpwckdoZ2FPYk5uSDRrNDlSZW5nWkpiamN4SSt3RjVVa3dxaGtrY3hVaWN3VWlleDBpZFJFa1NTclNMSkZ4Qm9uWXRBSjZIVUNlcDBUZ1lmNWYyK0J3NW1BM2FGUTM2UlFWZStocWs2bXNsYm1VTG1IMGdvUGh5czlsRlhLcUVGektzTUtVVVFibjRUV21vTE9rb0l1TVIxTlhBSmFzd1hKYkVFVEhZdWcxU05vZEt6V2FvbVpmQ1hqWFM1a3R4UEY1Y1RUMW9TN3VSNTNjejJ1eGxxY05VZHgxVmZpckt2RVZWOEZha21kYnVnd0VLWEVVTHlyaEE5ZitBK0xsNXlKTmRHS1hxL3JPbWVvNkppR2hrWjJyTnZGdCs5OWo4ZmpPMGVjVVRGaElQS1RZSTU0NHdjZ3grR2dUcEpvS1RuRTdoZWVKL2ZLcTRqUHlpSXFLcXBiZFY0STdXVHp0NSs5dloyR3VqcEt2MWhPOVlZTlBkNkhSbGJJYzloN1BENWNTTEtJbkRKUnk5UjhEYk1uYXBrK1FVdVV3ZnQzMXh0UkVsMTlVaE9ob0lkSHdlNVEyRkxrWXYwT0YxdjN1dG00MDhYUkdqVnhwRXJrb0RGYk1HWVhZTXpNSXlwbklzYXNmRVM5SWFBeEJMM1UxVWNibHdEcHVUN1BrMTFPMmc4WDBWNjhpL2JTdmRnTzdjTGRXTnZ2ZTRoMDRwUUU3TmdvUDNpVWQ1NytnUE91TzV0UjJXbERSc2UwdDl1cHI2dGoxYi9Yc1gzMXJoN3ZRMVJFNHBVa0lqUzFUemRVNHdmUUF2a09CenNNUnB4TlRSUzkrQUtwQ3hhUU92ODBvczFtZERxZDMwdUdvWnlrYnJlYnBxWW02ZzhlNVBBbkg5TmVVOVB6VFNndzF1a1lsaEZlb2dpekNyU2NPVnZIZWZOMVRCd3plSGRwMEF2TW5hSmo3cFRqWDJsRmg5eDh0dHJCMSt1ZHJOdm1vb2NQSkJVL1VhdTZoeGhCeEpnOWdaZ0pweEF6YVI2R1ViNE5sWUZBMU9vd2pabU1hY3prcmpaSFJRbk5POWJRdW5zanRvUGJZUVJtblpjRUNRdEoxQ2hIYVdsczViMi9mc2pNTTZjejQ0eXBtTTB4WWRjeGgvY2Y0ZHYzVmxKZjFkRGpQU2lLUWp5SkVSM2hkU0txOFhNTWk4ZERqdE5Kc1Y2SElzc2NYYkdDK3AwN3lUajNYT0x6eGhFVkZkWGpCSVhRVGxLMzIwMXJheXZOVlZWVXJGcEp6YVpOWHVlY1RLYkxTWko3ZU5YeEtzaVZ1UFJNQTFlZlp5QXRjZWc4Y1BuWkd2S3pOZHk1eEVSTmc0ZTNQclB6d2RjT3R1NGRYcjkvbGNoQ241NUQ3UFRUaVp1enVHTjFab2lnVHgxTll1cG9Fcys1Qm5kTEE0M3JsdE8wK1Z2c3BmdkNMZHFnWXNSRW5HS2xTYWhIbGhVMmZGbkkvbTBIbWYrRE9XU1B6d3FManFtcHJLWHdtNjFleFVwOVljWkNGREY5bmhjcHFNYlBDV1M0bkxTSkFsWEhLbnpiYTJ2Wi84WWJSR2Rra0xib2RNdzVPVVJGUmFIWDY3dWlIMEkxU1JWRndlRncwTmJXUm10Tk5kVWJObEN6WVFPeUgvNDdpVzRQMmNQRXlWbWpnWFBtNlBqWlZWSE1tNnJydTBPWVNZeVh1UDBhRTdkZlkyTFRMaGQvZTl2R3B5c2R1RlE3U0dVd2tDUmlDdVpnUGZQL1lSb3pKZHpTOUlrbUpwNkVzNjhpNGV5cnNCM2FROTAzNzlDOGJSV01rQUxNWnNHQ1MzRmhFMW9BYUtodTVKT1hQaWNsSzVuWjU4d2dZMno2b09pWXVxcDZ0cS9aeFk3VnUzcjA3VGtSbzJJaURxdmY5eGtKcU1iUFNZeHpPRkFVcU5ZZDMxcHBQWEtFZmErOWlqN2VRdExzMmNUbjUyTzBXTkRyOVdpMVdqUWFEYUlvQmpRaEZVWEI3WGJqY3Jsd09CeTB0N2JTVkZ4TWJXRWhUUWYyZytJZFh1aUxCTGViOGZiSTkvT1JSTGprREQzMzNoSk5WdXJRV2VVSmhKa0ZXdjc1WUN5VnRUSVBQdC9LTzh2dHFyTzB5c0FnaXNST1gwVFNSVGVoczZhRVc1cWdpTW9lVDlRTjkrRnFxcVA2NHhkcDNQRGxpSENXdHBDRW9FRGJNUU1Jb1BKd0ZSKzk4QjlpcldZbW4xcEF6c1RSeEZsalE2cGoybHJiT0xLL25GM3JpemhjVk9xdmlzR2dtTEFTbVhPc04xVGo1eVFFWUx6VGdVWVFPS3J0L3V0eE5OUno1UFBQT1BMNVo1alMwNG1mTUFGVGVqcUdwR1QwSmhPU0pLSFJhSkFreWN1SlRWRVVaRm5HN1hiajhYaHdPUnkwMTlaZ3E2aWthZDgrbXZidlF3NXcyeXJSNVdLOHd4SHh2bWVMWnVwNDZCZlJGT1FPaittWWtpRHl0OSthK2RVUG8vajlzNjE4dm5wNHJNb05GSjBWM1ZYZkgvOHdqWnRCeXVVL3haQ2VFMjVSUW9JMjFrcjZEKzhtNGR4cnFmclhjN1RzWEJ0dWtRWVVBUUVMeVFpS1FLdlF2U3hSVTEwekt6OWV5OHFQMTVLY2tVanU1QnlTTXhLeHBsaUlpallHcEdPY0RpZjExUTNVbE5kUnNxZVV3MFdsdUYyQkdaZEdKUm9yeVJGYnZMUTNob2UyR1FER091eVlQRm9PNkhVb1BxenR0dkp5MnNyTE8zNFFCQXdXQzRhRUJQUVdLN3JZV0VTdEZsR2pRUkJGWkpjTDJlM0MzV2FqdmE0T1IzMGQ3ZFhWS0VINjZJaEFsc05CWm9SbmNZNDNDeno0czJpdXZTQnlpK1AxUm02R2hyY2VpK09EYit6Yy9lY1dhaHI4L05SU1VmR0JGQlZEOG1XM0VULzN2SENMTWlEb2swYVJlZHNqTkJWK1M4VzdmOFhUMHJQejdYQWduaVMwaXA1R29SWUY3M2REMVpFYXFvNTBCTGtJQXNRbXhCS2ZHRWRjZ3Bub3VHZzBPczJ4RlNFQmw4dU54K1dodmEyZGhwb21tdXFhcWF1b3h4UGswck9BZ0ZteFlDYStYL2M0bEZHTm4xNUljN3VJbGozc05SaXdpYjNrZzFRVTdIVjEyT3ZxQmx3bWd5d3p6dUVnTHNKeitTeVlvZVdGUDhTU1pCMytlVFl2UGNQQXdoazZmdlpJczdvS3BCSVVwbkhUR0hYOTc5R1lJeis1WEYvRXpqZ2RVLzRNanI3MkdDMDcxb1JibkFFbG1saTBzcDU2b1FxMzBQUEhyS0pBWTAwVGpUVk5BeTZUcEdpSVY1SXdDcEdmeTZjM2hyL202U2RtV1dhR3pVYUcwNGtZeGc5M1FWRklkN3FZYWJORnRPRWpBTGYrUHlNZi9DVitSQmcrblZoaVJkNTROSTcvL2xIVU1GeEFWaGxJTElzdUorc1gvenNpREo5T05DWXpHYmM4Uk1MaUplRVdaY0RSQ3daU3lDUkdpY1BIQXRDZ0lTQVFyY1NTU3Vhd04zeEFYZm54Q3hISWNUcEpkN2s0cE5OVHJkR2dESklHRXhSSWNMdklkcmt3Um5oK0RFbUUvNzByaHVzdUdyeHRMZ1VOaWlZSnBBUVUwUWlDSGdRSnhXTkhVT3dJY2lPaXB4cmt0Z0dYUlJUZzl6ZDMrRGJkL0VDejZneXQwanVpU09wVmQySTU5Y0pCdTZSR0VMQWFKU3dHRFVaSlJDY0pTSUtBM1NQamNNczBPMlZxN1c1czdvRi9Gd21DUVBJUGJzQ1Fsa1BaS3c4UGEyZG9BWUU0RW9naGppYWxqalphQmkrUm9BSkdvb25GZ3BhaEgyRWJLbFRqSndEMGlrSyt3ODVvcDBDWlZrdTFSb09ydCsyd2ZpREpNaWtlRCtuRHdPaUJqa1NGQTIvNENNaTZNWGowazVEMVU1RU4wMUMwYWZpendDbDRHaEdkT3hIYk55TTVkeUhhdDRIaXUzWmFmN24wVEFPQ0FEZmUzNndtU0ZUeGpTQ1NkdFdkeEErZzRTTUFvODE2eHNjYktMQWFtR2cxa2h5bFJmVGg0M2d5VFU0UGV4dnM3S2kxc2EvUnlhNTZHMDdQd0N4YnhNNDRIUVNCc3BjZkJHVjRQekFTR2l3a1k4WkNpOUtJalZaa1lXQ01Qa0VSTVJGRGpCQ0hSaG1PNlhGN1J6Vitnc0NnS0l4eE9zbDFPcW1USkdvMVdobzFFZzQvWGhxOW9aVmw0bVdaQkpjYnE4YzlyUFlrLzNSNzlJQVpQckl1SDAvMHViaE5pMUUwM1VNeU84TSsrd3dSbGF3bzJnVjRUQXR3eVRJb2RqUzI3NUhhbGlQWlZvSVNXdWZ5Uzg0dzRIREJyUTgyOTMyeXlvZ2o1WXFmRFpqaE15Wld6NkpSTVN3YUZVT1NzYnZTOC9kNXNSZ2w1aGkwekVtTlFaWmxIQjZaZFpWdHJDaHZZVU9scmVNWkNpR3gweGVodUYyVUwzMGtwT01PVlRSb2lTZXhxeXhHTzYzWWhYWTg5Qzhma29RR25XTEFSRFFHVEIxUlhDTTBEa00xZnZxQkFDUjRQQ1I0UE9BQXV5RFFKRWswU3hJT1FjUWhDRGdFa0JGUVJBRkZBVkZSRUZIUUtRcDZSVUV2SzVnVm1WaVBaMWlzOFBqaXFzVUdicjRpdEh2SUNoSWUweG00WTVjZzY0K24wdTlQZXZqTy8zYUVrRWFqbU0vREdYMHV1T3ZSTkwrTnB1VmZDSjdRT2JWZmVhNkI3ZnZjUExmTUZySXhWU0tmdU5ubllsMTBXVWpIRkFXWW54ck41V01zakxjY3Irc1ZxdWRGbzRFek1yVXNHbVdtMGU3bW8rSkdQajNjUklNOWRNa0w0MDQ1Ry91UmZkUjk4MTdJeGh6cUNJS0FFUk5HVEtDQVczSGhFT3c0QlR0dXhZVUhOeDQ4S01nZ2RJUzdDd2dJaUloSWFBVXRraUtoUlk4ZTQ0amExdW9MMWZnSklRWkZ3ZUIya3p6TXlrejBoL3pSRW4vNVRTaFRvZ3Q0b3ViampMOERSWGU4WnRGQVZFQVdCS0hERU5JazRkSCtESGZjajlFMExVWFQ5Q2FDSEpvVm0vdHVOYkYrdTVQQ1BlcWNVZWtvQlpGNjlhOUNOcDRBbkpKaTRvWUpDWXcyNjQrM0QrRHpraEN0NGZxQ1JLN01zL0RPL25vK09OaEFxeXMwSDNiSkY5K003ZUJPMmc4WGhXUzhTRU1qYU5HZ3hhVDRlS2Y2V3NFWm9hczYvakNjZGxaVWhoaWlDSC83blJtOUxqU2VlNG9tR1h2eVgzRWtQOU5sK1BSVURQRGtsM0pmNTNTMitUcEhFQVEwR2cxYXZSbVA1VGJzb3o3Q2JUb25KUGVrMHdyODR6NExrdm9rcWdnaTZUKzhHMUVibXEvelJLT0doK2FtOCtDYzlDN0RaekNmbHhpam51c21KUExQczdOWmtCNmFEeUJCb3lYcko3OEhRWDFnVlBxSE9vTlVCb3hMejlBemZYeG9IT2s4TVJmU252NCtpdWxVb1A4djZHRDdhYlZhdE1Za1hNbVA0MGorTTRvVTE2LzdBc2dkQlkvY1ZkRHZjU0tWeFlzWHE5bWRnZGpwcDJQTXlnL0pXR2RsbW5ueHpOSE1Tb2tHd3Z1OEpFWWJ1ZmVVTk82Zm5VYXNyditsYTZTRWRHYitPSFNyWXlvakU5WDRVUmtROURwNDRLZlIvUjVIUVlQVDhtc2NDUStBR0lXaWhQNEYzVnVicjNORVVleW92bXcrQzN2YW04aTZ2S0R2cjVNbGkxdTUrc3BMdW9vWnFvd3NCSTJXNUV0djZmYzRrZ0MzVFVyazE5TlRNR3BFVUpRaDg3d3N5SWpqMlVXWjVNVHE2Uy95dExPNTlMK3VWSjhYbGFCUmpSK1ZBZUdzT1RyU2t2cjVZaEtOT0ZPZXhoMTdEU0FNNkFzNjBMRzd0c0tpc25Da3Y0b25hbUZRdDloSmxLNmRpeGNKM0hqampXaTFJeS9zZEtRVFhUQWJiWHhpdjhZd2FFUWVuSlBPcGJueENBeXNRUlBzODVJUlorS1poWm5NVGVuZmg1RkQxR0djdkVCOVhsU0NSalYrVkFhRUgxM1l2N0IyUlREZ1NQb3pIdU84UVh0QkI5TlBraVIwZWpQTzVDZnhtTTRJN0NaUFluVGNGbUppWXJqKyt1dlZMOW9SUnZ5OEMvclZYeThKM0Q4N2pabkpwaUgvdk1RWURmeGhkaHFucHZYUEFOb2ptOVhuUlNWb1ZPTkhKZVFrVzBUT25odjgwcmFDQmtmU2szaU1zOFB5Z3U2dHpkYzVraVNoTjBUalNuNGNUOVFDUCs3UU4zbWpiQnc5dkJHcjFjcTExMTdyZFozaHl1ZWZmOTVWMlgwa29qRmJpQzZZSFhSL1NZQS9uSkxHOU1Tb2lIbGVURVlEOTU2U3pwd1VreDkzNkJ1SEpaM04rMHRHM1BPaUVocFU0MGNsNU15Wm9xVS83eUczNVhia3FGTUg3VXMxRkdPTG9vaE9iOEtaOUNka2JTN0JJQWd3TTYrWndzSkNjbk56V2Jpd2YxdHBLcEZCVk83a2ZpbnVHd29TbVhWc3hhZVRTSGhlb2d4NjdwbVZ4dWlZNEtMYkJFSEFuanBXZlY1VWdrSTFmbFJDenN3SndlL0J1MDNuNElyOVliZTJnZjVTRGRYWWtpU2hNOFRqU0g0YVJUVDd1cjArR1pQZVVXTnM0OGFObkhmZWVXUmtaQVExamtya1lCd2RmSVRYd3ZRWXJoZ1QzNjB0a3A2WHVDZ0REOHhKSjFvYm5DcHl4S1VCNnZPaUVqaXE4YU1TY2libkJaYzdVNUdzdUJMdjdYcDVEcVV2VlgvN2FUUWF0S1pzbkFtLzdlMVdleVF0b2FPZW1NUGhZTWVPSFZ4enpUWEhNazZyREZlTUdXT0Q2aGV2bDdoelduTEVQeStaOFNadW41TGMyNjMyaUNmR0NxalBpMHJncUxORUplUmtwUVhuZk9pMDNJVWlSQSs1RjdTLy9UcC8xbXExS0RIbkJSVUJab2s1WGtPc3Fxb0t2VjdQckZtekFoNUhKWExRSnFRRzFlL1dTVWxFYWNSaDhieWNrUmtiVkFTWXgzQThlYUw2dktnRWdtcjhxSVNjeExqQXA1VnNuSWtuZXJIWFY5dFFlVUVITXJZZ0NCZ01CcHpXZTFDRXdMWUFvd3pkS3pqdjNyMmI4ODgvWHczbkhjWm9vdVA3UHVra0ppZEVjZnFvbUdIMXZQeDhTaEphTVREZkoxbmJQYkJDZlY1VS9FVTFmbFJDamtFZnVQT21LKzZXUWZ0U0hZeXhKVWxDTXFUak5sL3Q4MzU3UXFmcFhveW5xZW4vczNmZWNYS1Y1ZUwvbmpLOWJLL0pwbXg2STRVa3RFZ01uU0JWdk53TDR2Vmo1NG9pQW9wNjcvMWR2ZW9WdTZJaWlCUkJxUUpLYndtQkJGSklRbnBQTnRuZWQzbzdjODd2ajhtVzJablpuZG1TbWQyY0w1OTgyRG56dnM5NVpuZmU5MzNPK3o3RmhhSW9MRml3SUNNNU9tTUh3Wmk1dysvTnM0dkczWGlwY0ppNXVqckRqT2xTdkpHamp4ZWRkTkdOSDUwUko5TWpkOVc4aUtoNWFjK2ttR3NUZENiOSttSTJtMUh5YmdZaC9iRC9maUlBcUsydDFiZnl4ekZDaG5XcTVoVlpXRmhzR1pmajVmb1poUmlsekIrZStxS1BGNTEwMEkwZm5hd1RjZHlBS0NiNkx1VEtCRDFVblVSUlJEWlhvRGl1U2ZqTW1kRFkyTWlNR1RPdzI0ZGZMa1JuN0hQVjFQeHhPMTdLN0dZdW01U1g4Smt6UVI4dk91bWdHejg2V1VVVEhhaTJDOGZNQkoycGJLUFJTTlQrQ1lhRHFxcDBkSFF3Yytid2E0anBqRzFzQnBFVmxmWnhQVjR1bWpTME5CSGQ2T05GSngyR0ZwT3Nvek5DUkMwZmkzTUs3ajg1SnJzbUNBSm9VUVRQR2tUdkdnanVRVkNhUUEyQUlJTmNpR2FjRHZaejBaeXJRUzVMTFZzTFF1Y0w0RjBId1FPZ3RBTUttbUFCdVFCTTB4SHM1eURrWFFHRzBvRjFTcUszSkVsb2xnVm9ocWtJa1dNWi9XNzYwdEhSd2RTcFU5bTJiZHVRWmVRcWVrWDM5RG1yekJibkZKek9lRkdCRGZVZTF0ZTdPZGdab01VZklSaFZrUVNCQXJQTWxEd3pTOHZzWERnNW54SkxlbVB4K1VOdC9HSkwzWUM2WGptOWlPK2NQVG1wcklIR3k1d2lLMVVPSTdXZThJRHlCMkk4anhlZGtVRTNmblN5U3RSMlFjOFdmbjlTWFJNQ094Q2I3a1lJbjBnVXFJVWgwb1FRYVFMZmVvU1dYMExCVFdobGR3TDlKbmIvRnFpOUhaVFdKSEs4RVBaQ3VCYk5zeGF0K1pjSUpWOUNMTHVWdmh1bWcra3RDQUlHZ3hIRjhRa01IZmNPL01zWUFMZmJUVVhGMEVLaWRjWVBLeXJ0R1kyWGZSMEJmclNwam5wdm9pR2hhaG90L2dndC9naWJHejA4c0xPSmEyY1VjY3VpeW9Tb3E3NnlOZUNwL1VuR1RCTFNOWHI2L213MEdMaTR5c2xEZTl2U3VrY3k5UEdpTXhqNnNaZE8xdEFRVVMzTE05b2VGOExIa2VvK245endFU1NnMytTcUtkRHhLRUw5dCtObGh3N0Q4UzhtTjN5RUpIbUsxQ0JhODI5UjYvNHJUcWQwOUpabG1iQmhhYUxNRFBENWZCUVZGUTFMaHM3WVJnQVdsOWpTL3Q3Vit5SjhjMTFOVXNOSEVvVCtJd1ZGMVhqbVFCcy8rcUIzYkNXVC9YNjltenBQS0UyTjQzVktSMjlabGptamNPaTFBVUVmTHpxRG94cy9PdG5EV0kwbU9ub213TFQ4RFRvZml4MXY5Y2MwQTNYV1Z0UXBUeVcvbC9zVmhPQ3UzdGN0djBzcVI1andJOFQ1K3hBbS9qU3BHSzNqS2ZCdnpjaS9RWlpsc016TktPcXJQNkZRU0hmZ1BNMlo0alJoTTRocGo1ZG5EN1lSVk5RRU9WUHp6THgrL1h6dXYyUjYwdnU4ZmFLTGZSMkJsTEtmM05lU2tkNlorZ1BKc3N6TVFzdXdvcjcwOGFJekdMcnhvNU0xVk5Qc3VJbThMeWtuOXNEV3BMSTA4eHdRVEFpV09hbHY2TnZjZTYvQTlxUk5oUHdyQVFFaGYzVktNWnA3VFVvOWsra3RpaUlHZ3htUGNHNXEzUVpCVmRWeG03anRkSy9xbmk3VDhrMFpqWmVkcmY2a2NtWVd4QXlMYWZtV2xQZjZxTVdiVlBhQkRqL2IrN3hua2xJdklVSWFlcVlhTDJhamthWDVROHNVRCtON3ZPaU1ETHJ4bzVNMVZIbGl4aytGUXFRaHFTeEJNTWJhREpSUldXbnVsYTJrOENjUVQrWlBDUTNnbkt6NmgvUTAyeFU5STdYTVFkQTBUYTlaZEpwVFlUVms5TDFyOWlkM0dKYkYyUHZHQVF5WFZuOGtxZXordmo3blRVd3ZMSDBvNDJXMkxUN2haeWJvNDBWbk1QUnZoMDdXMEF4VDRsNm44MVNZOU1ncjdSdjI4VlBRbEtSTnV1K250VDJhVW94Z21wclFaN0NKWFpJa01FMURVZlVocHpNMHFoenh4NmFEalplQWt0eDRTT0p6bkVBNHFpVjhoOXNDQ204Zjc0eTdkc21Vd2dIbHBIT1UzWDJ0TDVJa01kbHBRdFFTaisxMGRFWUNQZHBMSjJ1b2NsWGFrU3U5cjZNSmJRZnFGOGZKaVZRUUJJUlpiNlhzb3dWMm9YVStsK0lHRWtMZUpTbnZsZXFhS0lxWUxHVTBOUlV3c2JCOXdNK2dvNU9NQ1RZNW8vR2lha1BmT1luMjZkc3QrNWtETFNocTczVzdRZUxjQ1FQcy9HUVk2ZFgzbWlpS2xEcXNPRUwxdU15WjF6N1QwUmtNM2ZqUnlScWFWRERvRTJDcWE0bU5CbThYNTROZ1RKRi9SQXVpbnJpVFdIYVVSTVRDVHlJWUt6UFdXeFJGWktPRFpxOVROMzUwaG9UVEtJM1llTW0wVFVCUitjZWgrS1BpajAvS3h5aW50NU01bFBGaU14dXhSbnk2OGFNekt1akdqMDcyRUhvZExvZHM5QXoxMWludXA5YjlQN1RRa2VSOURHWElsWGZIUGRHbXE3Y29pa2l5R1hmUWlxYWxkL1NnbzlNWHM1eCtmcW1CU2Nmd2lYLzl5dEYyUE9INFhkZExxd2NQSlIrcXNTYUtJbWFEakZrSm9nOFluZEZBZDBEUXlScWFhTTdJSjJEUW5aMGh0dW0rcG5ZOGhkcng5eFFkRGNoVGZ4L0wrdHluWDdxeUJVRkFsTTFFb3hLZWdIVkFIWFYwa21HV2hJekd5MkNrMjBaRDRLbCs0ZTJGWmdObmxqdlMwRHIxL1FZYkwyYURqSVNLS1JyTTZENDZPdW1nR3o4NjJVTXd4VTErUXpWNlRyYk11RWxmMlZwZ04ycmQ5MU4ybFNmOUdNRjI1b0I2RHFTM0lBaUlVc3hoMWEwYlB6cER3Q2lKSXpaZUJtL1RLMmQ5WFZkQ1VzTUxweFFnWm5Ddm9Zd1hveHdMZFRjcnd3aHkwTkZKZ1g3c3BaTTl0QkJnQm9hK1BaNnN6V0J1bmdseWxFN1VtbHZpbzhINklKWGZpbGg0ZllhTzJmMTAwalRVYUV5K1B6eTg3TFU2cHlmaHFIcHl0S1QzdlJzcG50amJuSER0c3VxaU5IWlpCOWR6b1BFU1ZtTEhiTWJvMEd0ODZlaWtRamQrZExLR29BYUJ2Q0ZOa0FteTBtcVhHQ2tqb0tLYytEcGFPSG4rSUxId2swZ1Zkd3pKT092N1dsVlZWQ1cyZlIrTUdBZlJVMGNua1dCVXc4blFESXIrRE5hbXU3U1hJQWh4Q1ErN3VmV05BNFBlNDZYRGJieHh0SjEzYjE0MnBQRVNqTVRTVWNocVpOQjc2ZWhraW03ODZHUVBMWDQ3TzYxSlhEREdpcGNPQVVGTXpKTVNyZjgvTk0vN1NkdUx6cFVZSnQ4ekpBZm5aTmVpSjQyZnNETCtqUjlCRkRDWE9yQ1VPYkdXTzdGVzVHTXV0bU1xc0dJcXRHSE1zeUFhSlNTanpHKzBWMENBUy8vNVZkU3dRalFjSmV3T0VPcndFK3IwRVdyMzRXdm9JdERzSnREa0p0RGlSb3NPUFl4N3JOSy9WTVZnNDhVZ0NrVFV4TjlUT3B0RS9ZL1kraE5JVWphalAxRlZJNkFtNWd0S2Q3eDBHejhHZGVEMEZqbzZRMEUzZm5TeWhoRHRSTk1tSjgzRW1tckMxQXdsRUs1UElpMDJVUW9rVDE0SWdGd2NKMHZ0ZkFHMTlhR2tUVVhiWWd6VmZ3U2hkNGdNZFJJWEJBRlZWWW1FM1FCRXgyR2lRMU9CbGZ5NWxlVE5LS1ZnWGdYNXM4cVJ6Sm1WRjVETUlwTFpnQUV3Rjl1aE9ubTdhRmpCZGFDWnpyME51QTYyMExXdmtXQmI0dTdFZU1NZGpxYk1YSnpzdTFsc01kRG9TM3hRNk03Vms4d3c2cWJJTXZLbElUSWRMOTVnVEhjeFJkb0pIWjNob0JzL09sbERWSTZqYVF2anJnMDZRZHJPaG5DU2lLelFFUVNpYVA2ZHFlOW5QN1BYaVBMdkpscjduYVR0Qk1zc0ROTWZBZEdTbms1cHRGRlZsWkEvNWpzeExvd2ZVYUJnVGdVbFN5ZFRlazQxenVxU1UzWnJ5U2hUdUdBQ2hRc205Rnp6SEcrblplTlJXcmNjcDJOM1BReXdzSTlWYXIwUjVwYkVmNjZCdm5kTHloMjhmQ1F4cDFTTkswaFVnLzN0eVd0L0Fjd3ZzZmZJMmZUdnkxTGVUeEFFbGoyOEthbU1xMmVXOGw4cnFsUDJTNlUzeE1aTGk5c1h1ejZNWkkwNk9xblFqUitkckNHRWo2R2RuTmpTZlNvVXk3Nk82bjRMb3E2NDY1cC9KOUhkODBGTHZrVXVPTTVIc0ovVDh6cDY3RXVnSm5kdzFvTEhDTzA2SitsN0FKWWwrd2ZVTWRrMVJWRUllbUk3VmxGMTdPWXNjVXd0cG1MbFRDWmVNamUyTzVNak9DWVg0WmhjeExRYmxoSHE4bFAveGw0YTF4M0VkU2l6Q3VTNVRLMG5sTkY0K2Z5Q2N0NnJkZUVPeCsrRzdtdjNzK3FKN1VSVEdJaG5WK2F4ck1JNW9PeFUxd1pyazhsNGFlenl4TjVQTWFaMWRJYURidnpvWkExUnFVWFJNdlFKTUZRaVRuMFU5Y1N0RUs2TGI1U2lYcGRZY0NWUzFmL0Z5ZEVpVGFrVjA4SnArUlZsb3JlaUtQaGNOWVBLekVVRVNhUmsrUlNxcno4emJyY2xWekhsVzZuK2w2VlUvOHRTdXZZM2N2VFpiVFMvZndRdERUK1ZYS2JCRjBITFlMeVUyMDM4NXFMcGZQZmRvelI2NDcvUFNnckQ1NUtwaFh6MzNLbUR5azZIL3EweUhTOG4ybHdKNyt2b2pCUzY4YU9UTllUUVhsUzFkMEZLMnlmQU9oOXAxdXRvWFMranVkZEM2QkJhcEJuVWs5djRvZ1BCTkJIQnVnaXg0Rm9FMitJUkRRVWVTdVJLS09qRjIza29wcDQ0TnJieEJWR2cvUHlaelByY3VWakwwNnZlbld2a3o2NWd5WDllUWJEZHk4R0gzNmYrN1gxajFsbjZZR2N3NC9FeXE5REtrMWZONDYyYVRqYlV1emphRmFBdEVNRWZVUkVBbTFHaTBtNWtmckdkeTZjVk1iL0VucmJzVk5lRzBxLy9lUEVGZ2h4cDdnQkEwOVBSNll3Q3V2R2prelhFeUFsUTJ0QzBpUWxPbklOT21JSUpvZUE2eE1KUFp0YnY1R3ZUa3BvaDlSdEtHMFZSOEhZZVFqdTVmUzhKdWI4RFViUjRFbk8rY2o3T3FjWFpWbVZFTUJmWk9lUE9TNWoycjh2WTk4Qzd0R3c4bG0yVk1xYmVGNkVqcUZCcFRuUjZIdWk3YVpRRVZrOHJZdlcweE53OEkvRzkvL0J6WncrcFg2bzJpcUp3cEtXanB6Q3JKdWpHajg3SW8zK3JkTEtLRk5oQU5CcC9wcDlzZ2h6c1dqcHRoaW83azM3SjJvUkNJZHp0ZTN1dVMyTHVHajhHaDRrRmQxek1XZmRjTjI0TW43N1lKaGF3OUFkWHMvZy9WMlBNSDN1WnRyYzArMDZMOFhLZ29kZFJXeDNCWGRzaDAwOEYyU1NUWCtuRTRveFBuMkZ4bXNtdmRDS2JCdDVYY0pUWUtaeVlqNjF3OUwrREZxZVpXZWRYVXphamR6eWI3RVprNDhqc2ZRaUN3TndMWnpENy9PcVQ5elBGM1N0WDBYZCtkTEtLNUgwVEplOWFEQWJEc0VMSlQxVy9UR1ZybWtZZzRLTzlibjNQZXlaRGJpWnRLMXBVeGFLN0w4TlVhTXUyS3FOT3hma3pLVnBVeGM2ZnZ6R21kb0hlcmZkdytkU0NjVDFlZlA0QUd3L1g5cnluaUNNZmRwOEpvaXh5eWRkWDRHcjBzUEdwajlCVWpRbHp5N2o4anBYc2VHVWZIL3h0ZTAvYkpWZlBZOEdsczNqNXAydXAzZG1ZVXVhRi8zRXU1VE9LT2JqK0dHdisrTUdvSnJuYnh3QUFJQUJKUkVGVTZwOVg0V0RWbDg1bS83b2ptR3hHWnB3emhhbkxxdGoxK2dIcWRqZnhzYzh1VGRuM3RWKzlTMWVEZTBENUdob2YrK3hTb2hHVkErOGQ0NnIvdkJobmlaMG52L1VTbnRiY1RVRnhXaGcvUWtFQitIeG80VVFuVnNFYXM3eTFRQ0JXUFRndGdVTDZiVWNMZ3dIQkVKc1VOSC9xa05WY1J3eHNSSTEwb3BuS0U1NU0rNUpMRTNRbWJjTGhNRjB0TzRtRWVwMDNUWEx5S0xOc011V2FSY3k1WmVXSStrYmxPa2FuaFRPL2Z4VUhILzJBSTMvYm5HMTEwbUpiaTUrdVlKZ3lVMkpkdkw2TTVmR3lwNjRaZDZCM2pFU0U3QzVUK2VVT3ltZVVNR1hKUkp5bGRxWXVxK3A1YitIcU9TeGNQWWRIYnZrN243MnY5d2oraW0rdEF1Q3hyNytBcnlOeGZ1NysxTkhJcVl0a203MXlHck5YVGdNZzdJODlnQm5OTXZuOUl2djZJaHRpOWRYKzlXZWZHTEFkZ0d5VStQSmovOWJ6K3FaZlhVWER2aGFldSsyUllXbytPcHdXeG8vbGx2OUFuak9IOEZ0dkVYejBrYmozSEEvOENRRHZ0KzVDYlVoZTRxQS9qai9jQjZKSStKVlhDUDNqaFpGV0YybldMSXlYWGtid2dmdlJnb2tWamNXS0Ntei8rVjhJZVhtRTE2NGwrT2NIUjF5SFU0V0FndXg1bm9qcEM1ajZUZWc5YlhKc2dzN0U4ZFB2OTlONmZFM2NOWnNwZDJvVkNhTEF2Szlmd0tUVkMwN1pQU1ZCSkY5MmtDZmJNSWtHaktLTUtJaUVvaEhDV2dTZkVxUXo2aUY0Q21vNkNZTEFyTStlaTNOcU1SLzk1TldjZDRaV05JM1hhdHpjT05jOGJzZkxlL3VQeDEyTHlObXRoZGRSNStMNTc3L0JsZCs1a1BxOXpiVFhkcEZmNFdUNk9aTnBQdHhHN2M1R2xGQ1VENS9ieGFSRmxaUldGM0Z3L1RIY0xWNGlnWmlSSVJ0bEpMblh5MFEyU1QwL202eXBNNzZIZ3hHMDRlYXNPdG05cThuRDd0Y1BVTHV6a1JublRlR015Mlp6NlAwYUhyL3RIMXo2alkreDlmbmQxR3lyNDZ3YkZySDR5cmswN20raDgrU3VqenRKaVpPK09JcnRTQVlSVDZ1WGFKK29TbSs3YjNpNmp5TGozL2lSWmVUcDAwRVEwRG82TXU0dVZsYkd2eTR1Um5BNEFORGNyb1QzNDRoRXdHVEMvcE43QnIyUCs5TTN4ZFJkdEFqTHJWOURNSnZSUEI2Q0Q4ZG5JSmJuek1GeTJ6Y1E3TEdvRE9PcVZSaFhyVXFRRjE3ek5zR0hrbWN2empWazkxTUU4ajZOeVpSWWZtS2cxK2xleTliRUhncUY2R283aUt0MVI5ejdEa3VPVEFpaXdQeXZYMERWS0JvK0FnSVRUTVZNdFZZdzNUcUJHZGFKRkJzUzY3a2x3eHNOY0N6UXhFSHZDWTZIbWpuc3F5ZVNJcDNCY0tsWU9STUUyUDdqVjNNK1FlSS9qM1Z4M2ZTQ2NUbGVEamUyc3JzdVBqZFRVREluOURuVnVKbzgvUDIvWHlQZ0NyTDB1Z1VJSjR1ZmRSc21GYk5pU1Q2bGs1WG8xV2pNQUxBWDJlaW82MkxsNTVjejQ3d3BDWExuckpyT25GWFRVOTczbWUrK1N2dUp6bUhwN3V1TTdUeFo3Q2J5SzUza1Y4WU1OMUVTY0xkNHFaeGRTa0dsazh0dVA1L0dBeTFVekM2bDlWZ0hyLzVpWGMvTzFDcy9lNGRaNXlkUHVYN2czYU5jOGUxVlZDMm9ZTjJmTjFPL3A1bUZWOHhoMzlyRGhKSmtHTThWeHIzeEk4K2RDOGFZWmExMmRNUVpLMnB6WXJYaS90aC8rck9VNzVrLy80VUIrNnAxZGZoL2R5K29LblJIWjNTSHF2Wi9MVW1ZcnIwVzAxVlhneWdTUFhTSTBCTi82NUVsbUV5WXJ2c2t4dFdyUVJCUWR1NGtlanorQ2NsdzdybUlSVVdnYWFpMS9YTGc1RENDMG9qa2VvYXc4VE1qK2pRNzFINGpJVnZUTkR3ZUQvVUhubzFySTRrcVRrdHVIRlBPL2NyS1VUTjhKcGxMV1pZM2grVjVzeWswSkUrWU45anZORSt5czlBd2pZWE9hYWlxU2xpTnNNTnpoQzN1L2V6eUhrVVo0WnBQRmVmUFJJMUUyWEhQNnlNcWQ2UnA5a2Q0Nldnbm41cGpISGZqNVo5Yjk4ZTFVUkVJeXRrMWZ1eEZWbGJmK1hHMi9YTVBoejg0enRMcmVzZE0rY3dTeW1lV3NPT1ZmU3hjUGFmbmV2ZnhVbGVqbTQ2NnJpSGZleVNPeFR5dFByYjlZdzhMTHAzRi9JdG5BaEJ3QmRudzFEYVVrTUtKSFEyODhJTTN1ZXliSzZtWVhVcFhnNXVYZjdxV2NDRGVOM0hWbDg1T0t2L0F1MGZwYW5CVHRhQ0NrdW9pS3VlV3NlU3FlVlRNTHVYVm43OHpiUDFIaTNGdi9Cak9PYmZuWjhzdHQ4Uzk1LzM2MTBiOS9tcGRIZTdQZnc3bnc0L0U3bm4zdDlFNk9uQTgrT2ZZNjIvY2hsQlFnUDFIUDBhY09CRUE1YU9QQ1B6Mk56MCtTb0xUaWUxL2Z4Z3piQUN0cXd1MXJSWEIxaHNwSUphWDk3d2ZyYTFGckpxSStYT2ZBeUQweEJNeG42WWN4dWgrQkwvOUdvekc0Z0Y5R1pKZHkvYmtuK3hhTUJpa28ya0hydFpkY2RlZFZqKzU0Rll6NGVJNVRMbG0wWWpLRkJGWTdKekpKY1ZMcWJiMFBtUU01Ky9WL1g5UkZKR1JPYnR3SHN2ejUrQ08rRmpUc1oxM08zZmdWa1p1SjIzQ2hYTndIVzZoNXUvYkIyK2NSWjQrM01sbGs1MFlqY1p4TTE1Mm4yaGliMzFyL0hXRGhXd1BtS2xMcXlpY21NOUZYejJQc3VuRnZQamp0L25FM1JjZ2lBSitWNUI5YXc3VFZ0UEJwRVVUS0toMEVnNUVFQVI0NzVFUE9id3g5b0Q2OW4zdjgvWjl2UVdVdi9EUURjaEdpZmNlMmNLZXR3N0YzVTgyeVh6aHovOENRRlFaR1FQZmFEWFF1TCtGTjM3N0hrcTRWK1pYSHI4eG9XMStwYlBIZituVlg2emorUGJlV29xZU5oOXYvVzREQUJmZGVoNk80bGh3UlBQaE5oWmNPb3VGcTJkanRwc0l1SU84OTNCdSs5R05hK05Ic0ZxUmx5MUwrYjdXMTJsWkZFR1dRWW5mVnU4K2pnS3czbkVuOHVMRmFKMmRlTys2czhjZngvSDdQd0FRZk93dlJEWnV6RmhQemV0RktJbHRtNFpmZm9uZ1UwL0Z2KzkyRTNyOGNTeTMzUmI3WFBuNUdDKzRNS1U4YWRJa3BFbVRlbDZIL3Y0YzVManhJeWpOaEJyL2lNRjBCMWFyTGVlZlZBZHFveWdLSGUxTjFPeE05TVVxc0hvU3JwMXE3Sk1MbVg5YjZ1OVBwZ2dJTEhCVWMxM3ArVXd3OTRhNGpzYmZTeEFFUkZHa1VNN2oydktQY1huSldiemV0cG0zMnJmaWp5YjZ4dzJGMlo5YlFlZnVCbHdIQnQ4WnpoYXRBWVZIZDlSeHkxa21iRmJybUI4dnpXM3RQTForUjBKN3Y1ejl5TU5kcngrZ3E4SE5lZisrRk1rZ3NmcXVqNk9wR212dS80QnB5eWRoZHBpd0ZsaHdsdGpZK3NKdURxNC94bFhmdTRnTHZuSU81VE9LZWZmaExYSHlURFlqc2pGMlBCYjBKQVkvOVBVTmlvYUhiL3pZaTZ6TXUyZ0dnaUR3aFlkdTZMbCsvS01HdWhwN0k3a01aZ08yQWdzaGI1aW9Fc1dhYitrNXZ1dkdVV3pqMnYrNUpPRWV6WWRqcVFuTWRoTWhiNWlYZnJLR015NmJ6YkVQNnlCSEs4eU1hK1BIZU1rbENHWXphQnJlTys5QWJXNUduanNYNjNlL0I1RUltcnYzRDIvOXh1MUVhMm9JL1A1M1NTTzVqSmRkaHJ4NE1RREJKNStNYzBRVzhrNW12eldtZGx3YkNMVzVtZEJmSDBkdGIwZlpzUU1oUHgvYmQ3NUw4SWtuVUQ2S1BZRkdqeHp1YWQvWElKTVhMc1I2MTdkaW4vR2J0Nk8yOWo0NU9SLy82NUQweVJiTzBGL3BiTDBDUStVQ2pNWmVmNFpzVDlDWjlOTTBEWmVyaTdyOVR4RU94dnVZaVlKS1dWN21mbWNqaWlod3hwMlhJSTFRam85Q2c0T2JLeTlsdm4xcXo3VlQ5WHVYWlJtN0xITjEyUXBXRlM3bXJ3MXY4cUg3UU1hZm9UK2lRZUxNNzF6Qm1zODluTlArUHkvVUJybW9xcFc1a3lzeDlabDd4dHA0NlhLNWVHN0xQanA5OFE5b0tnSnU0OEFSUnFlSzJsMk5QSG5YaTB5Y1Y4N2NDNllUQ1NxY2VjMThBUEluNURGaFhoa2hYNWhwWjAxaTJsbVRFRVdCb0RmRXZuZU9KTWdxbmx6UTgzTm5rakJ5eWREckRCMk5ERDhuMk1MVmN4QUVBVys3RDF1QkZVRVU2R3AwNDJ2MzhmcXYzNlZ5ZGluaFFBUm5xWjJMdm5vZWU5Y2V4cEpuWnNZNWsyaysxTllqNThsdnZkVHpzeWlLR013eVJvdUJhV2RONHR5Ymx2Uzg1MnIyRVBTRW1IdkJkS3FYVCtMMzd3MzdJNHdLNDliNEVaeE9qSmV2QmlDeWNXT1BmNDgwY3hZQTBibzY2Sk1zVEN3dlJ5d3ZSK3ZxSXZqNFkzR3k1RE9YWXI0eFpuQkV0bXdtc21FOUkwMTRUU3dpU0N3cXducjNkeEFyS3JCOCtjdDRiLzlHUXNSWFVxTkdFTEQvNnRjanJ0ZXBSQllWM0VmL0Q1UHQxK1FWVkdBd0pPYjN5UGJFUGxDYm1PSGpvdUhvMjdTZVdKdlFMdC9teFNCbnQwaGp4Y3FaNU04cUh4Rlo1K1RQNDhhS2l6QkxSdEN5dDZBYURBWUs1VHkrTXVscXRyc1A4V2o5YTNpanc5dnBORmM2V1hYYnRhejkxWFBEa2pPYUtBajg1djFEL05CcG83eW9ZTXlPbDNWN2pyRCt3UEdFZGdIWmlpcEtDZGV6Z1dRUXVmSzdGN0gzcllOc2ZXRTNaMTR6UDJub3R6WGYwdlB6eXo5ZFMrdXh4SWVkeVl0ajlmSEMvZ2hkRFluMXkvcEdnaW1SNFR2NGE2cUczeFhreWJ0ZTRxWmZYNDNGWWViSnUyS0dqRFhQekNmdXZvQzJtZzQrZW5sZlQ1OGpIeHluL1hnbjRVQUV5U0R5THorNUF0a2dJUnRsWkpPTVpPamRuZXFvYzJFcnROTFo0TWFhYjZaMFdoRTMzM3N0QU1lU0dIKzV3cmcxZnN6L2RpT0N6UWFLZ3JKdEs5TDA2VVFQSDBaZUdrdm9GTjJ6SjY1OVpQMTZEQ3RXWUx6c010VFdGc0t2eDV3ZURjdVdZL25xVjNzY2xJTi8raE9XMjI3RHNHeDV3ajB0WC9veWxpOTl1ZWUxKzlNMzRYamdUejI1aENEUmdkcisyM3Q3MmtyVHBtUDl4amNRQ2dyUUFnSDh2L3hGaitHakJZT0UxN3dOZ0NESnlJc1dJdVRseDk3cjdDU3lmVnVjWExHd0NIbmhRaUx2dlF2aDNNc3JrNHBTeXdFT2Z2Z2I1cHo3UFJ5T1BDUXBOaEdNaFcxOW44OUhhLzFISE4vMWNFSmZnTXFDdHFUWFR4V2lRV0xPRjFjTVc0NkV5UFhsSCtmQ29pVUlDRWtObjFQOTl4SkZFYVBSeU5LQzJWU1pTL25kaWVlb0M3WW10TXNFeDBXVHVhN2hldjd4N1BNSldaVnpoYU9LbVQrK3RZVTdyamlQUEtkanpJMlhYVFgxL0czRHpvUytBRjNtL0tUWHMwSGh4SHpLWnhSamNaalk4dmVZdmpWYjYzanRWKzhtdEwzbXZ5K21mR1pKMGhCMTJTZ3o4Mk94WGRJVE94cFFrNlJXTUZwTzVtL1R0QkhaK1NtWW1JY2d3TFgvY3dsbXV3a0UrTlNQTHdmZ2pkL0VIdVQ3NnJINHlya3N2bkl1QURYYjZ2QzArZ2g1dy9qQ1VjS0JNSkdBUWpnUUlSeUlrRmRtcDI1M0UrRkFoT1BiNjAvNlJwMkxvOFNPcDlVYloxRGxHdVBXK0ZIYlloTmZaUDE3bUQvOWFRU2JuZkNiYnlCTm1SSzd2bTFyWFB2UVAvOEJKaU9HWmNzeDMvVHBucHcvbHE5L1BjN2hMdU9FZ3FxYVZyU1g2YXFyTVYxM0hjZ3lXbGNYL3AvZVEvVEVpVmdiZ3dHeG9oSzF0aFpwOW16a0JXY2dXSzFvWFYyeFpJZjUrVVFQSFNMeTNuc0krZm1ZcnZnRThyeDVJQWlvTG5mT096djN4V0h4WTJ6ZHh1R3R2MlA2bWJmaWRPYjNUT2pkNU9MVHJNZmpvYmwrSjRjKy9CV2FsamhoT2ExK0N1M1p6WFphc213SzVtTEhzR1NZUkFPM1ZGM052SlBIWExtMG9BcUNnQ3pMVk5pSytXNzFwN20vOWtWMmVBNzNGNUUyaWtHamZNVlV2cEQvQlI1NjZDRWlrZHpMekIyU3plenViT1BCdFIveXhRdVdrdWQwanBueHNxZW1qais4dWJtbmhsZGZBcktGZ0NINy9qN2RsRTJQK2JJMUgrNTlnSmx5NXNTa0RzTURjZVkxODJJR0NMQjNUZkx2Wm5mZUh5WFV1K3RqTU1zWXJjYWtDUk1IbzNCaUhoYW5HWXV6TjJxdWFGTHM2TTFaRmt1WjBsZHV5QnNtNElrOWRLdEs3Ry96engrL3plbzdWMUt6dFo2cUJlV1k3VVoydkxLUDYzOTRPVlBPck9MZGh6WVRDU28wSDJuamI5OThrVWtMS3pEWlRVUFM5MVF4Ym8yZjhLdXZJczJZUWZESko3RVVGQ0l2WE5oekRLWTIxQk05ZURDaFQvRCsrNUVtVFVZc0tFQ3cyVkQyN1kvNS8vUWJ2TUcvL0lYUU04LzB2TzdlelFrOS9SU1JEeitNYSt2NXlwY1JDZ3B3M1B1NzJPdGJ2d3JoY0Z5MGwxaGVIdk5EQXFKSGp1RC85YS9RT250ek93Z1dDOWE3NzBhd1dOQ0NRWlFkTzFBMmJ3YVRFZE1ucjBldzJiQjg3dlBJOHhkZ1dMNGNEQVpRVlNLYk5xSnN5dHdCTzl0TUtXbG1lODFXam16N0hkUFAvQnAydXhOWmxuUEdUNkUvYnJlYjV0cnRITnp5TTlRVWlma21GemNsdlg0cXFicDgvckQ2R3dXWnIwNjZsam0yeVRueGUwL1ZUNUlrN0dZYnQweTZtdnRyLzhsMjk2R0V2dWxTYTNjeHorSGtzNS85TEE4OTlGQk83Z0IxV0lyNTZQZ0ovclJtSzErOFlDbE9oejNueDh2T283WGMrOFltd2ltaW1Uck1SVW12WjR2U2FURjkraG8vWFkxdURuK1FlRnczZStVMDdFV0pOYnVxRmxTdzZCT3hIWlg2UFUwMDdFdnVVRzgvR1VFVkRzU01INlBWd0JWM3JjSlpadWZWWDZ5ajVVaDcwbjZwZU94cnNVUzhIL3ZzTXVaZE5JTzYzVTI4Zk05YU5FMWorYjhzQklpclJiWjM3V0UyUGZWUm5JdzVINTlHNVp3eS9GMUJwcDA5R1lCM0g5ckMyajl0NU5MYlBzYmNDNmZUdUwrRmkyNDlqeDJ2N0dQbDU1Y2p5VklzekY5M2VENjFhSDQvL3AvOURLSlIvTC84UlN4UzY0d3pBQWk5K0dMeVBzRWdnZC84R2dTaEo0ZU9zbTBieXI2OW1HLytURys3enM0NDQ2UWJ0YXNyYVpibzdoQjBWQlhONStzcFM5R05zbmN2a1hmZVFRdjRDVDc5TklJb1l2MzIzU2hidGhCZTh6YWEyMDNnM25zaEVrWlRWZVJGaXpCLyt0TWdTUVNmK0J2R1N5OURtaklGdzNubnhSSXJBdEhqeHduOC92ZTlPMDFqQ0ljbFFIbCtPMDFOVzltLzhSNm1MN21WdklLeWpKMmdrMTBieVVsY1ZWVzZ1anBwT1BvT05iditqS1ltUDU4dmNyZ29zR1YzMThkVWFLVmsrWlFoOTVjUXVXWFNOVWtObjJ3dnFNbmFTSktFeld6bEs1T3U1Zy9IbjJlSFo0aStCNVVXZHI2OGp5WFRGM0RUVFRmeDJHT1B4VWVKNWdBaDJZekw2T1NqNDQzODlyWDMrY0txcFpRV0ZXVHNCSjNzMmtpUGw4NnVMdGJ2UGNMajYzZWlwSmliUEFZN0FVTnVGWjN0VG1MWWZMaXR4OWVucThITmg4L3RTbWc3Y1g1NWd2RlRkVVlGbDM3all3aWlRQ1NvOUVTQVdmUE1PRXJzUkVJS21xcGhMN0t5NUtwNUFMaGJZcEdoWnJzSmE3NEZpOVBNVmQrOWtGZC9zWTc2dlpsRklsWXRxR0R1aGRONzlMdnNqcFc4L1ljTnpEaG5TbzkrSm52cyt5SktBcUlrOUJ5RlNRYUpSWitJNVRBNnVQNFkwOCtKR1QrT1Vodkh0dFR5angrK1JldlJkaFplTVllU3FZVXN1bUlPMi82eGg3TnVXTVNxTDUzRFE5dnVSVkZHSnpucGNCaTN4Zy9RNDlBc0ZoY2pUWS85NGFQSGp4TlpuOXBodWVlbzZTVCszLzRHc1h4NERxSlNkU3pobGRyZUh0TXBpV05pNE04UGdxWWhPQnhZdjNFNzBxeFp5SFBub2h3OGdGcGZqK0ZqSzJMSFhYWTdtdGRMK1BYWFVmYnN4bnp6elQxSGVRRGU3MzBYNiszZlJKbzZGZE9uUGtXb1g5ajhXR0ZxYVNQdFhpZWU5bjNzV2YvZlREL3pOZ3BLWm1LMVdoRkZNYTV0TmhiZllEQkFaMGNieC9jK1FVdk5teWsvaHl3cHpDelBmc0xKZ3ZrVGtuNldkTG11ZkNYejdWTVRqcG42azB2SFlLSW9ZalZaK09MRUsvbngwY2RwQ0dYdWN5VUlBc0kwTzF1M2JtWEZpaFdzWExtU2Q5NTVKMk01bzAyN3BRUmJ4TWVCeG5iKzd4L3Y4dVVMbHpLOXNqUm54a3NnR0tTdHZZTy9iOTdETzN0VEY1SlZCSkZXYTFuSzk3T0JyY0NLbzhTT0VsWm9QOUhWWS95a2UreFZOcU9ZMVhkOUhFRVFZaUh5Zi93QVYxUE1zTEVWV3BPR2pnUHNYM2NVaUpXV2VPRUhiM0xsZHk4Z3Y4TEpwYmVmejErLzhZKzBzeWZQK2ZnMFZ2ejdVZ1JCNE5pV1dnb241Vk8xb0p6emJqNFRSNGtOSlJ3bDVBMVJXaDE3U08rdVZ3YncrcS9mdzl2dVE1UWtQRzArYW5jMjRtMzNZeSt5Y3YwUEwwOTZ2MTJ2SCtUUUJ6WE0vdmcwMm11N01CZ011dkdURGNUQ1FxeDNmeWZtZEt3b0JPLy9ZMlpGU1VkZzUwUmVlbVpNVkwrTXpIRm9HbEoxTlphdmZSMnhwQVJVbGNBZmZvOWFGMXM0dFk1T29yVzFSTjU3RDdXdUZ1T2xsMkc3N2pvMG53Ly9yMzZKOWZadkFpQ1dsUkY4OUZHczMvNDJwaXV2QW4rQTBJdi9IUFpuT05VWUpKVlpGYlhzcnAxS09ORE92ZzNmcDJMRzFWUk8rd1IyUjE1UGNyZFR2YkFxaW9MTDVhS2plUTgxT3g4aTRLMVA2TmVMeG96eStxeEhlQUhreng2NkFiOHNiemFYRk1WWGZzNzJ6azY2L1NSSndtbXg4N1ZKMS9LL1J4OGJXaTZnaWxnRXo1WXRXN2o4OHNzNWN1UUl0YlcxZzNRNnRhaWlSTE90bkVwUFBSMitBUGU4dUo3VmkyWnk2Y0xwNURrY1dSOHYrK3VhZUh6OVRocTdVdWU1MGpSb3M1WGxUSVJYTndVVG5IVFV1ZWlzZDZHcEdrb29pcS9UanhyVmttWmdsbVFSQktFbm1XRHpvVFoydjNHUXVSZk1ZTzBESDNEc3c5N3ZUbnR0RjZxaUluYm45dEhBMCs1ajErc0hPUER1MFo1MnZrNC8vL3pSMjF6NW5RdlkvT3pPdEEwZlFSQ29tRk9HWkpCbzJOZk0yL2U5ajlGaW9HSjJhYy94MWFFTng5ais0bDdPdW1FUlpkT0xNTmxNUGVIMkRmdWFDZm5DL1BVYkw1QmY2VVRUTk43Ni9RYVdYcmNBVzZFMXppTWs3STl3N01OYURxdy9DaG84OTkrdkUvS0ZDZVNveittNE5uNmtTWk93M0hGbno3RlQ0TUVIRTNaMk1rVmV2QmpySFhjbWZhOS90QmVBNy92ZlI1NGIyOFpVOXV4TzJrOHdtekZlZlEybUs2NEFVVVFMaHduODdsNlViYjBSWE9FMWJ5TzN0V0ZjdFFwcHhnd0FJcHMzRTN6c0w0akZKYjNDUkFsbDkzYkNyNzJHOGZMTE1kMXdBK0xFaVFUK2VGLzJLOUZuU0tIZFMzVnBFMGRiS3RDMEtBMEhuNk9qNFFPcTV0eEVZZmtpckZacnlra2RSblppVnhRRnI5ZUxxN09leHNNdjBucGlUVUtiL2xRVnRWTGlUQXhselFaNTAwdUgxTThwV2JtNTh0S2UzMGt1R0RTWjlwTmxtVXA3S1ordXVKZ0g2cElmZVErRVdHaENKVlo3YXRldVhkeDQ0NDM4N0djL1E4MnhJK1dBd1VhN3RZVGlRQ3VxcHZIUzlnTjhlTFNlNjgrYXg0Sko1VmtaTDQxdG5ieTY4MUJDc2RKa2RGa0s4UnFINTVBL0d0VHRidUxwdTEvdWVWMnpyWTZhYlpudDVyNy8rRGIyclQyU1VPcENWVlFlL1B4VE1iOVNUVU5WdFo1Q3BQM3hkd1Y0NXJ1dkpJMFFTNFdtYWF5OS93TmFEcmV4NzUzRFJDTXFTampLa1Uwbk9MTHBCRlBPbkVoYlRRZmVkajl2M3B2NlJFUUpSMm1yaWJsNk5CMXM1YVdmREQ3LzVYSmRMeGpIeG85WVVZSHRmNzdmazNndytOZkhpYXcvOWRtV0xGLytVdXdIUlNHeU9USGR0MUJZaU8ySFAwSnd4clpTMWRaV0F2ZitsdWpSWHF0ZnJLekVmczlQZXh5dmxUMTdJQkxCc0dRSjhyeDVQYUgweWtjZjlTUkZERDd4TjhUU1VxUUZDMko1aWNhWTRkUE54S0pXZkNFVHphNUNBSUxlUmc1dCtUbjJnaGxNbUhrZHp1SjVXSzFXVENiVGlJZjVhcHBHS0JUQzUvUGhkVFhRWFBNbXJjZmZRazNoMjlPWFlxZWJxYVhaZDNMdXhsS2VONlIrTjFSY2dFVTA1cHhCazJrYmc4SEFXUVZ6MmVUYWwza0VtTDEzbW14dWJxYTZ1cHBseTVheGFkT216T1NjQXJyTUJSaWpJWnpoV1BLOEpwZVgzNzJ4aWVyU0FxNWNNb3ZabFNXblpMdzBkYmhZdS9jWTcreXJJWnFHa2VnMU9taTNGQS9hYnF5aWFWcktHbDh4WXlhOStUa1R3NmZuM3FyRzdqY1RBM3dnRnE1L3VqSnVqUisxc1pIUUs2OWdYTDJhNEo4ZkpMSmh3NGpJamU3ZGkvZGJkNlhkWHNqTHczcjdONGxzMklEbVN0d0YwRG82aUd6ZGluSFZLaUliTmhCODlKR0VjSHExb1lIdzJyVVFDaEYrZHgxcWJTM3lHUXVSRnkxQ2tHVzB6azVDTHp3ZlM1VFliZVNvS3Y3Zi9nWnB3b1JoNzNabG01a1ZkV2hBeTBrRENNRGJlWWdEbSs3QlpDMmxiTW9sNUplZmlkVmVpc2xrd21Bd0lNc3lvaWhtTklscm1vYWlLRVFpRVVLaEVBRy9CMWZiSGxwUHJNWFZzb04wSjZnaWg0czVsWU0vNlo1S1RIMlNyNlhMTEZzVnkvUG01SVRQeUhCbEM0S0EyV3pteG9xTDJPTTlocUpsY0JScGlqK0cyYnQzTDZ0WHIyYmJ0bTA1R2Y3ZVlpMERUY01aNlQxaU90clN5VzllMjBpSnc4cXF1Vk5aTkxtQzRqejdpSTRYajgvUC9vWlczanR3bkQyMUxXbU9GdkFhN0RSWlJ5YnhwbzVPdW94YjR3Y2c5T3d6Uk5hOUUxZnlvVC8rbi93ZkFGcGJhbWRJcmF1THdJT3hPazFhS0lTV0pLSXJKUTBOK1A3M0IyaDlkTkJDSVh6LzlWOEFxQzRYb2NjZkk3SmhQZEg5KzFOSklmalFuK05lS3p0M3hKVzVTRW8wT3VZTkg0aHRlTTJ1ckVNV29hR3pNTzY5a0wrRkUzc2Y1OFRleDdIbFYxTllzUnhyWGpVV1J4VW1jeXpwbXl6TFNKS1VzSWhybW9hcXFpaUtRalFhSlJJSkVmRFU0M2NmcDZ2bEkxd3RPMUtHcnFlaXhObko3TXBha3F3aFdVVWNRam1MSzB2T0cxTU96b08xa1NTSlVrc0JGeFF1NFkzMkxRbjlVaUVZNHI4M0xwY0xSVkZZc0dBQjI3WnRTOUVyaXdnQ0xmWUtOTDlFWGloK3Q2SFY0K2ZwVFh0NGV0TWVwcFRrczJSS0pWTks4cGxRNE1CdU1XYzBYa0xoQ0kxZEhtcmJYZXlxYldaM2JRdVJERk1CdUEwT1dtemw1TnlBMFJuM2pHdmpCeGpROEFGUWRpZjN3K21MNXZjVGVTZXhYRUhhT3ZSM2p0UTBvc2Q2ajdXMGFIUkF3MGNueHZUeU9xeW1BRWVhSzlBME1lRjlYOWRSZkYzZHYxY0JzNjBjczcwQ2s3VU1rNlVJVVRJaVNFWUVRVVNOaHRHaVlTSmhEMEZmRXlGZk0zNVBMWm82dENkNVVkU1lYTnhFVmRId3NncVBGb0tZMmVJeTNUcUJXYmFxbEw0KzJUWm9odHJQYkRaelNmRXkxblpzSjZJTlBRS2x0cmFXWmN1VzVhYnhjNUpXYXlraHlVaXh2NFhFMFFJMXJWM1V0TWFNSXdFb3piTlRubWVueEdtbDBHYkJLRXNZWkFsUkVBZ3JVU0pSRlU4d1JJdkxTNHZiVDBPbm0waDBhSDVQbWlEUWJpNml5MXc0ZUdNZG5WRmczQnMvT3VPTHlvSjJIT1lBQnhxcjhJZE1BN1RVQ1BvYUNmb2FSMTBuc3lITXpNbzY4cTNaemVVemtxd3FYSnowR0NRWERacE1aQXVDUUxFbG54VUZDMWpic1QyaFRibzBOalp5OGNVWFk3ZmI4WHB6OSsvdU51VVRrc3lVK1pvd3FxbDNNVFdnMmVXbDJUWDZueVVzR21pMWxSR1FjeXVYajg3cFJiSUhBaDJkbk1aaDhiTms2a0VtRnJVZ0N0bUx1QkVFbFFtRmJaeFpmV0JjR1Q0VzBjUVM1OHhCall4VW9kTWowVzgwWlJ1TlJzN0puOGR3VUZXVmpvNE9aczZjT1N3NXA0S1FiT2FFY3pLZHBnSlVzbmU4cEFKZHBueE9PQ2ZyaG85TzF0R05INTB4aVNob1ZKYzJzV3phQWNyeU94R0VVeGZOSmdnYXhZNHVsbFlmWkZwWkE1STROaVBwVW5HR1l4cXkwT3ZrTzFKR1J5YjlSbE8ySkVsVTJ5b3BOdzN2eUtXam80T3BVNmNPUzhZcFF4Qm90NVp3SW04cUhxTXpiV2Zra1VBamxyVzUxam1WTm1zcENQcXlvNU45OUdNdm5UR055UkJoVmtVdGs0dWFxT3NvcHRXVFQwUkp6S0E5RWtpaVFubStpOHFDVml6RzNNNWhNUnlXT0dla0hmbVQ3RnF1SDRNSmdvRFJZT1NjL1BrODM1eFlsVHRkM0c0M0ZSVVZRKzZmRFJSUnB0bFdUcHU1aVB4UUo0NndCem1UeUxkTTdvV0l6K1NreTFSQVJCcWRNYW1qTTFSMDQwZG5YR0EyUnBoZTNzaTBzaWJhdlE3YXZYbDArZXlFSXNPYmRBMXloQUtiajJKN0Y0VU9EK0lwM0dIS0JnSUNjK3hEcTkrbG9ySE5kWkJ0WFFlbzhUZlNIbkVUaWthUUJKRThnNDBKNWhMbU9hczV0M0ErQlgyUzJmV1ZFMUlqdk4rK2kxM3VvOVFGV25CRnZBU2lJVlJOUXhKRUxKS0pmS09EaVpZUzV1ZFZjMjdSQWl4UzZwcHZxZlNXWlpsWjVnbVovWEw2NGZQNW1IRXk0ZWhZSXlvWmFMZVcwbUV0d1JMMjRZaDRzU2grNURSeVdBMkVJa2dFRERhOEJocytnMTJQNHRMSldjYTg4YU5xR3FJK3dJYkVlRnpHWTBkU2Jvb2RzU1J2d1lnUmw5K0dKMkFscEJnSVJneUVGUmxWRmRFUTBUUVFCUlZSVkRGS0NpYmZMVG5ZQUFBZ0FFbEVRVlJEQkpNY3dXRUprR2YxanVzZG5tUlVtb3V4aUthVVVWNnByaDN4TjNCL3pUOW9EblVrdktkb1VkckRidHJEYm5hNmovQjAvZHRjWExxTWY2dTZPTzU0clQzczRvZjdINlVsbEZnMHVGdU9SL0hqVWZ6VStwdjVvSDAzVDlXK3pSMHovNDNaenNtRDZ0bjN0U3pMVExaV1lCRGtJVWQ5aFVJaDdIYjdrUHJtQ2hvQ2ZxTWR2ekgyT1dRMWdrVUpZRmFDeUdvRVdWV1FWQVZCVXhFRllsbUlFZEFFRVVXUWlJb0dJcUpNV0RZVGtLM2pjb2RIMDdTazMzbWRzYzJZTjM2QzBTaFdlY3gvakt3UUdhTlpuelBCYkFoanpndFRscGQ4UWRXSlo1SzVOT1B3OXFaUUIvY2NlcHhRa2pRQmtpQ2lhbXFjb1IzVlZGNXIza1JYeE12WHBsM2ZJK2VKMnJkU0dqN2lTVG45Y1VkOC9PekFYL25Wb3R0d0dteHA2eTJLSW1hamlUbnlSSFpHYXBMZWN6QlVWY1dRcEVqeFdFWVJEWGlNQmp4R1o3WlZ5UmtpMFRCR2VhRElVcDFVUkllUlRtSzBHZk9lWisyaFVMWlZHTFA0Y3F3MmtVNzJLVEhtWit4TS9Ickw1cVNHejBSTEtROHV2cHZ2ei9sQzBudHQ3TmpERVY5OWo1emQ3cU5KMjgyd1YvR1g1Zi9GanhkOE9lbjdYaVhBaHJhZEdlc3R5ekpUaEtIVlBJUFlqa0QvUklBNjR3OXZLSFV4VnAyQmlReVFYaUhialBtUmV6eUhjMnprT2wybndjNlBUbWIwajRCS0p3VDlvRGQ1RnZFcDFuSU1vc3drYTFuSysrMzM5SllCOFNySnF6OVB0SllnQ3hMVnR0UStPbzNCOWdIMTdyN1dGMG1TcURRWGs4VnNDVHBqZ0RadmJpWXVIUXNFdFdDMlZVakptRDh2MnRuWnlZcXkxSk9yVG1vYWxOR0o4dEFadTVRYThqT3U4ZFFXVGw2NXZ0dWZ4eUNtbm1ZNlR0YWZFZ1FocFpGVWJNd0hJRXBxSzhWODB1azVreWd5VVJRcHN1WmpPZ0hCL0pTaWRVNXo2anBybUZrMko5dHFqRW04U3ZLNUlSY1k4OGJQMXJiMndSdnBKT1ZRRGhabDFNa3VkdG1hY2FSWEtOWFd0cEM4YjE4aXF0TFQ1aWNMYmtsNlAwRVFpR3BSMXJZa0x5VWhDUkxuRnMvUFdHOVJGTEdaTEJqOUFzRjhmUmRVSnpuSDJvNWtXNFV4UzBja2QzZk54cnp4ODBGcnErNk5Qd1EwVGVQRHNPNHZwUk9QU2V4MTRFMTNGMFVkeHZGcFh5Zm1aTEkvdCtYSFJEU0ZTSW9RN0RuT0tYeDZ5cVZVMjN1UHhOTFZXeFJGVExJUk9VZ3M5RkdmUW5TU2NMajFnTDdHREFGTjAyZ00xdzdlTUV1TWVaK2ZlcitmZGMzTjJWWmp6SEZFVVdnYVlsRkNuZkdMVVpBenlxZzgySUl3MURiZDE0SnFPS1hoSXdraVRvT05QSU05cmwrNnNnVkJ3Q1FiRVZXUTllY0FuUlIwK1R2WTM3d24yMnFNT1RxVk5uelIzSFVXSC9QR0Q4RERodzVuVzRVeHg3dDZsSnhPRWd5aVBLUWFXOGxKbzAyL0p1bkxqb1hNYjJyZncvZDIvaEYvTkpoeHVRdEJFREJJc2Mxdk9ibXZ0WTRPQU9zUHJjbTJDbU9PMmxEeTZNMWNZY3dmZXdHOFhsOVBhekJJaWRtY2JWWEdCRDVOWTQwLzlXd3ZDQUtxSGdaL1doSlJGYnBIMFZCTFVveFVHMEVRZU9LYzd4TldGVnFDbmZ5bDVsVjJkQjFLYU9lSytOamFjWUR6U3hkbHBMZW1hVVNpc1YwbFdYZC8weG1BM2ZYYjhRVGRPTXg2L3FOMGlHaGhhdnlKWTdXYlhGaGp4b1h4RTRoRytYL2JQK0lQNTV5ZGJWWEdCTS83L0F3VWdDaUtJb3FTdThtcGRFYVA4TW1rWk9uc29neUdrRzY3azIxZXFIODNxZXpKMW5LV0ZNN2lpOU91NHRhdHYwZ3FveUhRbW5IZEwxVlZDU2t4WjIxUk4zNTBCaUFjRGZQODlpZjR6RG5KYzAzcHhIUEF0NHNvcWRlUVhGaGp4b1h4QS9Ea3NXUGNPbWMyYy9QMW1OV0JhRktpdk9qM0Q5akdaRExoZHJ0UGtVWTZ1VVQvWklWRE1Yb3lRZWh6N3ZYRWlUZVR0cm1nYkNsTENtZFJhaTVJS2FkL2pxQjBkNm02alI4cEtqQStDNzdvakJTYmpxM25vam1ycWN5dnlyWXFPWTFQY1hQSXYzdkFOcm13eG93TG54K0FxS2J4SHg5c0pLd2YxNlJFMFRUKzZQRXdXSFlmbTgxR2U3dWVRdUIweEt2NGV5SmJNdldoU2NWQWJmcVcwaEFHOFJFU2hkVFRWZlJrMUZnbXp0cXFxdUlOeFI0RXhubTlXcDBSUU5WVUh2M2dmcFJoRm44ZHo2aGFsRzJlOTlFR2VaREloVFZtM0JnL0FOczdPdmpPaDF1enJVYk84cXpQeis0MGN2dms1ZVhSME5Cd0NqVFN5VFdhd3Axby9VTFhCek9FREVLS0RlUTA4dndZK3poWUc4WGtkYks2ajg4R21sQk5raUhqQ0RWVlZXbjN4V3FKNlZtZWRkTGhSTWN4bnZud3NXeXJrYlBzOSsya05kSTBhTHRjV0dQR2xmRUQ4T0NoUXp4eDlGaTIxY2c1TmdkRFBEdkljVmMzUlVWRkhEMmEyNTc2T3FORFU2aTl4L2hKZHhjbDM1aThzbm4zYm95aXBkNXI3QnVtbmtxT2VqS3pjeWlhMm5EdmV5U1dydDZLb3REc2FlKytpWTVPV3J4NzZDMDJIbjB2MjJya0hBM0JFK3ozNzBpcmJTNnNNZVBPK0FINDZzYU52SEE4ZWIyaDA1SHRvUkMvU1BOOFZaWmw4dkx5T0hqdzRDaHJwWk9MdElTN2tpWjBHOGlnbU9lY21sUldmYUFWRlpXanZ0UlBlRE1kazNya1ZOc3JrN2FwODdlaW9iSFBYWk5TenJ5ODZoNmQwdFZiVVJUcU8vVWNZVHFaODlqR0I5aDZmRk8yMWNnWm1rTDFiSEt2VGF0dHJxd3g0OGJodVM5UlRlUHpHelpRVUZqQVNvY2oyK3BrbGUyaEVEOXh1UWYxOCtsbTRzU0o3TjY5bTBCQVQzeHlPbElUYUlvTFFVM0hjZmlURTFmeFllZitCS2ZqSTk1NmJ0NzB2M0ZablB1eUtIOEdDL0tuOWJ5K3JQeHNOcmJ0U1RqZU91U3A1ZDgyL0hmS0hhUkZCVE9wZGlRV1BSMHMwc3NYOUhPOG94NEFUVS9lcTVNQnFxYnkwSWJmVVZoWXdGVEh6R3lyazFXYVFuVjg0SHA3VUQrZmJuSmxqUm1YT3o4UWMrNjk0WTAzK2JDME5NR0g0WFJBMHpSZThnZjRjUWFHRDBCVlZSV2JOMjhlTmIxMGNwdVdjQ2N1eFpmUjdrK0pLWi92emZrc0phYkVTTXVvRmswNkthNG9PWU03WnQ4WUoyZGVmalYzenJrUmg4R1cwRDZWNFhObTBXenVtbnZUZ0hxbU92STYzdEhRYTVpTjI1bFFaN1JRTlpYZnZuRVB3VkxYYWJ2R0hQYnY0WDNYVzJrYlBwQTdhOHk0M1BucEpoQU04cU1kTy9uTUdXZHdVWE1URHZIMG1PSDhxc1pESGcvdlpKakZ1YXlzRExmYnpiNTkrMFpKTTUyeHdHN1BVWW90c2VydTNRd1crVFhWVnNHdkZ0M0crKzI3Mk5aNWtGcC9NNTFoRDBFMWpBQllKQk9sNWdKbU9LbzR2MlF4TXgxVlNXV2RWVFNQUlFVemVhOTFCeDkxSHVDRXI1bU9zSnV3cWlBQU50bENpYm1BV1k1SmZLeDBJYlB6cHFUVWFTQzlRNkVRUjFxUDkxelhkMzUwaGtJd0dPVEZIYyt5Nm95TGNUYVhZaFJQajBTN0VUWE1EczhtVG9ReUsvcWFTMnZNdURaK0FOYXZYOCtLRlN2NG44WkcvalVTWXBuSmxHMlZScFdkNFRDL2QzdG96ekRrWHhBRTVzMmJ4ME1QUFRSS211bU1GVDUwN2VkalJRc3hHSkpIVVBXbis1cEJrRmxac3BpVkpZdUhuQjFhRUFUTWtwR0x5NWR4Y2ZteWpCTVhwbk5OMHpSOEFUL2JUdlRXYTFMSC9VeW9NMXAwcnpGYkd0ZFJIWmxEaFdsU3RsVWFWVnJDRFd4MWJ5Q2crakxxbDJ0cnpMamZDZ21Id3p6NzdMTk1YN3lZbjNtOC9OTGxwaW1heVVIUTJLQXRHdVgzYmc4LzZISmxiUGdBekp3NWswT0hEbkhvVU9xVTVEcW5CM3Q5eDNHSGZVbEQzdnUvVHZkYXB2MUdVM1k0SE9aZzAxRThvZDdKVzVGUHYyTUxuWkdoZTQyWnYzZ3Vtenp2c05tMUxxY0xlZzRWZjlUTFZ2ZDYxbmU5a2JIaEE3bTN4b3g3NHdkZzc5Njl2UC8rK3l4YnRvejNReUZ1YSsvZ0lZK1h6bkdRRU5HdHFqenU5ZkhWOWc3V0JnY3FXcEdhb3FJaWlvdUxlZXFwcDBaWU81MnhTRlJUV2QrNWs4akpuRkJqd2FCSlZ6YUEzKzluWTAxOFNLNXEwcys5ZElaTzN6V21MblNNTjlxZlk0ZG5FMEUxdmZRaXVVeElEYkxidTVYWDIvL084ZURRaW9qbjRocHoybXoydnZ6eXkxUlZWVEY3OW16Mjc5L1BLNEVBYndRQ2ZOeGk1bEt6bWFtRzVBbldjcFZhSmNvYmdRQnZCUUlNcHl5UnhXSmg4ZUxGM0gvLy9maDhtVnZ6T3VPVHRSM2J1YmhvS2FaK3g4VERQWEk2RmYwR2FoTUtoVGpXV3N1QjV2Z2NJeEdUdnZPak16ejZyekZIQXZzNEdqakFaTXQwcXMyenlEY1VaVnZGakhBclhSd0w3T2RZNEJCcVJtRXo4ZVRxR25OYTdQd0FSS05SSG43NFlZeEdJek5ueGtJVEZlQ3RRSkM3T3J2NFhrY25hd0pCWERtOEcrUlZWZDROQnZtZnppNXU3K2pnMVdFYVBtYXptWFBQUFplbm4zNDY2d21uZEhLTDlvaWJkem8rSWh5TzFiNGFxUjJhb2ZZYkNkbWFwdUh4ZUhoajcvcTROcG9JeXVuaHA2b3ppaVJiWXpSVWFnSUhXZFA1SXVzNlhxRW1jSWlRT3JRZCtsTkJXQTF4SW5pRTl6cGY0NjJPRnpnUzJEOHN3eWVYMTVqVFp1Y0hZdHZkOTkxM0g3ZmNja3VQZGQ3TkFVWGhnTWVENklIRkppTm5tVXpNa1ExVXlGSVdOWWJtYUpSOTRRaGJ3aUUrRElXSDhUV014Mkt4Y000NTUvRGNjOCt4ZGF0ZUVrUW5rZGZiTjdNaWZ3RkdvekhCRU9uUFNPL1FqRWEvWURESS9zWWpIR3lKendDdm1HR1FzbUk2T21reDBCclRyclRRN21sQjhBaVVtU1l3d1RTRklya1V1K3pNb3NiZ2kzcG9DemZUR0Q1Qlk2Z09iWVRTbmVmNkduTmFHVDhRKzNMKzRROS80RE9mK1F6TGx5OW42OWF0UlBzNFFLdkExbENZcmFIWUUyK0pKTExZYUdTR2JHQ3lRV2FpSkdGTU10R09CSXFtVWFkRU9hNG9IRllVdG9mRG8rS2NYVnhjekJsbm5NRXp6enpEdG0zYlJseSt6dmlnSStMaCtSUHZjT09NeTdCWmJWazdxaG9KMllxaTBOTGV5clBiWDB0b0g3WW1YTkxSR1RLRHJURWFHazJoT3BwQ2RRQllKVHRseGdrVXlpWGtHUXB3U0hsSXFlcmxEUk5WaStKV1hMaVZUanFWTnByRGRYaEh3VGw3TEt3eHA1M3hBeEFJQkhqZ2dRZTQ0b29yV0xseUpWdTNic1hsY2lWdDJ4cFZlU01RNUExaVc1VVNVQ0hIaktBSmtraTVKT01VQmV5aWlFTVFzSWtpaHBQdERDZnpwQ2lxaWtMc21NMm5hWGhWRlkrcTR0RTBtcU5SNnBRb2RZcENmVFE2WWpzN3FaZytmVHBsWldYY2Q5OTluRGlobHdEUkdaZzF2aDJjM1RLUFdST3FNUmw3L1greWJkQmsway9UTkxwY1hieXlaeDJ1UVB4RXJ3a1FkT2orUGpvalN5WnJqRC9xNVZqZ0FNYzRBSUNBZ0YzT3d5bmxZWmZ5c0V0T2pLSXA5aytJL1Y5RVJFQkVFbU1uRTZvYVJUMzVYMFFMRTFaRHNYOWFDRi9VZzF2cHdxTjA0WW02TWtwSU9CVEd5aHB6V2hvL2NESUQ4a3N2Y2ZUb1VUNzFxVS9oY3JuWXQyOWZYR3IvWkVTQk9rV2hUbEZPamFJamhNUGhZUEhpeFJ3NWNvU2YvL3puZUwzZWJLdWtNd1pRQlkxSDk3L0lOKzAzVTFaUWdpRkpZRUMyRGFIQmN2cTRYQzQrT0x5TnpUV0pSUmNqRmcwdHV5ZmJPdU9Vb2E0eEdsck1VRkc2VHBHbUk4TllXMk5PRzRmblZPemR1NWQ3N3JtSHVybzZWcTFhUlZWVjFlQ2R4aEFHZzRINTgrZXplUEZpbm4zMldSNTU1SkdjLzFMcTVCYU5KamVQYlh3Qmo4OGJ0MzJmNnc3T0FENmZqNzExaDNqK296ZVRmclpBWHRMTE9qb2pocjdHNUNhbjdjNVBYNExCSU04Kyt5enZ2LzgrVjF4eEJSZGNjQUg3OSsrbm9TRjFOZXBjeDJBd1VGMWR6WVFKRTFpM2JoMXIxNjRsbEdHNUN4MGRpRGtFSCs2bzUyK2IvOGxOeTY4aXo1bUhKTVZ2bCtUaTdvL0g0MkYvM1dFZTNmaGMwdUtxaWdVaWlXWEVkSFJHSEgyTnlUMTA0NmNQRFEwTi9PbFBmMkxLbENsY2Nza2xYSFRSUlp3NGNZS2FtcHFla045Y3grbDBVbDFkVFdGaElSczNiaHd6VnJoT2J1TXJoRDExaC9qcmxuOXkwL0tyY2RvZHlMS2NNMzQ5L1hHNzNldzVjWkNIUG5pV1NEUjVRZ2hmZ2U3cm8zTnEwZGVZM0VFM2ZwSlFVMVBEQXc4OFFIRnhNU3RXck9DODg4N0Q3L2ZUME5CQVkyTWpTbzc1KzFnc0ZpWk1tTUNFQ1JNSUJBS3NXN2VPelpzM2o1bkJwSlA3Uk0wUWRHcnNhVGpFbjljL3pZM0xycVNrc0RoakoraGsxMGJTNkZGVmxjNnVUallkL29pL2YvUTZVVFY1Q0VISXBoSFJvN3gwc29TK3htUWYzZmdaZ0xhMk5sNTQ0UVZlZlBGRlpzK2V6WklsUzFpNWNpVit2NS8yOW5aYVdscm82anIxVG1taUtGSlVWRVJKU1FrbEpTV29xc3JXclZ0NThjVVhxYXVyTytYNjZKd2UrSW8wakQ0NDBuYUNlOTk1akp2UHVvYXBwVlZZcmRhNEN2Q1FuZDJmUURCQWUwY0hMKzlheS90SFU0ZlhxaEo0UzFPK3JhTnp5dERYbU95aEd6OXBFSTFHMmJObkQzdjI3RUdTSktxcnE1azFheGF6WjgvbTdMUFB4dVB4NEhLNTZPcnF3dVB4NFBQNVJzeHlOeHFOMk8xMm5FNG5lWGw1NU9YbFlUYWJPWHIwS0x0MjdlTEFnUVBVMTllUHlMMTBkQVpDa3dROHBlQnNoSzZBbTkrdmU1d0xacDNEcXBsbjRYUTRlNUlobnVvOFA0cWk0SEs1T05SMGpPZTJ2MDZ6cHozMVp3QjhKWHFFbDA1dW9hOHhweDdkK01tUWFEVGFVNW4ycFpkZXdtZzBNbkhpUktxcXFxaXFxbUxLbENtVWxKUWd5ekkrbjQ5d09FdzRIQ1lVQ3FFb0NxcXFFbzFHZThJZEpVbENGRVVrU2NKZ01HQTBHakVhalpoTUpxeFdLNEZBZ0phV0Zob2JHOW0xYXhjblRweWdxYWxwMEhCSkhaM1JJR0lEZnpIWTJrRFZWTjdhdjRFZGRmdjR4SUpWekttWWp0VnFUV2tFd2NnYVFvcWk0UFY2YWVwb1llM0JqV3hLRXNyZW4yQUJoT3lETnRQUnlScjZHbk5xMEkyZllSSU9oemw2OUdoQzNSS3IxVXBSVVJFT2h3T0h3NEhkYnNkaXNTRExjczgvVGROUUZLWG5uOC9udyt2MTR2VjZjYnZkdExlM2p5bnZlWjNUZzBDK2hoUUNzeWRta0xSNk8zajRnNzh6dWJDU2kyZXZZSHJwWkt4V0t5YVRxU2NxYktRTUlVM1RDSVZDK0h3K21ydmErT0RvTnQ0L3RqMmxiMDlmd3ZiWTBaMk96bGhDWDJOR0I5MzRHU1g4Zmo5K3Z6L2JhdWpvakFveG54bXR4d0FDT043UndJUHZQMDJSTFo5enE1Y3dyMklHUlk0Q1RDWVRCb01CV1pZUlJURWpvNmQ3OG81RUlvUkNJYngrTDRkYmpyT3BaZ2NIbW8rbG5hMDJiQWQzbVc3NDZJd2Y5RFZtZU9qR2o0Nk9UdVlJNEMwRFJERDN5OXJmN3V2aXhWMXJlSEhYR2lZV1ZIQkc1VXdtRmxSUTRTekJacllpU1JLeUxQZHN4L2RGMHpSVVZVVlJGS0xSS0tGSW1CWjNHdzJ1RnZZMUhlRkE4MUVpMGN4OEhZSjJMYWFyWHJ4VVIwZm5KTHJ4bzZPak0yUzhKUnFLRVd4dEFrS1NqWlc2emticU9odUJXTTJpWW5zQkpZNUNpbXdGNUZzY0dDUURCa2xHRkVRaTBRaVJxSUl2N0tmVjAwbTdyNU1tZHl0S0drZGFTUkVGZkFVcWdZSmhmRUFkSFoxeGlXNzg2T2pvREl0Z0hpZ21EVWVMZ0RSQTJnOE5qVlp2QjYzZWpsSFhLV29BYjZsR3hETHF0OUxSMFJtRDZNYVBqbzdPc0ZITTBGbWxZVzBIaXl2NUx0Q3BRQk5peVJoOVJScUkram1Yam81T2NuVGpSMGRIWjJRUVltSHd3WHdOVzRlQXlRTnAraU9QeUwxRE5nMS9VV3pYUjNmdzBkSFJHUWpkK05IUjBSbFJWQms4cFJxK0FnMXpsNERaQzJKMGRJd1JWZFFJT3dVQ2VkcEpvMGRIUjBkbmNIVGpSMGRIWjFSUURRTCtFdkNYZ05HbllmSUpHQUlnSnE4em1yNWNTU05pRlFqWk5NSTJ5Tm9abTQ2T3pwaEZOMzUweGhnQ2tuMGhVZTlISXk3WFVMQUtBTVgxQVpvYUdLUzVqR2llakJvNGt2UTlZOG4xQUlUYm5nZjE5RXdpMXBld0RjSzJtSkVpUnNBUWpQMFRGUUZSQVZIUlFBVlJFRUhUVU5GQWpOWGhVbVdJeXJIaXFoRkw5N0dXYnZEMHA5Um1JcUtxZEFaaTFxWEZJREd6MEFiQWptWTNBRVpKSkJ3ZHZjeTl4VllqbDg4b0pSTFZlSEozZkVtRUcrWlg0akRLUExPbkVWZG9tQmF3anM0dzBZMGZuVk9HdWVwMkVLMEVUOXdEV20rdUZzdlVIeUJhcHFGMHZVZW80WThwK3d1R1FteXovb3pzWEk1MzkvVW83Zyt3VFBzcGhyenowcnEvZTlzQTdRUUoyOXduWXUyMm5vMFdQSmF5cVdpZWpHMzJ3NGpHY2p3ZlhZQWFib29YSlZxd3p2Z05BSkhPTjlGMDR5Y08xUUFoQTRRY2tHakVqTytVK3FQSjE4NmF5ald6eTluWDZ1SG01N2N6cmNES1h6KzVCSUF6N25zSFNSQjU4S3FGZEFUQy9PKzdoMmozcHc3TnN4b2svSkVvbjV4YndmYy9QZ3VBK1g5NEJ3Q0RLQkpKVWZwZ2dzUE10OCtiVGlBU1RUQit2bnptWkVwdEpsNC8wcW9iUHpwWlJ6ZCtkRTRKc25NNTVrbDN4MzdPT3cvL2dTK2lodW9SVFJNd1ZYd0JCQW1sOHkwRU9TOXBmMDF4b3lrZUJFTXhDUCsvdlR1UHI2cSs4ei8rT3ZmY1BmZG1Ed2tKWVFsTEVFUUVSVkYwVUxIWUZxMWFSOGQyV3Z0bysydGQydWsyYmFkMk9qTzJ0YTJPZEsrMW9sYXRUdFdDSW9KU3R5S0tDR2lRSlN4SlNBSWgrNTdjZlRubi9QNjRJUkN5WTVKTGNqL1B4NE9INUo3bGZoTDVYdDU4ejNjeDR5ejhFNTRQcjhCa3k4WGttRFhrT2hSekt1NkZydzU0anV2YzU4SG8rOE81cytoaWpIQWppdXBHc1dUZ25QTkh2TVUzMGVNdmNlV1VYVE9OTTF5alJvaGhzSnRWVnM3TVFnSHFQQ0ZDVVIzbGxFSGZ1Z0h6c3BJb3pIU1JaRkU1UHllRmI3OTZnQS9yZXE1UWFWTGdhMHRtY0YxaE5wOTc0Y05lN3pNN0k0ay9mK3A4bmp0UXkyTWZWaEdJblB6enZYcmxQRkxzc1lGWFZ0WEU2cFh6S0cvMVUrY05jdnNGMDhoMFdnRjQ3Rk1MMGZSWWV3bHBPamM4Ky81SS96aUVHSlNFSHpFbW9wMjc4SmZlaFdQbWFzenVDMGlhOXd5ZUQ2L0Fudi92M1dIQlVYQWZqb0w3K3J5K1k5ZDhqRWd6Z2ZMdjQxcndJaVpyRG82Q24rTTcrRGxVWnlHdWhhK2llVDRrVVBrak5OOEJVRlRzVTc2RlBmODdvS2lFNmg2TDNVZ3hZYkpQSDdCV2t5MXZ3T09HSHNCZi9uMWM4NS9GbkxJTTY2U2JDVGYrcmZ1NFlyTDNPRmVJMFhidG5Fa2tXV0x0NktsOTFRQ29YVlA5ZFNNV05Jb2JQWHhtWFJHLys4UzVUSGJaaVp6MitDdk5ZZUVYSzg3aHNxbnBBTnd3TjRlV1FNL2VvV3RtVGlMRmJ1YU9DNmR4MDd6SnJINjNuSmZMR2dENCtLeEozZWVwSm9XUHo1ckVCN1h0dkZuWlRIN0t5UVdYY3QwbjI4ZXA0VW1Jc1NUaFI0eVpjTlB6YVA3RE9Bc2Z4bC8yZFZUWFFxelpueG5pMWJFUDhHam5lMFJhTnFJbUxTUlUreEFBaXBxTUVhckRuSElwN29XdkUycDRHalhwWE16dUM5REQ5ZmpMdmttMC9hM1lYU0t0dEwrYjNmdjJpcG5VUzJQZDlKMUZTOUVIZU93RkVHM2ZRcVI1QTVydkFKcnZBS25MR3ZvOEwvV1NxbDZ2ZGV5Y2d4SHQ2T05zSVliUHBNQVhGdVlEOEY1MUd4L1V0Z05nN2dvL21uR3lWN0tpemM5bm50L05PWmt1aWhzOTNhOWZrcC9HejY2YXk2UWtHN3BoOEwvdmx2UDB2bXB1bWplNXgzdjlZVmNsVzQ0MjgvQzE1NUhsdEhML3g4N2huK2RONXQ4MkYvTXY2NHFZblo3RXZWZk5KUlRWdWUzRkR6R2hjTHd6d011bGpXejk0cVdFTlowTEgzNGJ1MFhsL2E5Y0xnODVSZHhJK0JGalJuVXZSdmNmeHJQN24xQlVaOWZqSnhPYXJ4anYvaHN3TkUrUDgwMjJmSkl2L0tEcnE1TWY0SUdLSDJIb0FZeG9SMndjRVJCdTNvQXQ1ellVU3dhMm5DL0VUdFREUkpvM1lIWXZ3dXhlUlBENHJ3RndUUDh2TEJuWDlsdG5mNCs5T29zdTd2RzFyK1Iyd0VCMXpoM2VEMEtJRWZUSjJkbk1TSE1DOFBBSHh5aSs2NG9leHkwbVU2L1hUdmpiZ1ZwK3VyV1VPeTZjenFRa0d5MytNTjk3L1NDN2FtSUJxdEViWWtkMUd3Q3owNU80WnRZa1BuMU9EaWwyQzg4VTEzQjlZUTZlY0pRVW01bHJabVl4cTJ1QXRkVnM0aTgzTHFLODFVZFZSNEJsK2Vrb3dKRVdId1owUC9ZeURJT0ZPY2tjYXZLTzZrQnNJVTRuNFVlTUNYUEtwU1ROZXhZalZJT3Y5QTZNU0RPZ1lPZ2gvR1hmSkduZTB5Z21POEdhUHhKcDNoQzc2TlNkdmcwZHhaS0p5UnpicUVsUjNXalJqdTV4UkgweVdiSGwzdDc5NVlud28xaXlCbnowTmRoakw1TTFCMFYxZDMrdEJTdnAyRkhRL2JWMTBtZHhGTnlMSGppQ1orL0tYdGNibW0vQSt3c3hWQzZybWU5Y2N2TFAzdW1QcVliQ0FMNzMya0h1dm13V1AzdW5qR1ovR0pmVnpNeDBKL2twRHByOVlaYmtwckwrMWlYZDF4eHQ5L1BXMFJhZTNsdE5aemhLdXQzS2x4Wk43VDZ1QURZMXRtbHRreTlNa2pYMlNDN1ZZV0g1OUF5MlZaM2M0dVRlSytkU1ZOZkJQVytWREx0MkljNlVoQjh4UmxUUWZKZ2NCYmdXYk1SZjhtVTgrNi9IN0Q0ZnhXVERuTHcwZHBweDZvN2RwK3o0YmVqWTg3K0ZMZmNyM1MrZCt2aktkK2cyakdqc1g2dXVCUytCb2VFdHZoSEZuRXJTT1gvcFVZbS83QnY0eTc3UnM3eGhQUFp5elBnSmxzenJ1Ny8yN0w0TUxWQjI4anRONnVvSk10bkFaTWVJdFBSN0x5RStpdTllT3BOSlNiWWVyMTMzekM0QUxwMlN4dDJYenlZVTFmblczNHQ1Nk5yemVod0g2QXhGc2FvbWJwbWZpeitxc1hybFBLYW1PSHJkRTZBdEVHSEwwV1plTG0xa1YwMWJqM2w2dnJERy8rMnZ3V0pTWXZlS2FGeno5QTU4WVkwdm54S0s4dHgySHZ6a0FuNytUaGxSM2NCdVZrbXlxdFIweXRnNE1iWWsvSWd4RWUxNEI4L2VsYkVlSHNWSzFMTWJJOUpDcFBWMWt1YjlGWUJJMnhzWW1oZlhncGNJVmoyQUhqNTFxdXpBWGVLbkJ4d1VOUmFDVHBOOHdjNUJheDFvdHBmMzRDQmpsRXhXTE9rZmovM1dsbzk3d1NhOEIyOUZEeDRiOUgyRkdDNlhWZTMxV21XYkg0Q2xlYkZlMG81UWhHcFBzTmZ4VTEyWW04S0Z1YWs5WG1zUFJtandodml3dm9NTmh4c29idXdjY0hXbFpmbHBaRGhpTTdxT3R2dHBDMFQ0N2NmUFpVVkJKZ0MvM1ZtSkx4emwvSndVbmkydTVWL096V1ZtV2hLVGttenNycE14Y0dKc1NmZ1JZMFlQSGNlNy93WVUxZG5kRzJKT3VSeEwyZ29NUFVpZzRtN3MrZC9Cbkh3eGpoay94bDk2eDhtTGpTaUJ5aDhSclA0VktSY2Q2blh2b2ZiOEREYlRDd1orN0tVb1Zud2xYNFdTci9ZNXlOays1WnV4NmZnbjd1VW93TFZnRTc2RHQ4Wm1vUWt4Z2c0MmVabWI2V0o2cXJQWHNSUGpiK3E4ZzY4ejlkanVLZzQxZVRuV0VhQ2l6VWRacTQ4TEpxZnltNC9QWjNxcWs1Ky9VelpnOEFsck9sbEpOa3pBZ1VZUDk3NGQ2d245MVh2bFhEWXRuUU9OSGg3L3NJcW9idkRYL2JGLzFEeTVwNXA3cnBqRDN2cE9DVDlpekVuNEVXUEtNZTJIS05ZY1FuV1BvbmsreERsck5RQ2g0NzlHRDFZUlBQNGJySmszb1NiTng1cjlyOTNYR1lPc2x6UFVucDhlTTcwVU04Nlo5MlBOL2x6c1BhSWRLT1lVUWpVUEVqajZFd0JVMTBLY3MzK1AxcmtUZi9uM0JxekJrcjRTKzVUWUFHdzlVSUhtMjQ4bDgzcE0xa200RnJ5STcrRG5pWGJ1R1BBZVFnekh2b1pPM2ozZXl2TzNYTmpyMk9MYzJKcFpGWDMwOUp6dW5hcFdmblhOZkJ5VzNqMUpOck9KZlhkZTBlKzFOejc3UG1XdFBwWSs4azZ2Z0hST2xwdldRSmdkMVcxRTlaNUhYemhVeDVzVnpYZ2pVVm12VzR3NUNUOWlEQ21ZMDYvQlpNMUc4KzdHbXZYcDdwNFlXLzYzc1UvN0QwNGQ1Mk9iL09XVGwvYnpHT3FFNFBGZlltaGVBQnpUL3dmUUNSejlLWXJxaXEwbGRCcVRiUXJPT1E5aFRyNElnRkROSHdnM3JjZDkvdXZZOHU1Q0MxYWkybWRpeS8wcUtDcXFzNUJJNjZ0RTJ0N284LzB0NlN0eEZqNGFXN1BJaU9JLzhtMmluVHR4aEJ1dzVYNFZSVTBtYWY1eitBOS91ZDk3Q0RGY0o2YTFuMjU2cXBQWlhUMC9lK3A3OTZwa09LMWtPcTJVTkhzL2NnMmVjR3ljM25NM1g4QzhMSGVmNTl5MVpEcDNMWm5lNTdFcm45aE8wd0NyVFFzeEdpVDhpREdqdXM3SFpJMzF2SVNiTjJCMlg0UjEwcTFkUnczMFVCMUd0QU5ENjBCMUxjYUl0bUd5NXB3MkNMcHY0Zm9uME1PTlFGZjRNUXhDTlg5RWRaM2ZNL3lZckZEWFRUMEFBQityU1VSQlZOZ20vei9zK2Q5RlVaTk9YdC93TEZxZ2pGRHRHbXk1ZCtDY3VicTdya2pMWm9MVnYwYno3dTN6dlJYckpKeUZhMUJNTnNEQVgvNjk3aDZlUU9WL1lVU2FzVS83SVlySmppWGpFeEoreEtqNy9IbFRnTmdDaDI4ZmJjRmw2L2xSUHpzOWlVYy90WkNOSlEzYy9XYnNNZktTUjk3cFBuNTlZUTQvV3hFYnVIL0wyaUlPTnZWY2htSldlaEl2ZHMzKzhvWmp2Ykp0Z1VpUExUTXNxb25rcnZmdERFVjdMYXJvdHBteHFpYmFnckxWaFJoN0VuN0VtTEZtWGdlQTVqdUFIcWdnSEtvaDZ0bUZFYXJydFJLeTZpekU1SmhKMHR6SE1mU1RnelVWNWVUcXNEMjJrZWhEMGpsUFlVbS9HZ0E5M0lDaXVuRXYydG85cGtjUE4yS3lUdXB4VGFqMllTeVpOM2FITk0xZlNxam1ENzJDanlYOW11N2ZtNnc1K0V2dklxbHdEZjZLSHhKdStHdVBjNFBWdjhYUVExalNyc1JmL2g4RDFpekVSMVdZNmVwZW5IRDc4VGFhL09GZTRTY3JLVFl3T2RWaDZYWDlpb0pNL3Z1S09RQnNxMnJ0Rlh5QTdvSE5CdUNQeFA1eGN2dW1mZDNIa3l3cXE2K1p6K1ZUMC9GRk5EN3g5TTVlKzNuOTVjWkZ6TWxJNnZVNFRJaXhJT0ZIakExRnhkSzEwM21rWldQc05UMkVIcWpvUGtWMUx3WTlncUg3d1dUSE5qazJyZjNFVENuVnRZaWt3b2U3ejNjdGlLMEhwUGtPZ3VwQ01ZZkEwSWkwdkFKR0JNMVhqSnAwRG9ibUpWVHpKekJaMEx4N01ObnlpTFp2eFY5eE44bUx0d05neTdzTDFiVUFOZWxjOU9CUnd2VlBZYzM1Zkd6cmpQTmVSdk1kSU5MeU1xSDZKN0drWG81ejloKzY2M0RPZVpCSXl5c0VqdjBDcmVNOUZFdFdWMjlWMTRlNllpTFN2SjVJNjJaTTltbWdlZEhEZmE4SUxjUkhrVzYzOE5PcjVuYXY3dnhJVWF6dG5MTElNN1BTa3pndk94bUFZKzBueHdQTnkzTHpwVVg1M2R0VU5QdkQvTTliSldRNHJVeHgyL0ZGTkNKZEE1dnZYRElOZ0NaZmlCUFpSVFVwRkdhNHVHSjZCcmZNenlYVGFjVUFmdnhXQ2I1SWxDU0xTaUNxb1J1eGdEWS95MDJkOStRL2JJUVlTeEoreEppd3BDN3Y3azJKdEx6UzV6bU9xVC9BbkxxODErdVI1aGNCTUtkY2dzaytEVDFVZytZL2lDWHRZd0NvU2ZOSVh2eGU3L2M4WlMwZTUremZFbTNmUXVEb3ZVVGEzaURjOEZjczZSL3JQbTdOL216Mzc0MW9CLzd5N3hKdTNvQmorbitodWhhaUpzMEhJMHF3K25kWU1tOEV4WXdXS0VQejdNRTY2V1lzR2F1d1pLeUM2Zjg5Nk0vQ1YvSlY5Qk1MT1FveGd1NitmRFpUdS9iUjJsVGFRRkhYTEtwbWZ4aE5OMUJOU3ZmaktvRDlEUjVNQ2p6eXFZVmMzRFUxSG1KVDFiLytTakVOM2hBRnArd09mN29OSmJFUWYrUGNISDYwZkU3M3dvWUFiY0VJOTd4Vndwc1ZzYjI5TnY5cmJJWDBxRzUwaDdPZDFYMlBXUkppdEVuNEVXTkNEemNTYm53VzFYa09tci92bFZ5ajNqMDl3bzhSYVNiYytCekJtajhDRUc1Y2l6M3ZhN0ZwNC80aldDZmRoSFhTWjFDZDU2Q1lrMEVaK0k5enFPRVpORjh4bXE4NDluN3Q3MkJFbWxIVVpLS2RPNGgwdkUyMGZSdWFiMy9zZU5mYVJPYVVTN0ZtM1V5bzdoRXdJb1RyLzRMcVdvVHZ3SzNvb1dvaXJhOWd5N2tOMWJXNDMxM3B1NzhuelV1azllOUQvcmtKTVJ3L2U2ZU1lNjZZZzJIQVQ3ZVdkci91RFVmNS9hNUticjlnR2c2TFNralQyWHEwaGRjcm10QU4rUDNPbzF4NFF5cmVTSlNuOTlidzV6MVZoS0t4TVRxVmJYNjg0U2d1YTZ4OWhUU2RPaytRbDBvYWVIUjNiTys2OTZyYnNIWUZuNG8yUHhzTzEvUGNnVnE4WFlPaHF6c0NCS01hZHJPSzJhVGdpMmk4YzZ5RlgrK29RSWg0a1BBanhvVG1LOFpmOXMwQnp3a2Urd1hCcXYrTmZXSG9uTDZ3b1JGcHdyUG5ZK2poV2lBV2hzS05hL3U0a3drVUU2Q0FZa0xwK3EraDlSeFhaT2hCdk1VM29ZZU9EN2psUkxSak85R083ZDFmUjlyK2dWNzhhZlJRYlBmc1NNc3JKM3V6RkF1S3lkb1Z4R0oxS0lvYXF3VXc5RERvZzYrN0lzUncvUEg5b3dBY2JmTnp4OGI5UkhVZDMyazdwais2dTZvN3JKeHVUMzBIdDZ3cm9yTE4zMnVQTFFPNDVORnRtRXdLdW03ME9TMjkzaHZpYXkvdnA3elZSNDJuOTZNc0ExajIyTHVneEhwK05Cbm5JK0pNd284NGl4aUR6dXc2RVh3R3BuZUZwNjViRG5DbTVqODg1T3BPdmYrcDIxbjBZRVF3dEo0RE8rVmpYb3kyRStFbjVzeG1UdzAwN2YzVXpVajc4L2F4Z2JkeENjbkdwZUlzWWhyOEZDR0VFRUtJaVVQQ2p4aHgwcU45NXVSSGwzZ01RLzZ2Q3pIV0pQeUlFUmNNeVlmNW1ZcEVsSGlYSU1hWUVaRXhZR2RNRzN3QlZDSDZJdUZIakxpV2RubTJmNlo4UVdtU2lTYnFsVTA5ejVRU2tYV0N4Sm1SVDFveDRvN1ZEYndKcWVoZnU4OGE3eExFR0l1MDFNVzdoSEhMSE9wL2xxWVFBNUh3STBiYy9qTHBpajVUZGMyMmVKY2d4bGp3K0pGNGx6QnVtVDBEenpBVG9qOFNmc1NJS3pvb0d4V2VxYklhUjd4TEVHUE1mK3hRdkVzWXR5eHRRMW42UW9qZUpQeUlFZmZlM2dneWdXWDREQU9LU2dkZUlWcE1QUDRqKzJYRzF4a3dEQU43ZlQvcmJRa3hDQWsvWXNUVk51bHNMUXJIdTR4eHA3eldRWDJyUFBaS05OSDJKbndsdStOZHhyaGpiYXZEN0d1TGR4bGluSkx3STBiRmt4c0NnNThrZW5oblgzcThTeEJ4MHZidXBuaVhNTzQ0cTR2alhZSVl4eVQ4aUZIeDZ2WVFUVzB5NVgyb2ZBR1ZMWHZTK2oydUtBcTZMai9QaWNwVC9CNVJqK3h3UGxTbVNCREhzYjM5SHBmMklnWWo0VWVNaWtBSTd2bFQvM3NGaVo0MmJKOUVNS3oyZTl4a01oR055aXk2aWNvSWgyaDQ4ZUY0bHpGdXVFcmZ3NlQxUDdGQzJvc1lqSVFmTVdxZTJ4emtZSVY4QUEybXZ0WEt4dTFaQTU1anM5bm83T3djbzRwRVBMVHZlbzFnYldXOHl6anJxYjQya283c0hQQWNhUzlpTUJKK3hLalJkUGphenpvSlIyUW1TMytpR3F6Wk9BVk5IM2hiaTZTa0pGcGFaRTJUQ1UzWHFYbnFmb3lvTEJYUkwxMGo5Y05YVUl5QkgybEpleEdEa2ZBalJ0V2VraWcvL0owOC91clBDMi9uVUh6VVBlaDVLU2twMU5iS21pWVRYYkNxaFBybkg0eDNHV2N0ZDhtNzJKcVBEWHFldEJjeEdBay9ZdFE5dGo3QXMzK1gyVituZS85d011dmV6aDdTdVJrWkdWUlVWSXh5UmVKczBQcjJCdHAzdmhidk1zNDZ0cnBTM0NYYmhuU3V0QmN4R0FrL1lreDgvZWNlWHZ5SGJFSjR3cDRqTG42MWR2cVF6aldiemFTa3BGQmFXanE2UlltelJzM1Q5OU94KzYxNGwzSFdzRFdVazc3cmhTR2RLKzFGRElXRUh6RW1OQjIrOHVOTzN0NGoyemQ4V09iaS9tZG1ERHJPNTRRcFU2WlFYRnhNSUNDOVp3bEQxNmwrL0Y1TWxmMVA1MDRVMW9aeTBuYXNIWFNjenduU1hzUlFTUGdSWXlhcXdhM2ZiYUNvYW1sQ2JuOWhHUER5aml6dWUyWW1tajcwcHBlZm44K3VYYnRHc1RKeFZ0STF5djd3QXhhRXFoTnkrd3ZETUVnNnNvdk05LzZHYVlqQkI2UzlpS0dSOENQR1ZDQVk1T2VQZXRudzRRbzgvdjdYdFpsby9FRVREMjdJNThsWGM0Y1YvTEt6cytuczdPVFFJZG44TWhFRmcwRWFOejNPUlczN1VNS0owNU9oUkVLazdkNUVTdkVid05BYmpMUVhNVlFTZnNTWTI3WnRHNVhOcy9uSlh5L21nNUxrZUpjejZ2WlZ1UG4zaHdwNWUrL3d0cTlRRklYNTgrZXpZY09HVWFwTWpBZmJ0bTFqYXFTVk9VVi93MVkzOFRmeXREVlZNdWtmaitBOHZuOVkxMGw3RWNNaDRVZU11WEE0ekxwMTY1ZzFkeW1yL3phVDM2eWJOaUUzOUd6dXNQRFFobnp1ZmFxQWxrN3JzSytmTTJjT1pXVmxsSlZOL0wvd1JQOU90SmVMenAxTDF2dlBrL2IrK2dtNW9hZkozMG5xN2sxa3ZQc01hbUQ0Q3hSS2V4SERZWTUzQVNJeEhUeDRrTzNidDdOa3lSSzI3OXpKemtNcHJGelN6QTNMbWtoemorOUYzanA5S3B0MlRHTGo5c3hoamUwNVZVWkdCcG1abVR6d3dBTWpYSjBZajA1dEx6dDM3c1JlVzRKdnhtSzhjeTVGdDd2aVhkNUhvb1Q4dUkvc3hIbGs1N0RHOXB4SzJvc1lMZ2svSW01ZWZ2bGw4dlB6bVR0M0xvY1BIMmJ6eml4ZWV6K0RLODV2WStXRnpjeVlQTDZteGg5dnN2UDZCeG04dVR1ZFNQVE1PMVVkRGdlTEZpM2k0WWNmeHVmempXQ0ZZanc3dmIyNEtqN0FXYm1id0xUejhFMWZURFExSjk0bERvdlowMFJTNVc2Y1IvZWk2R2UrRFk2MEYzRW1WT0NlZUJjaEVwTmhHQnc0Y0lDbFM1ZVNrcEpDUzBzTGhxRlFXZWZramFKTTlsVzRVVEJJVDQ1aXQ1NmRPelI3QXlvN0RxWHk1Tjl6ZWZyMVhJN1VPTkdIT0lXOUwzYTduV1hMbHJGMjdWb09Ianc0WW5YTy92elNFYnRYSXRLM04vWDVlbUZoSVpzM2J4NlRHdnBxTHdvRzF2WjZrbzUraUxVeHRpK1k3a2pHTUZ2R3BLYmhNa1dDMkdzUGs3TC9kVklPL0FOclc5MlFwN0QzWmJUYWk1ajRGSVl6bEY2SVVlQjBPcm56empzSmg4TWNQbnk0MTNHVFluRCtiQThYbjlQQjNId3ZrelBDY2FqeXBNWTJLNGVxbkx4L09KV2kwdVFocjljekdJZkR3U1dYWE1MNjlldEhmS3J1SjEvNzFvamVienhUVUxDWVlqTU5JNFkycEdua2tRY085UG42ZGRkZHh6ZSs4WTBSclc4d2c3VVhRMUVJWmM4a21EdVhVUG9VTk5md0J0cVBOTlhYanJXbENudGRHZmI2c284VWRrNDFtdTFGVEh3U2ZzUlp3ZUZ3Y050dHQ1R1ptVWxSVVJHYXB2VjdibFpxbUVXelBNeks4ekV0TzBoZVpoQ3JaWFQrR0VjMWhlb21HMVVORG83VU90bHpKSm42MXVFUFhoNU1abVltNTUxM0htdlhybVgzN3QwamZ2K3hDaitmS2JpRzRyWnlEclZYRWpVMHJwKzZuR1NMazUxTkJ5anRyQnIwK214SEJsK1pjejF2MVJleG82bVlxTjcvbjRNejlhWFoxM0hUOUtzd01ManQ3Ui9UR3VvWTlKcXpLZnpBOE5xTDVrd2htRDJUU0ZvdWtlUkpSTndab0k1U3o1Q3VZZlkwWStsb3hOcGVoNzJoSEhVVUJtZVBkbnNSRTUrTStSRm5oVUFnd0pvMWExaTFhaFhMbHkrbnFLaUlqbzYrLzFKcWFyZnkyZ2NadlBaQkJnQ3F5V0J5Um9ncG1TRnlNd1BrcElkeE82TzRIUnB1WnhTblhjZWk2cWlxZ1VVMVFJRm9WQ0dxS1VRMUUvNlFDWS9makNlZzR2R2JhV3l6VWQxa283clpSbTJ6N1l3SExRL1ZyRm16eU03TzVxR0hIcUtxYXZDQU1OSVdwTTNpdmd1L2RrYlgzcjc5RjFUN0dnR1lsWnpQNTJaK0hJQnY3dndWNVo1cWJwbXhnbFNyRzc4V0dsTDQrV3pCU2k2WnRJQnByc25zYWpwQWdUdVAzeS85N29EWC9PQ0RCOW5mZG9STWV5cFBYdjQvdlk1dnJ0N09IdzZ0QldDbU80L3JweTBIWWoxQTEwKzluTWZMTmczcmV6NGJES2U5cVA0T2tpcDNRMlVzSkJpS0NjMlZUc1NkU2RTVlFUUXBEZDNtUUxjNjBTME9ES3NOdzZSaW1GUXdxWUFDZWhSRjExRjBEU1VTeEJRT1lBb0hVTU1CVkg4N1prOHpaazh6cXFmbGpBY3REMVc4MjR1WUdDVDhpTE9HWVJoczJyU0ppb29LYnI3NVpqbzZPamgwNkJDNlB2Q0hxYVlyVkRmWnFXNnlBeWxqVSt3SWNMdmRMRnEwaVBMeWNsYXZYbzNYNjQxM1NSL0pQMldmRDBDTnY0a2puY2Raa2ptUFZHdHN4L3BLVHcyNXpzdytyK3NJZS9GRmc4eDA1N0ZpOGhJTURINTM4Rm5DUXh3RXEzZjlaWHY2NHlzREF3V0Z0ckFIQUpmRnlROFhmaEd6b3VLSitIRmJuUHp6OUJWMGhIMjhjR3pMR1gzUDhYU203VVV4OU82d01wNU10UFlpNGt2Q2p6anJIRHg0a1B2dnY1OXJyNzJXSzYrOGt0TFNVbzRmUHg3dnNrYU14V0toc0xDUTlQUjAxcTFieDk2OThkMi82Yml2Z2RYRi85ZnI5Uy9Odm81MFcyd1J5cjZPQTdTR1l1dXhtQldWRmJrWEFmRDM2dmNBdUc3cTVkM24vWFR4SGYyKy81cVNGM241K0RhK09lOVdGRVhoaFdOdjBSQm81VWNMdjhTN2pmdTQ4YzN2RTlaUExuOHd3NVhMajg3L0VqbU9ERFpYYitkZ2UyeWdiMHVvZ3kxMVJWdzUrUUorc3VjeEZxVE41TVpwVjlBZTh1QXcyL2pwb3R2SmNXUVEwc0w4c09pUFhEcnBQRDVUc0pJdnova1VHZllVL2x6NkV0b285MXFNQm1rdlFneWZoQjl4VmdvR2c2eGJ0NDd0MjdlemF0VXFycnJxS2c0ZlBreHRiVzI4U3p0akZvdUZnb0lDOHZMeTJMcDFLMXUyYkNFVUNzVzdMTnJESHJiVWZkRHI5VnRuZkt3Ny9QUjEvRlNYNTV4UHFqVzIzc3dIelllWWt6eVZDekxtRHJtR0w4NjVqcG5KVTJnSXRQQnV3MTcrYytFWG1aV2NUMzVTTmpzYVl5djltazBxTjAyN2lsc0xQb2JWWkdGZjZ4RWVQTHdPNDVSaGkybTJXRTlUUzZpanU5ZkpvcHA1WU1rM21PSEtKYXByM0x2M2NTbzhOVlI0YW5DWWJkd3dkVGszVEYzT3d2VFozTGZ2eWU3SGVPT0p0QmNoaGtmQ2p6aXIxZGJXOHNnamp6QjkrblJXcmx6SjFWZGZUVlZWRlVlUEhpVWNqdStzcjZGS1RrNm1vS0NBOVBSMGR1ell3Uk5QUERHaHV1d1ZGRzZaY1hYMzF6bzZYNXB6SFFCTndUYWVPcktaNzV6N1dRQld2Zjd0UHUveHgwdStEOFFHUFAveW9tOENFTkxDL0h6ZkV4Z1lmR3JxUDNIanRDdVlaRS9ydnVhODlGazh1UFI3UEY2MmlmZWJZOU9jMDZ5eHNOWVNiTzhPUWdvSzA1TW1BN0VBOWRQRnQvZFpRNFl0aGZidytQNy9JdTFGaUtHUjhDUEdoYU5IajdKbXpSb3lNek81N0xMTFdMWnNHWDYvbjlyYVd1cnE2b2hHejN5UnROSGdjRGpJeThzakx5K1BRQ0RBMXExYjJiVnIxN2o1QzJnNFZ1UXVZV3JTeVFYMkxwMTBIZ3ZTWmdId1ZQbG1Jc2JKL3pkcFhiMHhKd1MwRUVFdHpCdTE3L09GMmF1SWFGRWM1dGhXSjQrVnZjUXRNNjVtYWRhNTJOWFlETHVHUUN1cmk1OW1RZG9zYmkxWXlUVFhaTzVaOUJYK2N1UVZucXQ4blhTYkc4M1FhWTk0dTRQUWpzWmlNbTJwK0xVZ241NTJaWi9md3hObG13aHFJYndSLzhqOVlPSkkyb3NRQTVQd0k4YVY1dVptWG56eFJUWnUzTWpjdVhOWnZIZ3h5NWN2eCsvMzA5TFNRbU5qSSszdDdXTmVsOGxrSWlNamc2eXNMTEt5c3RCMW5hS2lJalp1M0VoMWRmV1kxek9XYnB2MXlSNWZGN2VWMHhueFVlV3Q1eCsxSDNCNXp2bmR4NTVlL3BNZTV6NVZ2cGxuSzE3anBhcTMyVnk5bmZ1WC9Cc3ozWG04Y0d3TEx4OS9sNlZaQzdDclZxS0d4cWJqMjNqNnlHWUNXb2lEN1pXODI3aVg3OHovTFBsSjJieGV1d3V6b3VLeU9GRlFlR25GYWt4S2JKYmVtbVYzYy9PV3U0bnFHbjh0ZjVVbFdmTzRPbmNKVHgzWnpIRmZBeGRuemFjcDJFNmxkL3crSXVxUHRCY2graWJoUjR4TG1xWng0TUFCRGh3NGdLcXFGQlFVVUZoWXlOeTVjMW02ZENrZWo0ZU9qZzdhMjl2eGVEejRmTDRSKzlldTFXckY1WEtSbkp4TVNrb0tLU2twMk8xMktpb3EyTDkvUHlVbEpkVFUxSXpJZTQwSDNrZ0FxOG1NMjVJRVFHZkV4NThPdjhDaDlzb2U0M0VHb3FIejNmbTNNdE9keDY2bUEveTViQ01BajVhK3lMWDVsL1A4MFg5UUgyanBjVTIxcjVIdnZ2ODdacmh6YVExMWtHbFBSU0cyNE9TSjRIUGk5d3ZUNS9DTmViZHczNzYvTU1XWnhiSkpDOW5UVXNweFh3TmZQK2NXMG0zSjNMZnZTZDVwMkRNU1A1S3pqclFYSVhxUzhDUEdQVTNUdW5kejNyUnBFMWFybFNsVHBwQ2ZuMDkrZmo3VHAwOG5LeXNMczltTXorY2pIQTRURG9jSmhVSkVvMUYwWFVmVHRPNHB3cXFxWWpLWlVGVVZpOFdDMVdyRmFyVmlzOWx3T3AwRUFnRWFHeHVwcTZ0ai8vNzlWRlZWVVY5ZlArZ1U0NG1xd2xQTk14VUgrTUY1WCtoK2JXdDkzd3ZQOVRmbTUvTXpQOG5sWFZQbEY2VE40c1VWRDlBYTZ1U0w3L3lFVDA2NWxFOU91WFRBR2xhOS9tMmFnKzI5N3I5aHhXcFFZb0VzMWVwbWVjNGl0dFFYQVhCTzZneDJOQjBnM1phTWdjSGUxc1RZRFZ6YWl4QVNmc1FFRkE2SHFhaW9vS0tpb3NmclRxZVRqSXdNM0c0M2JyY2JsOHVGdytIQWJEWjMveklNZzJnMDJ2M0w1L1BoOVhyeGVyMTBkbmJTMHRJaU0wNU84MHpGYTlUNG0vZ0JYeGowM05QSC9PZ1lkSVM5K0tNbk43RjFtRzFFOUNpMS90aCtXdm9wMDg4VlJVRkJ3Y0RvdGE3UHpPUXBYSmx6QVZuMlZISWNHV3c4dmcyelNjVVhEVkxTY1F4dnhNK3k3SVU4WHJZSkE0UFp5Zm5NVHM0SG9LS3poczVJWW02S0tlMUZKQ0lKUHlKaCtQMSsvUDZKTWFEMWJGTGo3M3ZUejc2Y1B1YW5NZGpHRjkvNUNWdnJpNmoxTjFIcmI2STUxTkZqNFBGMWIveDc5KzkvZHNHZG5KOCtoOWRyZHZMYmc4LzF1TmRrUndZM1RydWkrK3VNcm1uNklTMkVidWpzYVMzanN1eUZGTGh6YVFxMmsrZk00cUtzZVFEc2F1NTcrNHBFSnUxRlRHUVNmb1JJWUtkdTh0bnJtSEp5dzFhcnFmK1BpcUd1eER5UWxsQW4wZlpLc2h4cExNNG9KTTg1aWFsSjJUeGNzcDcycmhXYUIxUG5iK1pBV3dWSHZYVWM5elYwRDJEMlIyTTlEL3ZheXJoMDBnS21KR1h6cStLL1V1MXI0R2NYM0FYQWUwM0ZIL2w3RUVLTUh4SitoRWhnazUwWlBMTHNQd2M5Yi8yS0IvbzkxdDg0bnVHYys4Q1NmMk51eXZSZXJ6OWNzbjdJOXk3MzFIRFBua2VZWkUvREZ3MndxR3VSeFk2SWwxeG5KZzJCVm42Kzd3bWFnN0haVFZOZE9VeHo1ZUNOK0RHaE1EczVuN0xPaWJNeXNoQ2lmeEoraEJCeFYrZHY3aEYrZk5FQVRjRjIvdSsweDJRbnJNeGJ5c3E4cGQxZmI2aDZtelVsNjBtMXVubXdhOEhFRXlvOXRYeTE4RWFXWk03cjgxNHVpNVBmWFB3ZFlIaEJUZ2d4ZmtuNEVTS0J0WVk2K2NXK0orSmRCcTlVYitlOXhtSnEvVTNVQlpvSmFySEY3VFplL2NzaFhYOWlVSFJEb0FYZDBGRlFDT3BoS2oyMS9LM3lEVDQ5L1VyU3BGZEhDTkZGd284UUNTeW9oZG5XTURJYlJiNVdzd01BWHlUUTQvV0dRQ3R2MXI0LzRMVW5OaWM5M2FtRG5ZZENNL1ErcjNtazVNVmgzVWNJTWJGSitCRkNqSWpUWjErZFVOSnhqSktPWTJOY2pSQkM5TTgwK0NsQ0NDR0VFQk9IaEI4aEVzRHBDd0lLSVVRaWsvQWpSQUxRUTJmWEx0N2ppUkdWYlJpRW1HZ2svQWlSQU1JZGdjRlBFbjBMYXZHdVFBZ3h3aVQ4Q0pFQS9QV2Q4UzVoL1BKTCtCRmlvcEh3STBRQzZDeHZqSGNKNDViUktodHpDakhSU1BnUklnRzBINjZQZHduamxsRW5tM3NLTWRGSStCRWlBYlFWMThxTXJ6TmdHQWI2RVcrOHl4QkNqREFKUDBJa2dHQ3psNVlQWlh1SDRUTHFBOUFlam5jWlFvZ1JKdUZIaUFSUjljcitlSmN3N2hnSE8rSmRnaEJpRkVqNEVTSkJOTzZzSk5RdTQxZUdMS2loN1cvcjk3Q2lLT2k2ckFFa3hIZ2s0VWVJQktHSG9wUTh1aTNlWll3YjJxNW1sRWovNDZSTUpoUFJxQ3dlS2NSNEpPRkhpQVJTL2NZaFBFZWI0MTNHV2M5b0Q2Ty9QL0RQeVdhejBka3A2eWNKTVI1SitCRWlrZWdHKzFhL2hoNlJoZnY2WTJnNjJxczFNTWdUcmFTa0pGcGFXc2FtS0NIRWlKTHdJMFNDNlNodDVPQ2Z0c2E3akxPV3ZxTVpvMnJ3c1ZFcEtTblUxdGFPUVVWQ2lKRW00VWVJQkZTMWNSL1ZyeCtLZHhsbkhiMnNFMzE3MDVET3pjaklvS0tpWXBRckVrS01CZ2svUWlTb2ZiOThqYnF0cGZFdTQ2eWhWM3JRWGhyYVdraG1zNW1VbEJSS1MrWG5KOFI0Sk9GSGlFU2xHK3k1YnpQQi9VUHI2WmpJOUFvUDBSZXFCaDNuYzhLVUtWTW9MaTRtRUFpTWJtRkNpRkVoNFVlSUJHWm9CdHYvODNtbTFpVWw1UFlYaG1HZ2Y5Q0M5a0lWeWpDVzdNblB6MmZYcmwyalY1Z1FZbFJKK0JFaXdRV0RRVXFmZkk4WkIrd1lnY1JadDhZSWFXaWJhOUMyMU1Nd2NsOTJkamFkblowY09pUmpwb1FZcnlUOENDSFl0bTBibWUwMlhPdGIwSTk0NGwzT3FET08rWWcrZmdUandQQzJyMUFVaGZuejU3Tmh3NFpScWt3SU1SWlU0SjU0RnlHRWlDOU4wMmhxYXVJVEs2Nmg4dS83TUZwQ0tObDJGTHNhNzlKR2xORVpSdjlIZmF5M0p6ejhyU2tLQ3d0cGFHamd6VGZmSElYcWhCQmpSY0tQRUFLQXBxWW1uRTRuaXhjdnBucHZPZnFlVm95QWhqTEpnV0lkMzUzRWhqK0svbDRUMFkzVjBCQThvM3RrWkdRd2RlcFUxcXhaUXlRU0dlRUtoUkJqU1dGWVQ3dUZFQk9acXFyY2NjY2RtRXdtRGg4K0RJQmhBdlhjTkV6bnA2RmtPK0pjNGZBWXpTSDB2YTNvKzlvZ2V1WWZkUTZIZzJYTGx2SHd3dy9MMmo1Q1RBQVNmb1FRUFRpZFR1Njg4ODdZUU9qVDE3SEpjNkF1U0VPWjZVWnhtdU5UNENDTW9JWlI0VUhmMzQ1UjVmdkk5N1BiN1N4YnRveTFhOWRTVkZRMEFoVUtJZUpOd284UW9wY1RBU2djRG5mM0FKM0tVTUJVNE1ZMEp4a2x6NG1TWm8xRGxhZlUweDVHci9aaEhQRmdsSHRCSDVtUE5ZZkR3U1dYWE1MNjlldGxhcnNRRTRpRUh5RkVueHdPQjdmZGRodVptWmtVRlJXaGFmMXZocW9rVzFBS1hDaVRuU2haZHNpd29waEhhWnlRWm1DMEJER2FRaGoxQVl3S0wwWjdlTVRmSmpNemsvUE9PNCsxYTlleWUvZnVFYisvRUNKK0pQd0lJZnFsS0FxclZxMWkyYkpsRkJVVjBkRXh4S25oSmxEU2JDZ1pOb3dNSzZaVUt6ak1ZRmRSSENyWVZWQVZNQ2tvWmdVQUkyckVlbXcwQTBKNmJNMmhvQVlCRGFNampORWNncFlRZW10b1dBc1Nub2xaczJhUm5aM05uLy84WjZxcXFrYjN6WVFRWTA3Q2p4QmlVUFBtemVQbW0yK21vNk9EUTRjT29ldWpuRDdpeE8xMnMyalJJc3JMeTFtM2JoMWVyemZlSlFraFJvR0VIeUhFa05qdGRxNjk5bG91dlBCQ1NrdExPWDU4YUp1QWpnY1dpNFhDd2tMUzA5Tlp0MjRkZS9mdWpYZEpRb2hSSk9GSENERXN1Ym01ckZxMWlvS0NBZzRmUGt4dGJXMjhTenBqRm91RmdvSUM4dkx5MkxwMUsxdTJiQ0VVQ3NXN0xDSEVLSlB3STRRNEk5T25UMmZseXBYTW5EbVRxcW9xamg0OVNqZzg4Z09QUjBOeWNqSUZCUVdrcDZlelk4Y08zbnp6VFhuRUpVUUNrZkFqaFBoSU1qTXp1ZXl5eTdqb29vdncrLzNVMXRaU1YxZEhOSHAyYlpMcWNEakl5OHNqTHkrUFFDREExcTFiMmJWcjE3Z0piRUtJa1NQaFJ3Z3hJbFJWWmU3Y3VTeGV2Smo1OCtmajkvdHBhV21oc2JHUjl2YjJNYS9IWkRLUmtaRkJWbFlXV1ZsWjZMcE9VVkVSUlVWRlZGZFhqM2s5UW9pemg0UWZJY1NJVTFXVmdvSUNDZ3NMbVR0M0xwTW5UOGJqOGREUjBVRjdlenNlandlZnp6ZGl2VU5XcXhXWHkwVnljaklwS1Nta3BLUmd0OXVwcUtpZ3BLU0VrcElTYW1wcVJ1UzloQkRqbjRRZkljU29zMXF0VEpreWhmejhmUEx6ODhuSnlTRXJLd3V6Mll6UDV5TWNEaE1PaHdtRlFrU2pVWFJkUjlPMDdpbjFxcXBpTXBsUVZSV0x4WUxWYXNWcXRXS3oyWEE2blFRQ0FSb2JHNm1ycTZPcXFvcXFxaXJxNitzbjdKUjhJY1JISStGSENCRTNUcWVUakl3TTNHNDNicmNibDh1RncrSEFiRFozL3pJTWcyZzAydjNMNS9QaDlYcnhlcjEwZG5iUzB0SWlNN1NFRU1NaTRVY0lJWVFRQ1dXVU50OFJRZ2doaERnN1NmZ1JRZ2doUkVLUjhDT0VFRUtJaENMaFJ3Z2hoQkFKUmNLUEVFSUlJUktLaEI4aGhCQkNKQlFKUDBJSUlZUklLQkoraEJCQ0NKRlFKUHdJSVlRUUlxRkkrQkZDQ0NGRVFwSHdJNFFRUW9pRUl1RkhDQ0dFRUFsRndvOFFRZ2doRW9xRUh5R0VFRUlrRkFrL1FnZ2hoRWdvRW42RUVFSUlrVkFrL0FnaGhCQWlvVWo0RVVJSUlVUkNrZkFqaEJCQ2lJUWk0VWNJSVlRUUNVWENqeEJDQ0NFU2lvUWZJWVFRUWlRVUNUOUNDQ0dFU0NnU2ZvUVFRZ2lSVUNUOENDR0VFQ0toU1BnUlFnZ2hSRUtSOENPRUVFS0loQ0xoUndnaGhCQUpSY0tQRUVJSUlSS0toQjhoaEJCQ0pKVC9EMnBSOHBpWHFvdktBQUFBQUVsRlRrU3VRbUNDIiwKCSJUaGVtZSIgOiAiIiwKCSJUeXBlIiA6ICJmbG93IiwKCSJWZXJzaW9uIiA6ICI5Igp9Cg=="/>
    </extobj>
    <extobj name="ECB019B1-382A-4266-B25C-5B523AA43C14-11">
      <extobjdata type="ECB019B1-382A-4266-B25C-5B523AA43C14" data="ewoJIkZpbGVJZCIgOiAiMjEzNzkzMjIwNjc5IiwKCSJHcm91cElkIiA6ICIxODcyMTk5MzciLAoJIkltYWdlIiA6ICJpVkJPUncwS0dnb0FBQUFOU1VoRVVnQUFBbVVBQUFNR0NBWUFBQUN6bVBObkFBQUFDWEJJV1hNQUFBc1RBQUFMRXdFQW1wd1lBQUFnQUVsRVFWUjRuT3pkZDNoVVpmckc4ZS9NcEhjU0lFRG9DU0JWTUlJRkZCUkZzT0txSUlzQ3lsb0JCUlZadTRpSUtLekNUeXlJWlJYRlhaWEZoZ1VFbENZZ0tpSzk5eElJSktTUU52UDc0NUFoSnpPRUJKS2N5ZVQrWEpjWG1mZWNNL01BQW5mZTg3N1BzUUV1UkVSRVJNUlNkcXNMRUJFUkVSR0ZNaEVSRVJHZm9GQW1JaUlpNGdNVXlrUkVSRVI4Z0VLWmlJaUlpQTlRS0JNUkVSSHhBUXBsSWlJaUlqNUFvVXhFUkVURUJ5aVVpWWlJaVBnQWhUSVJFUkVSSDZCUUppSWlJdUlERk1wRVJFUkVmSUJDbVlpSWlJZ1BVQ2dURVJFUjhRRUtaU0lpSWlJK1FLRk1SRVJFeEFjb2xJbUlpSWo0QUlVeUVSRVJFUitnVUNZaUlpTGlBeFRLUkVSRVJIeUFRcG1JaUlpSUQxQW9FeEVSRWZFQkNtVWlJaUlpUGtDaFRFUkVSTVFIS0pTSmlJaUkrQUNGTWhFUkVSRWZvRkFtSWlJaTRnTVV5a1JFUkVSOGdFS1ppSWlJaUE5UUtCTVJFUkh4QVFwbElpSWlJajVBb1V4RVJFVEVCeWlVaVlpSWlQZ0FoVElSRVJFUkg2QlFKaUlpSXVJREZNcEVSRVJFZklCQ21ZaUlpSWdQVUNnVEVSRVI4UUVLWlNJaUlpSStRS0ZNUkVSRXhBY29sSW1JaUlqNEFJVXlFUkVSRVIrZ1VDWWlJaUxpQXhUS1JFUkVSSHlBUXBtSWlJaUlEd2l3dWdCL1liUFppSWlJSURnNEdKdk5ablU1SWlJaWZzSGxjcEdYbDBkR1JnWUZCUVZXbDFPaEZNcktRVXhNREEwYU5DQXdNTkRxVWtSRVJQeVMwK2xrMzc1OUhEaHd3T3BTS293TmNGbGRSRlZXbzBZTm1qUnBZblVaSWlJaTFjS0JBd2ZZczJlUDFXVlVDTTJVblFXYnpVYjkrdlhkcjl1MWEwZFNVaExCd2NFV1ZpVWlJdUkvOHZQejJidDNMMHVXTE1IbGNsRzdkbTBPSFRwRVRrNk8xYVdWTzRXeXN4QVZGZVcrWlhuZWVlZng5dHR2VzF5UmlJaUlmM3IxMVZmNThNTVBzZGxzeE1YRnNYZnZYcXRMS25mYWZYa1dpczZJdFc3ZDJzSktSRVJFL0Z2UmYyZjk5WTZVUXRsWmNEZ2M3cTlEUTBNdHJFUkVSTVMvaFlTRXVMKzIyLzB6dnZqbnowcEVSRVNraWxFb0V4RVJFZkVCQ21VaUlpSWlQa0NoVEVSRVJNUUhLSlNKaUlpSStBQ0ZNaEVSRVJFZm9GQW1JaUlpNGdNVXlrUkVSRVI4Z0VLWmlJaUlpQTlRS0JNUkVSSHhBUXBsSWlJaUlqNUFvVXhFUkVURUJ5aVVpWWlJaVBnQWhUSVJFUkVSSDZCUUppSWlJdUlERk1wRVJFUkVmSUJDbVlpSWlJZ1BVQ2dURVJFUjhRRUJWaGNnSWxYTGdRTUh5TWpJSURFeHNjSS95K1Z5WWJQWlRHUDUrZm1rcGFXNVg5dHNObUpqWXl1OGx2Lzg1ei91cnlNakk3bjY2cXNyL0RORnBIcFJLQk9SVXN2TXpHVFlzR0hzMnJXTEJ4NTRnRnR2dmRVak5KV1g5OTU3ajE5Ly9aVUpFeVlRR2hycUh2Lzk5OSs1OTk1NzNhL0R3c0pZdUhCaGhkUlExRXN2dmVUK3VuNzkraFVheXNhUEgzL0cxNDRhTmFvY0t4R1J5cVJRSmlLbGtwbVp5ZENoUTlteVpRc0FFeVpNWU9uU3BZd2JOdzY3M2M2VUtWUE82SDMvOFk5L0VCTVQ0MzZkbjUvUDJMRmorZkxMTHdFWU1tUUlreWRQSmlJaUFvQ01qQXpUOVRWcTFEaWp6d1hJeXNxaW9LQ2d6TmU1WEM2T0hUdFdxbk1qSXlNQldMSmtDY09HRFR2dCtVdVhMdVcvLy8xdm1Xc3FwRkFtVW5VcGxJbklhYVducHpOczJERCsrdXN2MDNoSVNBaWhvYUdrcDZjelk4YU1NM3J2dm4zN21rTFoyclZybVQxN3R2djFxbFdydVAvKys1a3laUXFSa1pFZVlham90V1YxMjIyM3NXUEhqakpmdDJmUEhycDE2MWFxYzFldVhGbm05eGVSNmtrTC9VV2tSSHYyN0dIUW9FRWVnU3c1T1pubm4zOGV1NzE4L3hwcDE2NGRvMGVQTnQwV1hiTm1EWTg4OGdpQVJ5ZzdtNWt5RVJGZm9wa3lFVG1sbFN0WE1tclVLSTRjT1dJYWI5KytQYSsrK2lwQlFVRVY4cms5ZS9iazRNR0RUSm8wQ1lEWTJGaUdEeDhPVk4xUUZoOGZUKy9ldlFINDY2Ky8yTHg1cy90WTRUaUF3K0V3WGRlN2QyK2VldXFwVTc3dm1ERmptRFZyVmpsWEt5SldVQ2dURWE5bXpackZDeSs4NExIbUtqazVtVmRmZlpXd3NERDNXRXhNVExuZnBoc3dZQUJidG16aDk5OS9aOHFVS1RSbzBBQW8zelZsTTJmT0xQVzV5Y25KN3EvcjE2L1BGMTk4VWFiUFNreE1kSWVyVjE1NXhSVEtTZ3BkaGRMVDA4bk96bmEvam8rUEw5UG5pNGp2VXlnVEVhOFNFaEp3dVZ5bXNXN2R1akZ1M0RpT0hqMXFDbVhsNGNDQkE2ZmMwVmgwSnFtNER6NzRnQTgrK0tEVW4vUDExMTlUdDI1ZDkrdTh2RHlPSHo5ZStrSXAvVUwvd2tYKzVlRzU1NTVqL3Z6NTd0Y3JWcXdvOTF2SEltSXRoVElSOGFwang0N2NmZmZkdlBubW13RGNmUFBOakJvMWlvMGJOM0xISFhkdy9mWFg4K0NERDVaN09LdG94WVBTekprelRlMHVTcU8wQy8zTGMvYXdhRUIyT0J3S1pDSitTSCtxUmVTVTdyenpUbHEzYnMxRER6M0VZNDg5Ums1T0RvOC8vamk1dWJsODl0bG45TzNibHovLy9OUHFNa3ZOYnJjVEhoNXVkUmxuSkM4dnovMTFSYTNsRXhGcmFhWk1SRTdKNFhEd3pqdnZFQmdZaU12bDR0bG5uelcxa0RoMDZCQmhZV0c4OHNvclovVTUxMTEzSGJWcjF5N3hObVdoMmJObms1dWI2MzdkclZ1M0V0dGlmUC85OSs2MVdPSGg0UlhXN0xhaUZiM0ZXdGl6VFVUOGkwS1ppSlFvTURBUWdMZmVlb3U1YytlYWpvMFlNWUtrcENTbVQ1OStWcC9SdG0xYmtwS1NUcnZnUFNzcnkyT0IvUk5QUEZIaVk1Ym16WnZuRG1WUlVWRWV4L3YyN1V2ZnZuMVBXK1BaTHZRdi9oN2V4cE9UazVrNmRhclhjNHB1Y1BEMjh4Q1JxaytoVEVSTzY2dXZ2bUxhdEdtbXNXdXV1WVkrZmZwVWFoMmJObTB5cmEyS2lvb2lOamFXNDhlUEV4SVM0dldhckt3czk5ZEZaNWlPSHo5dXVpVllGbVhwNkEvbHMrQy82UE0rcTBvYkVCRXBHNFV5RVNuUmp6Lyt5SFBQUGVleEUvUEpKNStzOUZxV0xsMXFldDJtVFJ2MjdkdkhrQ0ZENk5TcEU0OCsrcWhwQVh4T1RnNzUrZm51MTBYRDBlalJvL25oaHgvT3FJNnlkUFNIczEvdzczUTZPWFRva1B0MTBkMmpJdUkvRk1wRTVKVG16WnZIRTA4OGdkUHA5RGhXZExINTZVTEhSUmRkWkZvSGRxWWhaY0dDQmFiWFVWRlJEQm8waUVPSERyRmp4dzUyNzk3TlN5Kzk1TjRSV3J5bldYbTJxRGdUcDJzZTI2aFJJNi9YcGFTa21NSmx2WHIxS3JCS0ViR0tRcG1JZVBYMTExOHpldlJvcjRITUNxdFhyMmJUcGsybXNiaTRPQTRmUHV4K3ZYVHBVZ1lQSHN5a1NaT29YYnUyejRXeU0yMGVXL2dRK0VLSmlZbmxYNXlJV0U2aFRFUzhtajE3dHM4RU1zQ2pRV3l6WnMxNDZLR0hhTjY4dVNrOGJ0eTRrVUdEQmpGdDJqVFMwOU5OMXhSZElEOXUzRGpHalJ2bjliUDI3Tm5EQXc4OHdQYnQyNzBldDlsc3ZQZmVlN1J0MjlZMG5wcWF5blBQUGNlZmYvN0pwNTkrU2x4Y1hGbC9tbDRWZis3by92MzdtVHQzTHVlZGQxNjV2TCtJK0FiMUtSTVJyLzcydDcrNXY0Nk1qQ3h4aDJORisrMjMzNWczYjU1cHJMQythNis5bHFlZmZ0clU2dUxpaXkrbVRwMDZIcUdzTkRObHYvMzJHd01HRERBRk1ydmR6bjMzM2VlK1pldHl1Umc3ZHF4cG84Q1BQLzVJbno1OVdMaHdJV2xwYVl3ZVBick1QODlUV2J4NHNlbjF2LzcxTDBhTkdzWDY5ZXZMN1RORXhIcWFLUk1ScjdwMTYwYU5Hald3Mld5ODl0cHJqQmt6aHRUVTFFcXZJemMzMTJOR3EwYU5HdHh3d3czdTE5ZGRkeDNaMmRtTUh6K2VRWU1HTVd6WU1BQ09IajFxdXE2a1VPWjBPcGs2ZFNydnZQT09hWVl3TEN5TUYxOThrYzZkTzVPWGwrZmVoYnBwMHliR2p4L1AzWGZmellRSkUvanh4eDlONzdkNDhXTG16Sm5EbFZkZVdlcWZhMnBxS3JHeHNkU3ZYOTgwVm55bXJLaTJiZHVTazVOVDZzOFFFZCtsVUNZaVhnVUVCREI0OEdBdXVlUVNVMGlvYk04Ly96eGJ0MjQxamQxenp6MEVCd2VieHZyMDZVUExsaTFOdHhTUEhEbGlPaWM2T3Ryclo2eGR1NVlYWDN5Uk5XdldlQnpyMnJVcm5UdDNCdUNPTys1Zzl1elo3TjI3RjRELy9lOS9mUFBOTjZaTkRHQXMyTC8vL3Z2cDNyMTdxWDZPaXhZdDR0TlBQMlhYcmwzTW5EblQzUVBONVhKeHp6MzNsSGh0Nzk2OTZkMjdONXMzYjlaYU01RXFUcUZNUkU2cFg3OStsbjcrdEduVCtPYWJiMHhqTFZxMDRLYWJidko2ZnZFMVhpa3BLYWJYeFVQWndZTUhlZnZ0dDVrMWExYXAxcytGaElRd1ljSUVCZzhlN0c1SVd6U1ExYXBWaTd2dnZwc2JicmdCaDhOeDJ2Y3I5T0NERDNxdDc5MTMzelh0VkkySmlmR1kvU3YwM0hQUGtabVpTYjkrL2VqVnExZVZmWnlVU0hXbU5XVWk0cE9tVFp2R0cyKzhZUm9MRGc3bStlZWZML1hEdUlzK0Vnck1UVmNuVHB6SURUZmN3TXlaTTh1MG9hRkZpeGFNR1RQRzQzRk5kcnVkL3YzN2MrMjExNTR5a0dWbFpmSFZWMSt4Wk1rU3I4ZlQwOVBkclM4Kyt1Z2pYbi85ZGZjeG04M0cwS0ZEVDFsWGFtb3EyN2R2Wjl5NGNUenh4Qk9sL3ZtSWlPL1FUSm1JVktpc3JDeVAyM3NseWMzTlplellzWHo5OWRjZXg1NTg4a21hTm0zcWZwMlptVWxZV0poSFFISzVYUHp5eXk4c1c3Yk1ORjZyVmkzMzF4czJiUENvcTFhdFdqejY2S09NSERuUzQ3UHo4L05adFdvVlM1WXNZZW5TcFFRSEI1dWVSK2wwT25uMTFWZVpNV01HZ3dZTm9sZXZYcVkxYko5ODhnbVRKMDh1Y2YxWDdkcTFTVTFOWmVyVXFmenZmLzh6SGJ2eHhodHAxNjZkMSt2eTh2STRlUENnKzNYanhvMVArUmtpNHJzVXlrU2tYT1RtNXVKME9rMlBPM0k2bmJ6Ly92dW04NHF2QlN0cTgrYk5QUDMwMDJ6WXNNSGoyUDMzMzgvVlYxOXRHcnZsbGx0SVNVa2hMQ3lNME5CUWdvS0NjTGxjcEtXbGtabVphVG8zTmpiVzFLS2llL2Z1N2x1RE5wdU5HMjY0Z1JFalJuZzhQbW5UcGswODlOQkRyRml4d3ZUSXBtN2R1dEd0V3pmR2pSdG5DbG9IRGh4Zy9QanhUSmd3Z2ZidDI5T2xTeGR1dlBGR2F0U29jY3BBbHB5Y1ROKytmWW1NakdUbzBLRWVmY25hdEduRHlKRWoyYlZybDJuOGwxOStvVTJiTm56NTVaY1VGQlM0eDg4NTV4eXZueU1pdmsyaFRFVEt4YVpObXhnd1lBQU9oOE1ka0RJeU1yd3VndmRtN3R5NVBQSEVFNmJPOVlXR0RCbkNuWGZlNlRGKzRZVVg4c1VYWDVDUmtlSFJLTGE0bTIrKzJmUzZTNWN1dlBUU1MzVHMySkVSSTBiUW9rVUxBSThacXMyYk41c2F2Ulp5T0J4Y2Q5MTF0R3ZYamhkZmZKSGx5NWViamhjVUZMQnk1VXB5YzNQcDM3OC9GMTk4TVE2SHd4MmVnb0tDdVBycXErblhyeDlKU1VsTW1EQ0JHVE5tZUh4T3c0WU5tVGh4SWtGQlFSNjdSei82NkNNKyt1Z2pqMnM2ZE9oUTRxK0ZpUGdtclNrVGtYTFJzbVZMWW1KaUtDZ29JQ01qZzlUVVZLKzNMWHYyN09uMStxNWR1M3EwandnS0N1TFpaNS8xR3NnQXpqLy8vRkxWMXJselo0LzNTRWhJWU9yVXFiejU1cHZ1UUFhNEYvQ1hKQ2dveUwwanRWR2pScnp4eGh0TW1EQ0JsaTFibXM0TEN3dGo3Tml4T0J3T0lpTWo2ZENoQTFGUlVRd2VQSmh2dnZtR3A1NTZpcVNrSk1DWTlTdmVDNjVGaXhhODg4NDcxS3haRXpCdWI1N3VFVXZKeWNuRXg4ZWY5dWNnSXI1SE0yVWlVaTdzZGp2Snlja2UvYnFLdXZUU1MrbmZ2Ny9YWTRHQmdZd1pNNGE0dURpbVQ1OU93NFlOZWY3NTUybmR1dlVwMzgvYk1idmRUbGhZR0xHeHNUUnUzSmdycnJpQ1hyMTZlZDBja0p5YzdERjI2NjIzTW4zNmROUHR6OERBUU5xMWEwZW5UcDFJVGs2bWRldldwbWQvQWx4MjJXVmNkdGxsTEYrK25DKysrSUtmZnZxSkJ4OThrSVNFQlBjNW8wYU5vbDY5ZXFaYnZJVWFOV3JFbENsVEdEeDRNRmxaV2ZUczJaTW5ubmpDL1J6UFFpKzg4QUxQUFBPTXh5WUdNRUtjRnZtTFZGMEtaU0pTS3BkZWV1bHArMkJkZWVXVlpHWm1FaGdZU0dCZ0lFRkJRWVNFaEJBYkc4djU1NS9QQlJkY1VPTDFOcHVORVNOR2NPNjU1M0x4eFJkN0RTOUZOV3JVaUtWTGwrSnl1YkRaYkRnY2pqSzFvdkFtS2lxS3ZuMzc4dFZYWDlHdFd6YzZkKzVNeDQ0ZFQxdExvVTZkT3RHcFV5ZXlzN005cmltNlNjR2I1czJiOCtLTEwzTHMyTEZUemlpMmJkdVdtVE5ua3BxYWF1ckRGaFVWWmRySUlDSlZqdzF3V1YxRVZWVzNibDNxMXEwTHdOMTMzMzNhSm84aVVqWGs1ZVhoY0RoSzNYcERSQ3Jld29VTEdUNThPQUJwYVdrZUcyTDhnV2JLUkVTS0NRd010TG9FRWFtRzlHMmdpSWlJaUE5UUtCTVJFUkh4QVFwbElpSWlJajVBb1V4RVJFVEVCeWlVaVlpSWlQZ0FoVElSRVJFUkg2QlFKaUlpSXVJREZNcEVSRVJFZklCQ21ZaUlpSWdQVUNnVEVSRVI4UUVLWlNJaUlpSStRS0ZNUkVSRXhBY29sSW1JaUlqNEFJVXlFUkVSRVIrZ1VDWWlJaUxpQXhUS3pvTFQ2WFIvZmZ6NGNRc3JFUkVSOFc4NU9UbnVyNHYrKyt0UEZNck9RdEVndG1IREJnc3JFUkVSOFc4Yk4yNTBmMTAwb1BrVEcrQ3l1b2lxeW02MzA2Wk5Hd0lDQWdEbzNMa3o3ZHExSXl3c3pPTEtSRVJFL0VOdWJpNWJ0MjdsMjIrL3hlbDA0bks1V0xkdW5WL2VvVklvTzB0eGNYRTBhdFRJNmpKRVJFU3FoWlNVRkhidDJtVjFHUlVpd09vQ3FyckRodzlqczltb1Y2K2VlOFpNUkVSRXlwZlQ2U1FsSllVOWUvWllYVXFGMFV4Wk9iSGI3VVJIUnhNU0VvTEQ0YkM2SEJFcGdkMXVKemc0bUx5OFBQTHo4NjB1UjBSSzRIUTZ5Y25KSVMwdHplLy92Q3FVaVVpMUVod2NURkpTRXNIQndRQnMyN2FOSTBlT1dGeVZpSWhDbVloVUkyRmhZU1FsSlptV0dyaGNMdmJzMmNQQmd3Y3RyRXhFUktGTVJLcUpxS2dvbWpadGl0M3V2UlBRZ1FNSC9IcXRpb2o0UHZVcEV4Ry9GeGNYUjJKaW9qdVF4Y1RFTUduU0pNNDk5MXozT2ZIeDhUUnAwZ1NieldaVm1TSlN6VG1BWjYwdVFrU2tvdFNwVTRjR0RScTR3MWJkdW5XWk9uVXE3ZHExbzJmUG5temJ0bzF0MjdZQkVCb2FTa1JFQkdscGFiaGN1b2tnSXBWTG9VeEUvRmJEaGcySmo0OTN2MjdldkRuVHBrMmpidDI2QUFRRUJIREZGVmVRbHBiR21qVnJBR01qUUhSME5HbHBhWDc3S0JjUjhVMEtaU0xpZCt4Mk8wMmJOaVUyTnRZOWRzRUZGL0Q2NjY4VEZSVmxPdGRtczlHNWMyZUNnNE5adm53NUFJR0JnZFNvVVlQMDlIUy8zNEl2SXI1RG9VeEUvRXBBUUFCSlNVbEVSa2E2eDY2NTVockdqeDlQVUZDUTEydHNOaHZ0MjdlblFZTUdMRnk0RUtmVGljUGhvRWFOR21Sa1pKQ1hsMWRaNVl0SU5hYmRseUxpTjRLQ2draEtTaUlrSk1ROWRzY2RkekJreUpCU0wrQmZ0bXdaSTBlT0pETXpFekFhVjI3ZnZwMmpSNDlXU00waUlvVVV5a1RFTDRTR2hwS1VsRVJnWUNBQURvZURoeDkrbUw1OSs1YjV2VFpzMk1BRER6ekFvVU9IQUtPWDJlN2R1MGxKU1NuWG1rVkVpbElvRTVFcUx6SXkwdFR5SWlRa2hPZWVlNDd1M2J1ZjhYdnUyN2VQSVVPR3NHUEhEdmZZL3YzNzJidDM3MW5YS3lMaWpVS1ppRlJwc2JHeE5HclV5SDE3TWpvNm1va1RKOUtoUTRlemZ1KzB0RFFlZlBCQlZxOWU3UjVMVFUxbHg0NGRhcGtoSXVWT0MvMUZwTW9xM29Pc1RwMDZUSjA2bFpZdFc1YkwrNGVFaE5DclZ5ODJiOTdzbmpFcjdHVjI5T2hSQlRNUktWY0taU0pTSlRWbzBJQTZkZXE0WHpkcjFveHAwNlpScjE2OWN2MmN3bDVtcWFtcHJGdTNEbEF2TXhHcEdBcGxJbEtsMk8xMm1qUnBRbHhjbkh1c1k4ZU92UDc2NjBSSFIxZllaM2JwMG9XQWdBQldyRmdCcUplWmlKUS9oVElScVRJQ0FnSklURXcwTllEdDJiTW5MNy84TXNIQndSWDYyVGFiamZQT080OTY5ZXF4Y09GQ1hDNlhlcG1KU0xuU1FuOFJxUks4OVNBYk1HQUFEenp3UUtVL1JIekpraVdNR2pXS3JLd3N3T2hsdG0zYk50TFMwaXExRGhIeEx3cGxJdUx6aXZjZ3M5dnRQUFRRUS9UcjE4K3ltdGF0VzhjRER6eEFhbW9xWVBReTI3VnJsN3UzbVloSVdTbVVpWWhQSzk2RExEZzRtTkdqUjNQbGxWZGFYQm5zMmJPSG9VT0hzblBuVHZlWWVwbUp5SmxTS0JNUm4xVzhCMWxVVkJRVEprd2dPVG5aNHNwT09ucjBLQTg4OEFCcjFxeHhqeDArZk5qVWRGWkVwRFMwMEY5RWZGSjhmRHdOR3paMEI3TDQrSGplZlBOTldyZHViWEZsWm9XOXpEWnUzT2llTVFzTEN5TThQRnk5ekVTa1RCVEtSTVRuMUs5Zm43cDE2N3BmSnlZbTh2YmJiMU8vZm4wTHF6cTFnSUFBZXZUb1FVcEtDdXZYcndlTTI2eFJVVkVjUFhwVXZjeEVwRlFVeWtURVo5anRkaG8zYmt6Tm1qWGRZOG5KeWJ6eHhodkV4TVJZV05ucDJlMTJMcjMwVW13Mkd5dFhyZ1NNWG1ZeE1UR2twNmRUVUZCZ2NZVWk0dXNVeWtURUp6Z2NEcEtTa2t3TllLKzg4a29tVHB4b2FvUGh5MncyRzhuSnljVEh4N040OFdKY0xoY0JBUUhFeHNaeTdOZ3g5VElUa1JKcG9iK0lXQzR3TUpCbXpacVp3bGYvL3YwWk1XSkVwZmNnS3krTEZpM2luLy84SjluWjJZQjZtWW5JNlNtVWlZaWxRa0pDYU5hc21ha0gyWU1QUHNodHQ5MW1jV1ZuYjgyYU5UejQ0SU1jT1hJRVVDOHpFU21aUXBtSVdDWWlJb0xFeEVRY0RnZGdkTzEvNXBsbjZObXpwOFdWbFo5ZHUzWXhkT2hRZHUvZTdSN2J0MjhmKy9idHM3QXFFZkZGQ21VaVlva2FOV3JRdUhGajkrM0p5TWhJWG43NVpUcDI3R2h4WmVYdnlKRWpEQnMyakhYcjFybkgxTXRNUklwVEtCT1JTbGU3ZG0xVGU0dmF0V3N6ZWZKa21qVnJabUZWRlNzN081dEhIMzJVSlV1V3VNZlMwOVBadW5XcldtYUlDS0RkbHlKU3lZcjNJR3ZTcEFuVHBrMmpZY09HRmxaVjhRSURBK25Sb3djSER4NWt3NFlOZ0hxWmlZaVpRcG1JVkFxYnplYlJnNng5Ky9hODlkWmIxS2hSdzhMS0tvL2RicWRyMTY0NG5VNSsrKzAzUUwzTVJPUWtoVElScVhBT2g0UEV4RVJUQTlqdTNidnp5aXV2RUJvYWFtRmxsYzltczlHeFkwZHExcXlwWG1ZaVlxSTFaU0pTb1FJREEwbEtTaktGcjF0dnZaVkhIbm1reXZZZ0t5OC8vL3d6anozMkdNZVBId2VNWG1aYnQyNGxQVDNkNHNwRXhBb0taU0pTWVVKQ1FraEtTaUlvS0Fnd2J0OE5IVHFVZ1FNSFdseVo3MWk5ZWpYRGh3L242TkdqZ05ITGJPZk9uUncrZk5qaXlrU2tzaW1VaVVpRjhOYUQ3TWtubitTYWE2Nnh1RExmczNQblRvWU9IY3FlUFh2Y1kzdjM3bVgvL3YwV1ZpVWlsVTJoVEVUS1hmRWVaQkVSRVl3ZlA1NExMN3pRNHNwODErSERoeGsyYkpoN1p5YkFvVU9IMkxsenA0VlZpVWhsVWlnVGtYSlZ2QWRaelpvMW1UeDVNaTFhdExDd3Fxb2hLeXVMUng1NWhHWExscm5IMHRMUzJMWnRtMXBtaUZRRDJuMHBJdVVtSVNHQmV2WHF1VjgzYXRTSWFkT20wYmh4WSt1S3FrSUNBd081NnFxcjJMZHZINXMyYlFLTWRYbVJrWkdrcGFVcG1JbjRPWVV5RVRscmhUM0lhdFdxNVI1cjE2NGRVNmRPSlM0dXpzTEtxaDY3M1U2M2J0M0l5OHZqanovK0FJejFlREV4TWFTbHBhbVhtWWdmVXlnVGtiUGlyUWRadDI3ZG1EUnBVclhyUVZaZWJEWWJuVHAxSWpZMmxpVkxscmg3bWRXb1VZTmp4NDZSbjU5dmRZa2lVZ0VVeWtUa2pBVUdCdEtzV1RQQ3c4UGRZMzM2OUdIMDZOSHVYWmR5NWxxM2JrMnpaczM0NmFlZktDZ293T0Z3RUJzYlMzWjJOams1T1ZhWEp5TGxUQXY5UmVTTUZPOUJaclBadVAvKys3bnp6anN0cnN6L3JGcTFpaEVqUnBDV2xnYW9sNW1JdjFJb0U1RXlDdzhQSnlrcHlUMGJGaGdZeUpOUFBzbTExMTVyY1dYK2EvdjI3UXdkT3BSOSsvYTV4OVRMVE1TL0tKU0pTSm5FeE1UUXBFa1Rkdyt5OFBCd1huenhSUzYrK0dLTEsvTi9odzRkWXRpd1lXemN1TkU5bHBLU3dxNWR1eXlzU2tUS2kwS1ppSlJhclZxMWFOQ2dnZnQxWEZ3Y2t5Wk5vbVhMbGhaV1ZiMWtabWJ5eUNPUHNIejVjdmZZMGFOSDJiWnRHeTZYL2pvWHFjcTAwRjlFU3FWZXZYb2tKQ1M0WHpkczJKQzMzMzZicGsyYldsaFY5Uk1VRk1SVlYxM0Y3dDI3MmJ4NU0yQ3M3NHVLaXVMbzBhTUtaaUpWbUVLWmlKVElXdyt5Tm0zYU1IWHFWR3JXckdsaFpkV1h3K0hnOHNzdjUvang0NnhhdFFwUUx6TVJmNkJRSmlLbjVIQTRhTnEwcWFrSDJhV1hYc3JreVpNSkN3dXpzREt4Mld4Y2VPR0ZSRWRIczNUcFVnRDFNaE9wNGhUS1JNU3JnSUFBbWpWclJrUkVoSHZzYjMvN0cyUEdqQ0VnSU1EQ3lxU29ObTNha0ppWTZOSExMQ3NyaTl6Y1hLdkxFNUV5VUNnVEVRL0J3Y0cwYU5HQ2tKQVF3SmlWdWZmZWV4aytmTGg3MTJWVnNIcjFhbjcvL1hmaTR1SThuaTV3N05neGxpNWRTbloydHVuV2JGWFV0R2xUa3BPVFdiQmdBVGs1T2RqdGRtSmpZOG5OelNVN085dnE4a1NrbExUN1VrUk13c1BEU1V4TWRNK0dCUVFFOE5oamo5RzdkMitMS3l1N2h4OSttQVVMRmpCNzltemk0K1BkNDA2bms1RWpSN0pnd1FMT1BmZGMzbnp6VFhjVDNLcHM2OWF0REJzMnpOUzdiTStlUFJ3NGNNRENxa1NrdEJUS1JNUXRPanFhSmsyYVlMZmIzV1A5Ky9lblM1Y3VGbFpsc05sc05HblNwRlNiQzV4T0p6ZmZmRFA3OXUwakx5K1BoZzBiQXZEc3M4L1NzbVZMbm4vK2ViNysrbXVTazVOWnVYSWxGMXh3QVMrLy9MTHBjVkZsa1p1YnkxOS8vZVVUNjdoU1VsSVlNMllNZVhsNXBqSDFNaFB4ZlFwbElnSVlNMlF0V3JTd3Vvd1N4Y1RFTUd2V0xDSWpJMHM4cjZDZ2dFNmRPbm1NUC9MSUkzejMzWGY4OWRkZk5HclVpT25UcC9Qd3d3K3pmUGx5R2pSb3dMUFBQa3Y3OXUzTFhOY2pqenpDL1BuenkzeGRaVHA0OENDN2QrKzJ1Z3dSS1lIOTlLZUlTSFZRdUg3TWx4MDllcFJseTVhZDlqeUh3OEhycjc4T3dFTVBQY1RLbFN0WnVuUXA3Nzc3TG4vOTlSY0FPM2JzNEpKTExuRTNZZDIxYXhlREJ3L211KysrSzNOZEsxYXNLUE0xbGEwcS9QNktWSGZhUWlVaUFCdzVjb1R3OEhDZlhGc1ZGUlhsL3JybzJyQ1NGSWF2alJzMzByRmpSOGFNR2NQUW9VUFp1M2N2ZVhsNUhndmdXN1Jvd2ZMbHkrblJvOGRaMVpxUmtZSFQ2VHlyOXlodkxwZUx2WHYzV2wyR2lKeUdRcG1JQU1ZNnJKMDdkMXBkaGxjdFdyUW84M3F2bFN0WEVoa1pTYk5telhBNm5UaWRUclp1M2NyMDZkTk41MzMrK2Vja0pDUncvZlhYMDZCQkE5TjZ1ak94ZWZObW53dGxJbEkxNlBhbGlQaWxMVnUyRUJnWXlMeDU4d0Q0OHNzdlNVMU5CWXdGLzRVUFVML3BwcHZZczJjUEJ3OGU1TkNoUTViVkt5S2lVQ1lpZnNucGRKS2FtdXArRE5HS0ZTdElUMDhINEt1dnZtTExsaTFXbGljaTRrRzNMMFhFTDAyWk1vWDgvSHkrLy81N3BrK2Z6bjMzM2NmaHc0Y0I0em1SRG9mRDRncEZSTXcwVXlZaWZtbnYzcjFzMjdiTjNVajF0OTkrYzMvZHJWczNHalJvWUdWNUlpSWVORk1tSW43cDRZY2ZOcjFldG13WnJWdTNCbURjdUhGV2xDUWlVaUxObEltSVg3cisrdXU1L2ZiYjNVOGpHRFJvRU0yYk53ZGc5dXpaM0hUVFRlNnZTOXRtUTBTa0ltbW1URVQ4MGpQUFBBUEF4eDkvektKRmkwaE1UR1REaGcwQWZQZmRkeXhmdnB6QXdFQmVlKzAxOTZMLzB6MHBRRVNrSW1tbVRFU3FEWWZEZ2QxdUp5c3JDN3ZkenNDQkEzRTZuV3pZc0lHd3NERDY5ZXRuZFlraVVvM3AyWmNpNHZPS05vOTkvLzMzYWR1MnJjVVZtWFh0MnBXTWpBd0EvdmpqRHpXUEZaRXpvcGt5RVJFUkVSK2dVQ1lpSWlMaUF4VEtSS1JhNmRXckY3MTY5V0wzN3QxV2x5SWlZcUxkbHlMaXQzSnpjeGsvZmp3QVR6MzFGQUFIRHg0RUlEOC8zMzNlbURGakFIajAwVWNKRGc2dTVDcEZSQXlhS1JNUnY1V2ZuOCtzV2JPWU5XdFdpZWNWbnBPYm0xdEpsYzdNWDcwQUFDQUFTVVJCVkltSWVGSW9FeEVSRWZFQkNtVWlJaUlpUGtCcnlrU2tXdWphdGF2cDllMjMzNDdkcnU5TFJjUjNLSlNKU0xWUTJOeTFVRlpXbGtXVmlJaDRwMUFtSW40ckxDeU1sU3RYbXNhU2s1TUIrUHp6ejJuY3VMRUZWWW1JZUtkUUppSithKzNhdFFDY2M4NDVKZDZxZERxZHJGKy9Ib0JXclZwVlNtMGlJc1VwbEltSTM3cjk5dHNCV0xod0lXRmhZYWM4Ny9qeDQrNXppOCtzaVloVUZxMXlGUkVSRWZFQkNtVWlJaUlpUGtDM0wwWEU3NzN3d2dzNEhBN1QyUC85My84UkVSRUJRRUZCZ1JWbGlZaVlLSlNKaU4vNzl0dHZQY1lXTEZoUStZV0lpSlJBb1V4RS9OYkVpUk5MZFY1T1RnNlBQLzU0QlZjaklsSXloVElSOFZ2ZHVuVXI5YmxYWFhWVnhSVWlJbElLV3VndklpSWk0Z01VeWtSRVJFUjhnRUtaaUlpSWlBOVFLQk1SRVJIeEFRcGxJaUlpSWo1QW9VeEVSRVRFQnlpVWlZaUlpUGdBaFRJUkVSRVJINkJRSmlJaUl1SURGTXBFUkVSRWZJQkNtWWlJaUlnUFVDZ1RFUkVSOFFFS1pTSWlJaUkrUUtGTVJFUkV4QWNvbEltSWlJajRBSVV5RVJFUkVSK2dVQ1lpSWlMaUF4VEtSRVJFUkh5QVFwbUlpSWlJRDFBb0V4RVJFZkVCQ21VaUlpSWlQa0NoVEVSRVJNUUhLSlNKaUlpSStBQ0ZNaEVSRVJFZm9GQW1JaUlpNGdNVXlrUkVSRVI4Z0VLWmlJaUlpQTlRS0JNUkVSSHhBUXBsSWlJaUlqNUFvVXhFUkVURUJ5aVVpWWlJaVBnQWhUSVJFUkVSSHhCZ2RRRWlJbVh4d3c4L3NIcjFhcXZMTU1uTnpiVzZCQkh4QXdwbElsS2xmUHp4eDFhWElDSlNJUlRLUktvb205MUJRdnNyYUhQdE1KejVlU3g5NTJHT0hkaHFkVmtWSWpjM2wvRHdjS3ZMT0syQ2dnS2NUcWZWWlpSSi9kbzFlUFdSUG9TSEJ2UGFmK2J4M2RLMUZCUlVyWitEaUwrd0FTNnJpeENSMGdzSWlhQnA1NXRKN3ZjTWtiVWJ1OGZUOW0zaFAvYzJBNWYvL1pGMk9CelVybDBiaDhOaGRTbW41SEs1T0hMa0NGbFpXVmFYVW1vMllNMW5vMm5adUk1NzdFQnFPaysrL2dYLytXRUZ4N0p5ckN0T3BCcFNLQk9wSXNKaTY5SzgreDEwdU9VeEFrTWl2Sjd6L3Q5anljMDRVc21WU1ZVVkdSWk0rcytUdlI3THpzbmx4ZmUvNDkwdkZyUDc0TkZLcmt5a2VsSW9FL0Z4TWZWYjB1YmFvWnpUNHk3c0FZRWxuanZqN2tTTzdmZlBXNWhTL2hKcXhiRDcyL0VsbnBOZjRPUzlMeGN6K1pONS9MVmxieVZWSmxJOWFVMlppSStLYTlxQkRyYzhUcE9MYjhKbXM1WHFtdUNJV0k2aFVDYWxFeFVlY3RwekFoeDI3cnJ4RXY3UnV3dGYvcnlLNTkrWnphOXJkMVJDZFNMVmowS1ppSStKUCtjaXp1djNEQTNhOTRCVGhMSHNQTmh5Qk9wRVFNMndrK1BCRVRVcXFVcnhCMUVSb2VhQmpBTndZQlVrWEFBaDBhWkROcHVORzdxMjU0YXU3Wm4vNjNxZWZ2TXJGdjJ4dVJLckZmRi9DbVVpUHFKZXU4dm9lTnRZNHMrNTZKVG5wQjJIdFNtd0pnV2NMdWpleEJ6S3d1TVNLcUZTOFJkMTRzekJpK3hEc081eldQOC9hTlFWR25lRGlEb2UxMTEyL2prc25IWU92Njdid2VPdi9ZODV5OVpWVHNFaWZrNmhUTVJpOWMrN2lndnZlSm5ZUm0xUGVVNUtKdnl4SDdZVlcyOTk5TGo1ZFhTOTVoVlFvZmlyVmsyS0JhNk1mY2FQTGlkc24yLzhGMzh1SlBXQ0drMDhyaisvWlNOK21ES2NEVHNPOFBBcm56SjcwV290VWhZNUN3cGxJaFpKYUg4bEZ3MmVXR0lZMjU4QksvZkNubVBlajZjVjYxZ1FrNkJRSnFYWHFtbGQ4OEN4L1o0bkhWaGwvQmZiREZwY0QzR2UvNCsxYUJUUDE2OE9aY09PQTR5WStGKytYZkpYQlZVczR0OFV5a1FxV1h6THpuUzU5M1hpbXJUemZvSUxEbVRCc2wyd1A3UGs5eW9leXFJMFV5WmxjRTdqWXFHc2NLYk1tOVJOc0hRaXhEU0dWbjBndGluR0J2NlRXalNLWi9ia1lhemZ0cDk3WHBqT3o3OXZLdmVhUmZ5WldtS0lWSkxhTFM2aXk3MnZVVFB4UEsvSFhTN1lsd0ZMZDhIaDdOSzlaNUFEQnAyTCs5L0cvSnhzM3IwbHJNUnJSQXBsTEp4TWVHand5WUh2SDRLODAzd25VQ2lpRHJUcFo4eWMyZXhlVDFtelpTLzNqUHVJeGRvUUlGSXFtaWtUcVdCeFRUdlE1YjQzaUc5eGdkZmpMaGZzUFFhTGRuck9mSjFPYmdIa09TSHdSS1A3Z09CUUFrT2p5TXRPUDh1cXhkK0ZoUVNaQTFsQlh1a0RHVURHZnZqbEZRaU5nM2EzUTgwV0h1R3NkV0k5RmswYnlSOGJkbkhYMkEvVlNrUGtOQlRLUkNwSWRFSUxMcmpqSlJwM3V0N3I4Y0tac1VVN1BSZnNsMFZPd2NsUUJoQWNXVU9oVEU3TG8wZFovaG4rVDVoOUdKYTlDbUcxb04xdEVOZkNvNVZMK3hZTldQSEI0M3kvZEEwUC9ldFQxbTRyNFRhcFNEV21VQ1pTenNKck51Qzh2azl4VG8vQjJMemMxbkVCKzQ3QmtwMlFlaFpockZCT0FSUjk2Rkp3UkN3WkJ6VWpJU1dMQ2kvV295eS9sUGZNVHlVcnhaZzVDNCtIdG4vM0dzNnV1cWcxZi8yM0ZSOTg4d3ZQdlBVVk8vWWRQcnZQRlBFekNtVWk1U1E0TW82MjF3K24vYzMveE83dy9rZHIvekg0K1N4bnhvckx5UzlXaHhySVNpbEVSWlRUVEZseG1RZU1jQlpXQzlvTmdKcm16U2MybTQyQjExN0ViVmRmd01RUDV6QmgraHhTanB4aWU3RklOYU5RSm5LVzdBRkJOTzgra0l2dm1rUkFVS2pYY3c1bHdjS2RScit4OGxZOGxJWEZlRGI3RkNtdVZreXhoOXJuWlpYdkIyU2x3QzhUSWFxK3NlWXNwckhwc01OdTU5R0JWekg4NzkxNTZKVlBtVFpyRVRtNStkN2ZTNlNhOEw1bFJrUktKYUZERC9xL3Q0dExoMHoxR3NpT0hJZnZOc1BNZFJVVHlNQkxXNHlFWmhYelFlSlhQTnBoWkI2b21BOUszdzJMeHNFdmsrQ1k1d1BOZ3dJRGVPM1JmdXo3L21XdTd0eW1ZbW9RcVNJMFV5WnlCbUlidDZQcnNIZW8xZXg4cjhlUDVjSnZlMkZESlN5WktYNHJOQ2FoUmNWL3FGUjVubzFqSzNqeC9hRzE4Tk5vNDdtYUxhNkhzSnFtd3pVaXcvaG0wakJXYjk3RG9HZmY1N2YxT3l1MkhoRWZwRkFtVWdZUnRScHl3YUR4Tk8zU0Y1dVhoNFVmejRjL0Q4Q3EvWlhYQURCTmoxcVNNMURwb2F6UW5tV3daemswdlFJU3I0TGdTTlBodGtrSi9Qcmg0OHhhOEFjUHYvSVoyL1llcXB5NlJIeUFibCtLbElJak1JUjJONDdrMXFsYlNMemtWbzlBVnVDRTlZZmdveitOWjFSV1prZG1QV3BKemtTckpzVzcrWHZlV3F3NEx0ZzZCK2FPZ3UwL2c5Tzhsc3htczNIalpSM1lQT3Q1bnJpekY2SEJnWlZZbTRoMTFORmY1RFFTenUzT0ZhTStQZVd1eGozcE1HODdaT2RWYmwxRjNka0JBb3A4aS9WdW53anlqMWZRSWphcDhrS0NBc2xlOHRySkFXYyt6QjVpWFVHQjRYRGVZS2pWMnV2aHpPd2NiaHI1RnQvL3NxYVNDeE9wWExwOUtYSUtVWFdUdUhUSVZPcTF1OHpyOGNNbmRsUWU5SUhzazFOZ0RtWEJFYkVLWlhKS0ZkWU80MHpsWmNLeXljWk96WE1IUW5SRDArSHcwR0MrZSswQmxxemF3aDNQL1p1Tk95cG9VNEtJeFhUN1VxU1lnT0F3enJ2MWFmcThzZDVySU12TWhRWGI0Zk4xdmhISVFMM0twR3pLdlhGc2VVbmZEUXZId20vVElEdlY0L0RGNXlheTdyUFJQSC9mRFVRVWZVU1VpSjlRS0JNcEl1SGNLN2p0My9zNC8rK2pzZHNkcG1OT0o2dzVDQit2aG8wKzFvZzhwOEQ4T2pnaTFwcENwRXJ3ZU1SU25zVXpaY1h0WFFFL1BnNWJmL1JZYjJhMzJYaGk4TldrekoxSXo0dTkzKzRVcWFvVXlrU0E4TGdFZWo3MU5kZU1tVU5RV0pUSDhmM0g0S1BWc0hpWGJ5N0NMRDVURmhwZHk1cENwRXFJalE0M0QvaktUSm1KQzliK0YrYU1oRU1iUFk2R0JBZnk3ZVFIbVB2NmNCclcwVGNoNGg4VXlxUjZzOWxKdktRdnQ3NjlsWVlkci9FNG5Ka0xjN2JBbHhzaDI0ZWJqUjhyM2tDMmJxSTFoVWlWMEx4aGJmTkFsZyszbmNqTE1wNE1zUHcxT0g3RTQzRDNUaTNaK3NWWWJydjZBdXhlMnRTSVZDVUtaVkp0UmRWdHhpMVQxdEI5NUNjNEFvSk14NXd1V0p0aTNLcmNkdFNpQXN0QURXU2xMRm8xcVdjZXFOUjJHR2ZvNEdxWSt4aHNtK2R4UzlQaHNQUGhjM2V5NVl1eHRHZ1ViMUdCSW1kUG9VeXFIVWRnTU1uOW5xWHZHK3VwVWY4Y2orT3AyVVlZVzdUVE4yOVZlbE84VjFtMGVwVkpDU3hySEh2V1hMRG1QekRuVVVqYjVYRzBjYjA0MW4wMm1uRkRieVFrU00wRnBPcFJLSk5xSmE3SnVmejkzVjBrOTNzR205Mzh2MzlPUGl6Y0FaK3RoU3dMZTQ2ZENjK3UvcG9wazFQemFCeGJaVUxaQ1htWnNQQjUrT045eURWdmdiYlpiUHh6VUU4T3pKbEljc3RHMXRRbmNvWVV5cVJhY0FTSGNmRmRrL2picTc5N1hRUy9LdzJtcjRaMVByeTBwaVNaZWNidTBFSWhVWEU0Z2tKT2ZZRlVXMEVCRHVMamlteG1jVGtoMjhlMkU1Zlc3cVhHUm9BRHF5aytyeDBWSHNLdkh6N09XNC8zSnp3MHlQdjFJajVHb1V6OFhxMms4eGs0UFlVMjF6M2c4WGlrakZ6NFlqMTh1OWw0VkZKVnByWVlVaHBSRVQ3YW8reE11UXBneFd2dzgxaXZHeGJ1L3R1bEhGM3dLaGUyYldwQmNTSmxvMUFtZmlzZ0pKeExocjVONzRuTENRZ09NeDF6dVdERElaaXhHZzc0U0FQWXMrVVp5dFJBVmp6NWZJK3lNNVcrQytZOUNUdCtObWIvaWdod09GajYzaWcrZk81T0lzTTBneXkrUzZGTS9GTE54UE1ZOEdFS0xYdjh3Mk4yTEQwSFBsMExQKzJvT2d2NVM4T3pxNzlteXNTVHozYnpMeGN1V1AyUkVjNHlEM29jdmUzcUN6aXk0QlU2dFc1YythV0psSUpDbWZnVmUwQVFuUWEreUkzLytwV0FZUE0vUGs0WHJENEEvL25MczRXRVB6aGViS1lzSkNyT21rTEVwMFZIRmc5bGZ2aUhJZnN3ekg4S3Rud1BUdk1mRElmZHpySi9QOGFyRC9jaEtGQTdOTVczS0pTSjM0aXUxNXorNysybS9VMmpQR2JIamg0M2JsVXUzZTFmczJORlpSUnZJRnRIRFdURlU3TUd4UnJIVnRWRi9xV3hiaWJNZmRUcjd0SUgrM1huME55SnRDeStFMVhFUWdwbFV2WFo3TFMrZGhoOTNsam5zYlBTNllKVisrRy9hNHdkaXY1TXZjcWtOS3A4TzR5eXlzMkFuNTZGVGJNOTFwcEZob2V3OXRObmVhai9sZGp0ZWhxQVdFK2hUS3Ewc05oNjlKbXlsczUzVDhabU0vL3ZmQ3pIdUZXNWJJOUZ4VlV5ZGZXWDB2Qm9ISnZoNTZHczBJWXZZTzRveUV6eE9EUnh4TTFzKy9JRjZ0Zlc1aGl4bGtLWlZGa0pIYTdrNysvc0lLYStPWHk0Z0UySFljWmZjQ3pYbXRxczRORkFWak5sNGtYVjdlWmZEbkxTWWY2VHNHdXhzUVc3aUlaMVl0azErMFd1N3RMR291SkVGTXFrQ25JRUJ0UDFnWGU0NXRudnNUdk1DM1d6OG1EV09waS8zWnJhckhRczE3aGRXeWlzUmwzc0FXcWFLU2NGT093MGlDK3lLOWZsOUxwTDBlK3QrZ0IrZWc2T2V6N1k5cHRYaC9IeDJNR0VCQVZhVUpoVWR3cGxVcVZFMVUyaS8vdDdhWEhGblZCc01mK3VOUGpvVDBqSnNxZzRINUNyWG1WU0FzOTJHTWZ4MzYwdnA1R3gxN2lkZWVCUGowUDlydXJFNFhuL29tMVNnZ1dGU1hXbVVDWlZSb3NyNzZUdkd4c0lpVFQzMzhwM3dvOWJqYTc4MWZTZkZ6ZjFLcE9TZURTTzljZDJHR1cxWWdyOCtnWVVtSGZLaElVRThlY25Uek9rVHpmc05tMENrTXFoVUNZK0x5QWtndXZIL1V6WFllOTRQRVQ4NkhINDhFL1ljc1NpNG55TXV2cExTUlRLVG1IL0gvRDl3M0JzcjhlaDF4N3R4K0ozSHlXNitPT3BSQ3FBUXBuNHRJaGFqUmo0MFdIcXRMN0VmTUFGVzFLTlZoZDVCZDZ2clk0OFpzb2lOVk1tSjNrKzkxS2h6TTJaQnorTk5oNXlYbXpPL2NLMlRUazRad0xOR3RiMmZxMUlPVkVvRTUvVnFPTjEvUDJkN1RnQ3pZdlZjd3ZneTQzdzR6YUxDdk5oR2NWMm0wYldibXhKSGVLYm10UXI5cFNINDVwaTl2REgrN0R3QmNnelAzNHFLRENBalRQSDBMZEhSM1F6VXlxS1FwbjRISHRBSU4xSHp1Q3FwNzcwT0hiME9IeXdDdlpuV0ZCWUZlRFpRRmE5eXVTa1ZrM3JtUWVxVXp1TXNramJDZDhQTjM0czFqcmpreGYrd2VjdjMwdElrQjdSSk9WUG9VeDhTbWlOT2d6NE1JWEVTMjQxSDNEQjJvUEc3VXBuZFYvTlg0TGl2Y3BpMUt0TWl2RG81bDlkR3NlZXFZVmpZZHNjanljQjNIaFpCdzdPbVVqRE9sb2VJT1ZMb1V4OFJxMW1IYm45My9zSUNvODJqZWNWd1AvV3c2SmRGaFZXaFJ6VlRKbVVvRm8zamoxVGF6K0hSZU04Ym1kR2hvZXc0K3R4ZEUzV056NVNmaFRLeENlMHZYNDROMDVjN2pGK0xBZmUvNk42OXg0cmkvUWM4OTJXeU5xTnNOa2QxaFVrUHNOdXM1Rll2OGl6WVYwdXlEaGdYVUZWU2RwTytQNGh5Tmp2Y1R0endWc1A4L2lkdmJDcGJZYVVBNFV5c1pRak1KaHJYNWpQUmY5NHhlUFkxbFRqVVVtNlcxbDZMcGNheUlwM2tlRWg1dUJRa0FPdS9GTmZJTVU0WWNFenNPY1hqMkEyOXY3ZUxKcjJDR0VoZW9LR25CMkZNckZNYUV3OEE2WWZvbDZiYnFaeHB3dm1iSVc1MmwxNVJqeDdsV25kaTZoSFdibjU0MzFZOGJyUlFxT0lpODlOSW1YdUJCckU2NXNnT1hNS1pXS0ptb25uY2ZzSCt3a01qVENOSDgrSDZYL0NOdTNVUDJPZVhmMzFqNFI0NlZGV2JJMlVsTUhCUDJIdVArRjRtbWs0TENTWW5kKzhTSmR6RXkwcVRLbzZoVEtwZE0wdkg4amZYbG5wTVg3a1JMdUw0N3FqNHBYTkJuY253OEQyMEM3KzFPZDV6SlNwZ2F3QTBab3BLMSs1R1REM1VhOXRNeGErOHlqMzNkeFYvY3lrek5Sb1JTcU56ZTdna3Z2ZjVKd2UvL0E0dHZrd3pOdGUrVFZWSlZPdWh2czZubnk5TXczZStoVW1Mek0zamMweTMxVWhvbWJEeWlsUWZGcUQrR0xoUERmZG1rTDh6Y0t4ME80MmFOREYrTTdwaE5mLytYY3VhdGVVd2M5OVFGNitIanNpcGFPWk1xa1VBU0VSM1BKL3F6MENtZE1GYzdjcWtKWEdvM09nOHp2dzlIelljQWdhUnNQWTdyQnVLSFJ2ZXZLOG84VW1RS0xycXkyR3FIRnNoZnB6T3F4OEU1em1hZjdicjc2UU5mOTloaGc5TjFOS1NhRk1LbHhZYkFJRFBqeElUSU9XcHZIY0FwaXhHclpxL1ZpcFpPVENrbDB3NWljNDV6WDQyMzlnKzFHb0h3WGYzd2FEenpQT0s5N1ZYdzFrQmFCVjB6cm1BVFdPTFYvNy80QzVqME51cG1tNFdjTjQ5djN3c3VjanJrUzhVQ2lUQ2hYWHBEMjN2YitiZ0dEemQ0b1p1ZkR2UHlBejd4UVh5bW45YngyMGU4UDQwV0dIdDYrRFcxcDdtU2xUQTFuQjIwelpYbXNLOFdlNWFmRER3NUNaUXRGbVBpRkJnV3o5OGdVdWF0ZjAxTmVLb0ZBbUZhamgrZGR5MDZUZlBjWVBaY0xIcTlWLzdGU2lRK0Q4ZXFjL0Q0em11amYvRno3NjAxak84dTROVURQVXZPNDRLcjRwMlBSSHZUcXoyYUI1d3lLN1Exd3VveEdxVkFBWHpIOFNVamQ3YkFCWTh1NG8rdlk0WHhzQTVKVDBON1ZVQUJ0dHJudUFuazkvWlJwMXVXRERZWmk1M3FLeXFvRG9FT05XNVB4QjBMcDI2YTV4dXVDT0wyRFpib2dJZ3BkN1FGNlJSL1haN0hhQ3cyTXFwRjZwR2lMRFFnaHdGUG5ydmlEWCtFOHF6cElKc09NbmorZG1mdkxDWFl3YTFCTzduZ0FnWGlpVVNmbXkyZWx5L3h0Y2ZOY2swN0RUQlF1MncwL2JMYW1xU2lnTVpCZlVOOExWZ0hOTGYyMWVnUkhNOHAxd3d6a1FXMnhkc2RwaVZHOXFIR3VSdjJiQXlyYzlOZ0NNRzNvajd6NHowQnlVUlZBb2szSmtjd1J3elppNXRPcDVqMm04d0dtc2U5cVVhbEZoVlVEUlFQYkJLbU1UeExrbjdqWTFMV1h2MTNVcHhtMU1nT1JpdHo4MVUxYTlSWVlYUytrS1paVm4vMjlHMjR4aU01TURyNzJJQlc4OVRGQ2dPbFBKU1FwbFVpNGNRYUhjK3RabUV0cGRaaHJQTFlDUFZzTmhOUS8zcWs2RU9aQzk4eHNNbWdVWFRZUGVuOER3QzJIVmZaNGg2MVNtbnVqSm0xUnNZa3d6WmRXYjUweVova0JXcW1ON1ljNG9qNTJabmRzbnNmV0w1NGtNQ3puRmhWTGRLS0xMV1FzS2krYTJmKzhsSURqTU5KNmRaend5U1F2NnZldmZEaWIyTU5wYVhGRGZHRHVuSm96dUJvMWlvRmNTMUFvM3hqdldnOE5ac0N2ZG1IazhsVjkyUTJvMjFETC9WaEFlbTFBaFB3ZXBHdXJXakRZUDVHVjZQMUVxVG42V3NUT3ord3NRZXZLYnBJVGFOVGc0WndJTnJ2a25oNDVtV0ZpZytBTE5sTWxaQ1ltcXljQVpxYVpBNW5KQituSDRVSUdzUkE5ZkJQRVJKMjlaWnVSQzU0YndWRmRqUFZtdGNGaThFNjcrQ0Jidmd1VjN3VHZYbC95ZVRoZjh1aGZlTGJicE5WcTl5cXExVmszcm1nZktzM0ZzUUNqVWFBcmFVMWdLTHZqeE1UaTJ4N1F6TXlRNGtBTS9UQ0NodHBZWlZIY0taWExHd3VJU0dEQTlCVnVSZGdzdUZ4ek1oRS9XV0ZoWUZmSFJhdVBIbjdZYnR5eS8zbWk4SHZPVDBibS96Z1RvOGk3c1RvY2ZCMENOMEpQbmxPUWZYOEluZjVuSDFLdXNlbXZWcE5qOTc3TnRIQnNlRDEyZmdYdi9nTWN6NElFdGNNMFVGTXhLNmFmbjROQTZVekN6MjIzc25qMmVwQWFsM0hZdGZrbWhUTTVJVkowa2JudHZ0Mm5NNVlKdFIrR0xEUllWVlVVRUIwRHp1Sk03VWVQQ2pGKzc3Qk9OZEhla0daMzdEMlJBMjNnamtNV0ZRYi9QNExPMXAzLy9YV21lRFdUVjFiOTY4K2ptZjZZelpUWTdkQjRGRDI2RmJzOUMvTG5HZXFuZnBzR0IxUkNtcnZXbHRtd1M3RjdxMGN0czAvL0djRzZ6K2hZVkpWYlRtaklwczdnbUhiaHAwbSttTVpjTDFxWVl0OW5FdTVnUVdIUW50S2hwdExDby9USms1aG96aXpZYlhOYkVPTy8zRS85ZUZnYXlXdUZHcTR1aVliZHVKT3c3ZHVyUFNzc3hmazhLV3lGRjFXdFdNVDhwcVJKYU5pbDYrOUoxWmpObGdlSFE1MU5JNm1XODNyTU1GandMbTc5SEN4WE8wS3AvUTg0eFNPeGhlcGo1SHpPZTR0SzdYbWJoNzVzdExFNnNvSmt5S1pPNmJicDZEV1MvN2xVZ081MWp1Y1pDL2dDNzhmZHZ1M2dZOWkzY01BTnVhUVdOWTR4ZzJ5NytaQ0NyRVFwcHg0MXI2a1lZQVczcWRmRG5mY2FqbFU0bHI4QUljb1VjQVVFRWhVV2YrZ0x4VytHaHdZUUVCWjRjS01pSHZLeXl2WWtqQ1BwOWFRUXlaejU4L3hCTXV3ZzJmNGNDMlZsYVB4UFdmdXJSWlBibnQwZHkvYVZsYUZZb2ZrR2hURW90b1VNUHJudGhnV25NZGFJcDdPOTZZc3RwRlRpTloxVkdqWVBRNStHU1JzWmprVDYrQ1NiME1NNnBGUWJ2OVlhZjd6QUNXYi9QWUUyS2NXeG9KOWcwRE81S2hwcGgwT1kwUzA5eUNzeXZneU5LMmZCTS9FcTV0TVBvTVFHYVhHNzAydnFrTi96eUNxVVBZMXBuZGxyYmZqUnVBUmNMWmwvODYzNXU3bjZlUlVXSkZSVEtwRlFTTCtuTE5hTy9ONDA1WFRCN2s1ckNsc1hhRk9ONWxRQVhOekIrbkwvZGVIN2xmVi9EdmhNNzRpT0NUcTRoSzJ4dk1iS3owZFBzcXczUTZXMVlkWm9nbkdOdUlxNWVaZFhVV1hmelQrZ0VIWWNhWDM5MUYyejZwdlRYeGpTR2UxWkNYUVdMMDlxM0VwWk9CS2Y1dTZsUHg5L0RYVGQyVWJTdEpoVEs1TFNhWFQ2UTdpTS9NWTA1WFRCekhld3BZVjJUbkJRZVpINGQ1SURMVDZ3aFc3b0xsdTh4YnY4bVJCcGpZMzgyeGo3ckE4MU9ySjMrWmlNa3Z3WFh6NEFWZTA3L21ab3BFNEFvajI3K1pad3B1L1JKNDM3N1g1L0FxZzlLZjExTVl4aTBBT3AwZ0VzZUI1c0Q0clFMdUVTcG0rSG41NkFnenpRODlZbmJHZEtuRzNwY3B2OVRLSk1TMkdoNTFkMWNOdng5MDJpQkV6NWRhelFwbGRON3REUDhmZytFRk5sV0V4MWk3TDdNTFlBL0Q1aDNXUUpjM3dMV0RZV2JXaG12Ui80QTEzNE12NVZoZmZieFlqTmxvVFhxZUQ5Ui9GcnQyRWp6UUY0Wi91Q0d4a0d6cThHWkIzTkhsZjY2d2tBVzNRaTJ6WU5aZDhDTi80YTdsa0hDQmFWL24rb29ZNyt4Z2FKWU1QdS9SL3N4b3Y4VkNtWitUcUZNVHNGRzYydUhjY21RdDB5akJVNzQ3eHBqOGJtY1hzMHdveGxzc3ppNDUveVQ0eW1aUnNpcU54RVNZMDh1NnYvK3hHYXJEa1UyeXgzSmhqZC9MZnRuRi84OWlxbW5XWXJxcUdXVFltRThvd3dMUUJ0M05XYTQxczJFdEoybHU2WjRJUHVrTjF6N0JyVHREL1pBQ0k0cS9lZFhWOW1IWVA1VEhzL0xuRGo4Rmg2N294YzJKVE8vcFZBbVhoaUJyUFBkazB5aitVNllzZHJZUlNpbmRuTXJ1UGRFQUR1VUJhOHNOYjRlM1EzbURJRC8zQUpUcm9HL3R6VWVuZlRPOVNjWDlYKzAycGlCZk9oNzJIeGlyZDdvbjR4dS8yV1ZsbU4rcmE3KzFkTlpOWTZ0MmRMNGNlM25wVHUvcEVDV2x3WC91UkdTNzRhclhpbDlEZFhWOFNQdzR4T1FiLzZEUFBiKzNqeDJSMC9ObVBrcDlTa1REeTE3M3UwUnlISUxqQzd4eFcrSmlkbmxUV0RHemVDd0djdHczbGhoekhJOWZvbHh5L0tLcGlmUGpReUNqMWNiclovYXhjT1hHNHhacytiL0I4OTBOY2IrMkE5VGxwOVpMUjR6WmVycVh5MTVQbUpwYitrdlRsa0RyZ0xZdWJCMDU5ZS9DS0lhZWc5a002NkRsSFdRMEJGYTNXeWMvLzJJMHRkU0hlV21HNDlsdW55TTBTZnVoTEgzOStaNFRoNnZmRHkzZU85WnFlSWN3TE5XRnlHK28vbmxnK2c2YkpwcExMZkFDQS9GRjQ2THB3T1p4dk1ybTlhQXE1dkJ3U3lZdncydWJRNEpVZkRTWW5qNEI2TmovNG85c1BHdzBYMS93MkhqK2lQWlJzK3ljVmNZQWJqbmRLT3ovNW5JZDBIN2VOd2RDUUpESS9uajB4Zks1ZWNwVmNmRUViY1FIRlRrKys5MU16MXVpNTNTb2ZWR3AvNjlwYmgvSHBrQXFadGd4OCt3ZUx4bklOczJEeTUvSGtKcVFHZ01OTG9VUW1KZ3kvZW5mKy9xekprSDJ4ZEFvMHVNZm5FblhIVlJhdzRlT2NhdmEzZFlWNXVVTzkyK0ZMZkVTMitsMi9EM1RHT0ZnU3hYZ2F4VXN2TGd1bzloM2paanBteksxWEJmUjFoMllyZGt3MmhZdHR0NEFQa041NXpjZ1Ztb1JVMmpPU3dZTFRMV0hEenpXbkx5aldCV0tEQWtuTURRaUROL1E2bHlRb01EelMweG5QbVFXOFl0MCt2L2QvcHpJdW9hdHkwSC9naDdsaHZocStndHkyM3pqUE1hZGpGYWJFenZCV2s3NE1MaHVwVlpHZ1U1TU84SnlNczBEVThaOVhjRzkrNWlVVkZTRVJUS0JJRDZ5VDNwL3NnTTAxaSswN2hscVVCV09qZTFnaEVYZVE5bUY5VTMxcGVGQmhpZCtQL2RHLzV4bnRFOE5zaGhYTis5S1d4Sk5YcVEzZlVsdlAvSDJkZmswYXNzWEcweHFwT3pib2RSa3BqR2NQc2NpS29QT1duR1JvRGFiWTFndHZZek9MTFZtQ0c3Y0RqMG1BaXh6U0QwUksrOC9iL0QrOTBVek1vaS96ak1lOHBqamRuYlQ5N09UWmQzc0tnb0tXOEtaVUs5ZHBkeDlUUGZtc1lLbkZwRFZoWnQ0K0hUVytEbEt5RzVubWN3TzY4dVBEMGZidnF2RWNqNnR6TjJZRjQzd3dpOWQzYUFPYmNiNjlGV0g0UnB2NTMrTTB1aitDM25JRFdRclZZOEdzZm1sZU8yNmN2SFF0TXJZT0I4STJ3VjNxS3MzUmF1bVFMdlhXTGMvbXg4R1Z6MEVBemJDTkdOaldzdmVRTE91K3ZrK3JZTGh4c3phMUt5dkV5WTk2VEg3ZWZQWHJxWDZ5NXBaMUZSVXA0VXlxcTV1S2JuY2UzejgweGpoVzB2c3ZKT2NaRjRXSDNBdUNYcHNNT0NRYkQxUVZoeE45U0pNTmFNRmM2WUxiN3paQ0RyL29GeDNaMGRZTnIxeGptTGQxS3VDM2M5WnNyVVFMWmFPZXR1L2lYNStoN1l1UWhpazd3SHM4RkxZTWc2bytIc3dkWEdOWVZiQnJ2ODAyZ29XLzhpNC9XcWZ4dk5hZVgwY3ROaC90TWVmY3krZkdVSWwzUm9abEZSVWw0VXlxcXhxTHJOdU9uVmxhWXhwd3MrVzZlMkYyZmkwVG1RbVdzOElxbHhETFNxWmZ6M3o3a25aOHd1cUEvcE9kNEQyWWp2NE5WZnlyZW00ak5sb2RHbmVXQ20rSlhZNkhEelFIbmV2c3pOZ0k5NmVROW1LV3VNdGhqQlVSQlpGOTVvQi8vWC9PUWptZzV2TkRZRGZIRW5UR29Dc3dZWnV6eWxkSTRmTVJyTU9zM2ZkZjM4OWlPMGI5N0FtcHFrWENpVVZWTmhjUW5jK3RaRzAxamhvNVBVR0xaMDJzYWJYeC9NaEEvL05MNmU5aHZVblFBWHZ3TS9iSUg5UlhaUVJnWkJsNFlWSDhqQVVzc2ZCQUFBSUFCSlJFRlU4L2N5dXA2K2s2NU96bWxjckhGczVsbnNIUEhHV3pEck5CUnF0anA1VGt4akNLdGw3TXhjOWFFeEZoSmp6UGI4OFI0YzNXNk1OZWhzbkNlbGszMElmaDdqOGF6TTN6OStrbVlOOWMxWFZhVlFWZzJGUk5Ya3R2ZDJtOFpjTHZoMmt4NmRWRnJETDRSVjk4TGdZczlabnJYZStQSFNSa1lRVzc0SHhseG1OSXBOeVRSdVR4YmV5cXpvUUFaZUdzaXFxMysxNHRtanJBeU5ZMHVyZURDN1lyenhQL2JPUlNkdlpRNzgwUWhjbTc0eGRuK0cxemFheUJacWNqbmMvc1BKODZSME12YkRMLzhDbDlNMHZISG1HT3JYMWxLRnFraWhySm9KQ292bTlnOFBtTVpjTGxpd1hROFhQNTFXdFNEQWJnU3lWM29hLys0TU9CZHFoUnR0TDhDNEpRbEdFOWdnaDNsUmYvY1BvTWVIUnBzTG02M2lBeGw0YXlDcnJ2N1ZpV2MzL3pJMGppMkxvc0VNakZ1Ulg5MWxYbU0yOEVjSUNJWGYzelYyWm9iRUdPZkdOb04rWDBGZ21EbkFTZW1rYm9iZnBua3NSdDN4OVRocXhhZ0ZUbFdqVUZhTk9JSkN1ZTNmZTdIWlR2NjJ1MXp3NjE3WWxHcGhZV2NoTmhUKzcyb0lDNnpZejdtNUZTeS9DejY2eVFoa1cwNzhlaVhXTUo1YitmbzE4R3czNHhibVA3NkVzVDhiRFdPTEwrcS90WTBSN3FEaUF4bkEwZUl6WmZVVnlxcVRWazJMM2I2c2lKbXlRa1dEbWMxaEJLM2lpLys3dndBL2pJVEppZkR6ODBZcmpHdmZoS1VUWWM4eTQ5cWl3YXh1c3RGc1ZrcTJieVdzL2RRVXpPeDJHenUvZWRGenM0ZjRORDFtcVpxd09RTG84L282QW9MRDNHTXVGNnhOZ2QvTDhIeGlYeEliQ25NSEdBL3ZEZ3VFd1Y5VTNHZmQwaHJDZzZCUGExaC9DQzU3SHpZTU03cjBKMFFaNi9HZTZXYWMrK3lDazlmZDl6VXMzbFU1aS9xOXljNHpkdE02VHVUdzRQQWFPSUpDS2NqVmZXcC9GeHdZUU0yWXlKTUR6Z0pqZ1hoRktneG0vYjgxR3NVT25BLy92c3dJWnQxR3cwK2pqUTcxQU1IUmtOUVRhcDVqdko3ZTAxaTQ3cjcyUjJNOHZEWjhkVGRzK0xKaWE2L3F0djFvL0pvbTluRHZjZzBKRG1UdHA2TnBlc01UNU9hcHYxRlZvSm15NnNCbTUrclJQeEJadTVGN3lPV0NiVWVOd0ZBVkZRMWttMVBobWZrVisza3oxeGsvSHN3MEFsbUJDL0pPcks5OVk0VnhXeklyendobU0yNkdML3BCU0lEeDNFdXJBbG1oNGpzd2c5V3JyRnFvMEhZWUpUblZyc3c1STQxamhYTFNqTUIyYUwyeHBxelA1OGJhcU1KcmE3YzEvZ3VQTjU0WUlLZTNmaWJzV21LYU1VdW9IY1A4TjBmZ3NPc0o1bFdCUXBuZnM5SGwzaWtrdEx2TVBlSnlHZUZpN2xZTHl5cWorbEh3MEltV1JzVUQyV1h2dys3MGs3Y0ZLOExpbmNhUERwc1J5SDRjQUhFbkpoMVg3SVVmdHhyTllyUHpqRnVVVnpTRk5pYzJRRmtaeU1DelYxbUllcFZWQzFFUkZkak4vM1M4QmJPSVlyZFN3K1BoMHFmZ1AzODdHY3o2ZldVT1ptRDhoYlg1VzgvUEVPLysvQUFPclRVRnM0dlBUZUxkWndhNjI4U0o3MUlvODNOdHJodEdxMTczbXNhTzVjQVhHeXdxNkF4RWg4Q2FJVER4S3JncXlYc2d1N2tWckxydjVDM0VzM1ZlWFZnODJHaitDc1puSE1zeGd0alBkeGp0TU9adU5XNWJUcnZlV1BBZkVXVGNKaXpzNXYvclhpT0kvYjJ0ZFlFTXZIVDFqOUJNV1hWZzJVeFpvYUxCTEdVdFpKOVlpQmxlMndoand6WkF4L3ZoaW5IbUdiUGl3Y3htZzc5L2JkM2kveUlQQWE4eWxrMkdZM3RNUXdPdXVZakg3dWhsVVVGU1dncGxmcXpoK2RkeThWMlRUR1BaZWZESkdvc0tPa05weCtHckV5Rnlkbjhqa0FGOHYvbGtJSnR4czdFenN2aXMwSmw2cGh0YzNBRG1EekxlZjl3VnNQZkU3dFJ6YXNKM200MWJsZ05QUEt2NTNSdmdzejdHODBLdis5all6WHBGVXlQQVRWZ0t0L3pYbWtBR1htYktvdUtzS1VRcVZVeWtoVE5saFhJempMVmlYOTlqTE9nZnZCUWUzZ3VYUFdlc2Y5cjdxOUd2TEdPL0Vjd3k5bnNQWmxidHlrenFDVU0zbkZ6M1ZwWDhQQWF5RHB1R3h0N2ZtMzVYZGJLb0lDa05oVEkvRmRla1BUMmYvc28wbGxzQTAvKzBxS0F6RUJVTW95OHpac3JHTHpiRzdEYklPUEcwZ1NHZFlHYmZrNEhzc2JudzRpSmp4dXFUbXlIcExDYUUrbjhPaTNZYUFlelRQdkRQTHZEYWNyai9HK091d0JWTjRhYVd4cS9ubTc4YU0yU0JEaU1BdlhnRkhCd0pjd1lZVFdLN05vTFAxcDc5cjhlWk9sWjhCMlpkTlpDdERwbzNMSGE3TU91UU5ZWGtaVUpjQzJoL0I5Uy8wTmlaQ1pEKy8reWRkM2lVZGRhRzc2bnB2WkJHRWhKSTZMMEswaFVFUmFTSWlyMHJzdXFuN3VxNnJMcHJYK3RhV0h0WEVMR0FWQUdSSWlLSTlCSnFLR21rOXpLWitmNDRTV2JlTkZxU2R5WjU3K3ZpQ3ZPYmRnYVNtU2VuUE9ja3ZEOEkwcXZlbExwZll5OXhPb013NnpnZXJ2bGV6Rzl2K3RrMWhkbWF4NVY5Zk1DWHo5ekdzTjRkVlFwSTQweG9vcXdWNGhrWXdkVFgvMVNjVlM4WWI4SzFpczNPaGx2aG55Tmc5a0JwbGwrZkxPZHZiSmJtZW9DcnV0UVZaTXV1aHhuZDRiMUo1Ly9jaGVYdzdIcmw1Vy8zU1Ficy91WFNXL2JWTkhqcFVyamR3VURXM3gwR1JFcVpzN3hTMWl1dFBYYitjVFFGZFd3eE5LK3lOa0dMR01lZUxUWXJiSDRkbHQ0SFMrNlZzOVEvN0thbmd4OFFld3lBSXovVkxXV3VlVnl1QyswQkU5OXUvbmlyQlJuQW52a2lGbDFTbU5sZ3padzZDOHpYdi84SThWR2FGNXd6b29teVZvYlIzWnRyM2pta09MUGF4R20rMU1VbW90L2JKbC92R3loR3JQTjJ5K1VwWFdEV1Vyc3dBOG1tVlF1eVlkSFNiM2JEdCtmLzNIb2R2SGlKL0QyeldCNTc5VTN3MVZUb0h3R3psNGt3ZStnaUtWbStWN1ZDZE9FK0NIc0pZbDRGMytkZ3pDZFNabFdUT3F1V0lqVlgvN1pBMXc1T0pNcU9yNGZsRDhDV3Q2UkVDZEpiQmtwQlZwUUI4NjZxMjJNV1BVeXV6OXdQeTJZM2I2elZnc3pnQnQvZENBdG5TaytjZHhpTWZkNmU2WE1WTE1Xdy90azY2NWgyZi8xRTNSSzNodXBvb3F3Vm9kTWJtUEx5N3hqZDdEOW9OaHY4Y2d5eVhOQ1c2dDAveEhpMW5UYzhNd1lXVjYzcVRBeUdHRCtsTUh0MEdPeS96eTdJcWdjQXpoZXJUWHJEbnQ4QThhL2JTNW05d21COFIxbEhaYkhhbS9xclkvTXhRM29oSE05cnV2NjJDeVZYYy9Wdms5VEpsQldxS01vY1Nka3EyYS9Jd1pMMXFoWmtOcXNJdFN2ZWdhTFRTbUhXWVF5c2VORGVkOVpjT0FveWdDSC9CMU0raDVDdVltNjdaQmJjL0RQMHY2ZjVZbWdPQ2xOaDIzdUtpVXgzczRrdG4vNGRrOUhGUkdZclJ4TmxyWWhoOTh6RnYzMFh4VmxTdHV1NjlaZFo0SjJxRE5UREY4RzlBK0Nud3lLR0JrWEorNHVqTUl2MGxhelFoUXF5YW83bFNsazB2d3dtZldYUE5CYVdndzdaSzNuRmwxS2k3RisxemVaNDNvVS9iMU5UVkNFaXN4b1B2MUQwUmhlY0tOTTRhNHdHUFJFaC92WURtdzJLVDZzWGtDUDVKMFFnNkhSMmNYTjRCYnpiVHdSWGo1bHcxU2RLWVJZOUZFNXViaGxCQnZEMVZObENFRGxJZXQxT2JZYjVVMkhhUElpK0dDYTg1WHJDTE8xUFNGNnJPT3JZUHBTUG5yaEpuWGcwNmtVVFphMkVoRkUzMG1YY0hZcXowMFdTSlhNMWREcjcycVNQSEZyakhoMEdmNlJDNEF2Mi9yTGF3c3pQWFFZQW1wb2JlNGtaTEVCY0FNd1pBVVBlRjBGbU1zRE52ZVU2dGZ2SEdxSjIxczVOczhWbzFhanFVWFkyTEg5QVNwb2cvVTZMNzRLMDdmWk1XRzFoOXZsbGNISlQ4OFhqbUNFN3ZGSzJCMVFMUUlVZ0d3WjV5YkxiMHhXRjJlNTVrS1gwUTVwNTJTRHV1M3BVQTNmUWFHazBVZFlLQ0k3dnk4Z0hQMUdjRlpiRGQvdFZDdWdjOFhaSTJ1aDA4TllFV0htRHJEVTZrZ08vTzlqdFBEb00vbjZ4M1o0QzZncXpSNGVKaFVWVHNpTk5zbkJ6MXRoTG1ZdXZFeCt6V1FNZzJrK3VkMWIvdC9JNnJ2NmFnV3hyUm5XUHNqTmhLWVV2cjVEc2pjRU1NNWRJNlRKenYxMllkWm9nazQrRmFYQ3NHVmQyT0diSUNrNUJ3aFZ3MzM3b2NWMWRRV2F6U2R3THIzVmRZYmJwRlNoTVZ4eTk4ZGRyR05sUGEydHdCalJSNXVKNCtMZGp5cXQvS003S0srR3JYU29GZEk3TTdBbEpzOFdOdjFxUTNUTUFoa2JEb3FwVlJjdXJHdVdMcWdhSTZoTmR0WVZaN2ViMkMyWHRNUmo2SWJ5OENTNzczQzdNZnI0WmZqb0NWODJEMnhiWlkzUTJhZzk1YUpteTFvMnZWKzFNbVpPSk1wQTFTNStOa3liNmtHNTIxLzlxWWZiSkdNZzUzTHd4T0FxeWVaUGhveEZRV1FZQjhYVUZXVm1ldkVsTi9RS08vZUxhd216dEUxQmVwRGo2K1oySGlBblhQQXpWUmhObExvekI1RmJ2cE9XQ1BhNWhmYUhYeVdSbHVJOU1ObjUybFFneWkxVkUxZWdPc0hBR3pOOHR6ZnVuaTZYSEN4b1hadU0vbHdiOXBtWlBocGp2RnBiRGhDK2sxNnh6TUZ3U0o5T3RDMVgwSWpzVDJ2N0x0b1ZmN2ZKbGhaT1ZMNnNwUGcyZmpvR3NKR21tdi9rWDhJMFNZWmIyNTVudmZ5SEVqYldYTEhVR01iTWQ5WlJjcmkzSXlndmhyVzd3MjJ0MnY3Ump2OEFmNzRoUW0vQ214Tzh5MkdEdFUzVW1NdmN1ZUJKUGQ2M2ZWRTAwVWViQ1hQYlVja3dlM29xem40OUtZN2NyWUxWSjFtbGJxcFFCWi9ZVVFYYnROekQyVXhGbUV6ckJ2MGREdjNkZ1NSTE0zWHBtWWRZU0ZoUjM5aE56Mi9KSytDVzUrWi92UXFtZHdmTnRGNmRPSUJvdFFueGtzUEtnTkVlZFFNNkd3alQ0WkRSa0g0S2dCTGhsUGZoRlEvdUxwTkcrZWhLeXFjaytCTG5IWU9NTGNubmFQT2xscXkzSUFNemVNUHJmc1BJaHV6Qzc0M2ZvZjdlODZTeTlUekorcmtSNUhteDdWM0hrNlc1bTFkd0hWUXBJQThBQVBLbDJFQnJuVG85SkQ5QjF2SEtuNWFFczJOYU13MGxOaWRrQUkySmhmNVpNTHZhdG10NVBLNFFuMXNLQlRDa1p6dWdHdmNNZ3hoL3VYQ3hsdUEzSHBYRjliSnhZWUxnYlpTRjRTN0kvRTBLODRKVk5NaEhxN1BpNVFYcy8rK1dDOUNNYzM3cFV2WUEwbXBYcnhnOWthQzhIMS9hVXJaQjlVTDJBemtSNUFlei9Ec0o2U2MvVGlWL2hubDB3Y0JZa0xhNnp4N0ZKS00yRnJmK0RJNnVod3lqcFg2c3R5REwzaStEcU9nM0Mrb2hZWEhvZlJBNkVpQUdBRHBiT2dtM3ZpNldIWndoTW5Bc1Z4YzFmZW0wS0N0TWtRK2dmVTNQVXZsMEFWcXVOZGR1YytQdWxGYU5seWx5UWtFNERHSEw3cTRxem5GSlljMHlkZU00VnMwRldGNjI4QWVZTWgydTZTNGJzZUI1RStNakM4V0JQK08wa1hQR1ZsQXl2NndIdlhpR1ZBcER5cEdQR2JHaDB5NzZHbkJLNDdRZlg2ZDJMcjFXdDFBeGtXemRkNHlLVUJ4SDkxUW5rWE1nL0NaK09oVjFmaU1DcDdvUHphTVkrSjZzRnNFSE9FUkZreXgrRUdRdnRndXlUVVJBenZPcTJGYklxNnNiVkVIOXBWWVpzbGpqKzM3NUorc3JDZWtHdkcySDg2NDArclZPeDZ3dkpHRHJ3cjdzbk1XYWdxMjB2YUIxb29zekY4QWdJNDZxWGYxZWNsVnFrajh3VnFCWmtreEtsSit2SEpDbGgzdkN0V0V3Y3pwWStyYVV6eFJiamwyTXdaVDVVVk1KdGZlRzE4ZmJIcWhabUR5NkhqY2ZyZno1akcvOE9IeElwcGRaUUwrVzUxbFBXdWduMlY3WTE0Qk1CbDc4ajVUbFh3VmJWNzJScUF0ZDVqMEFZK2xmRVliRDI4MWhoMGUydzhEcTRkYU9VVExNT2lDQXJMNFRlTjB1VC8vdERKTE1VT3hMUWl5RGJPbGVtTk1QN1NjUC95S2NrN2t3WEdYMnZac056a2psMFlOWGJEOUloSXJpQk8yZzBGMjM4STh1MTBCdE16SGhiK2NOdXRjSFhMaWpJY2txa2IyeGJLbFJZNGRreDBsZDI2V2VRVVNUN0l6K2JJdmRiZmdpdS8xWmU2MThHd2YyRDdZLzUvQVo0N2JmNm42OXZ1TGo4OXcydi8vcldUUGRRdUtNdjlBaXIvL3E5UzF0Z2Y2Q0dhcno4K1UvMVh4RXpIQzcvSDhSZjFySUJuUS82S3JOQ1hSTjhUSTE4Q3NhK0FCUGZva0ZoRnRMVm5vcjNqWUkrdDBMSHk4RGtDY1Zaa2dWYjk3Ums4S29GR2NEdmI4S0c1K1crVVVOZzdaT3c1aDhYSG5OTDg4dS9xaktIZG5iT200TzcyYVJTUUcwVHJhZk1oUmoxME9lRWRGS1dJVllkbGQyTXJzQ0hrK0hxYmtwQk5pZ0tWbHdQWVQ1ZzBNT25PMkRUU2JpaHB3aUxVL2x5dXoyblpiMVNqM1lpc2w3NnRmSG42aHN1WmRBSVg1bmlmT1AzeG0vZld1amdEOU82aW0rYXJwN1BIbXRsQllzZkc4bXh6ZCszZkhBYUxjYmVJNm44dUg0WHQweTZDSU8rdHFqUlFVaG44UUVyem15ZWZxMm1ZTWVuMGxTZnZyT09XRGduK3Q4dEFpcHlBSFNkRHQ2aGNMQ2Vmc3FzSk5qL3ZmUlhoWFNGb0VUSmVrWDBBNDhBU0x4Uy9zMFczd0dIZjVMemlIN2lhOWF1SndRbmlvQU03eXRUbVZhTDJHdTRDdFlLeURzaC9YSlZtRTFHdXNkSE1IL2xWaFVEYTF2b2NBMzNoRFpQeklBckdEZG5rZUxzU0xhSU1sZWhiemg4UFIydVhxQVVaSDd1OE0xZW1MVkVzbVFBL3hndVU1YzVKUkQ5cXZSRXJia0pBajFnWFRLTStLang1MWwxSXdSVVZUMiszUWRUNXpmLzYxTVRMek5NNlF3ZWpmeFN1K3FGcXpteWNVSExCYVhoRkV3YzFvTWZYN3V2NFJ0VUZFa0dxTVJGOTdFMXhyaFhaZUg1c1ovQjNSL2E5UkxodEhXdTdMRnM2T012Y1pLVUlIdmVBTVAvSWNNR3lldEZzUHo2SHhrRThPK2d2SS9OQmlsYnhBTnN6TE95cWVDemNWTDY5QXlSSVlIVVArcC9QbWVpMTQzUWZxamk2UG81SC9MRnNzMHFCZFMyMEVTWkMrQWRFc04xSHh4VG5PV1h3YnpkNnNSeklSajE5dDJWMVlJc3V3UWlYNGJ0ZDB0LzNEdC9TSS9jMWp0bDZ2THZxNlhSdjN1b3JJNGE4b0gwbnRWSGJVRUc4SmRsOEViVis0bE9CN2YyZ1UrMlN4eXRnU3NTeE91dElUWjk4QkM3Zm5pbDVRTFNjRXJ1bmphQ3VZOWUxL0FOOHBKaC9YTzBtbytFY2E5Q3o1a3lZVGw4anBRb3Y1NEswNytXMHVpWmhCbkE0QWRoM0N0d2JLMzBtQUdNZlI0RzNROUdoNjBKVzk0U1lWdFpEamV1a2tsTmtPR0JiNitIR2QrS0tQdDByRXpDT2p2RC93bStrWXFqL2pjOHl4LzdYTUQveDhYUlJKbVRZM0wzNXNZdnNqQ1k3SVorRlpYdzhYYlgvWThiR0NtVGwzNE83Mm4zTDVPeTI4VlZrOWxGNWJMd084SkhWaHhkOUlIc20veG1ML3lSVXYvak9ncXlEY2NoMGdjNkJFQ1B0MkYzaG5KandJSTlrckVEY0ROQ3IzWVE1QWtlUmpHMVhYSlFwajZkbVQ1aDBudlhFTHNXdmNhbTkvOFAxLzFPMFdocWREcDQ1dDZyZU95VzhRM2Y2T2hxMlBOMXl3WFZISGlGd3AxL3lBc3VPaTJiQWp3QzVYSnVzcFJzWTBiQXNyL0E3MjgwL0RnZFJzdTBwYlVDWG9tQ29neEFKNzFwL2U4UkVhYlR5L0x5aGRmYUJkbXB6YkkrS3F5UGxFQjFCdkZGKzJTVVRKazZQWG9ZOTdMMDAxVlJZYWtrWk94RDVCVTZxUkZ4SzBGcjlIZHlMbnR5bVVLUVlaT0pSVmY3bUhVejJ2OWVZaEhUMVcvMndxdFZPNFp2N1FQRFA0SUI3NG9JOHpLTElBUG9GU2FUbUkrdE9udEJkdnNpRVdTbmk2UWZ6VkdRMld6dzh6SDdmZnVFd2VZN1pPSno0UXdaUmdod3IvOTVuSUV3SDdpdFQ4T0M3TlNPMVh3dzFaMU43eitJNjMybmFEUW5OaHY4L2Ezdk1BKytsNlViRy9CejZUQkdKZ2xkeXFIZUFZOUF1T3BURVZ3Mkc0VDFodFdQUVVHS1pNZ0tUc0hYMDJEVHl5SzZFaWMxL0ZqSE4waTU4dlB4VUpKREhVRzIrakhRR3lYTFdDM0lpaktrYlBuTnRYWkJaclBLR2llWEVHUUFWdkdMczluZlAweEdBeXZmdWwvRm1Ob0dtaWh6WWhJdnVaV3dyc01VWjN0UHk3b2haMlZRRlB4NG5YTEplSmczcEQ0RW4xd2wxKzlLaDhIdmkzUC8wK3ZFdWI5WEdJenJLR0lzc1dvSys2OVZBMlFaUlhhQlZoKzFCZGxsbjR1cExFai9HU2dGbWVPT1RKQUJnL3d5ZVo3VUFobWNjTmJTNXJRdU1DbEJZcTVOV1VFMlg5d2F6Wkk1WTZtc2NLRUdZNDBXcDhKU3ljVDczeVRzMGtjNG5WTlk5d1o2bzVUb1JqMU52ZE9Lem9oM0dFeGZJRzc3NFgzaGluZEVtT1dmaENzL0VvRzAvaG5Ka1BXN0MveGlvUE5rdVU5RHdxeXlISDc2cTJUQ3JCYWxJRnN3SFhaOUNSdGZoRjQzVldYRmJKS2xHL3U4cE9KMUJqblQ2ZUhLRDhTbzFWWElQd0ZIVmlxT0JuYnJ3QVBYalZFcG9MYUJWcjUwVW56RE96Smo3Z0YwRHBOVHVhWE9iWCtSR0F5YmI1ZXlaTFU0S2l5SFY4YkJnMFBzdDl1V0tqWVc4M1pMS2ZicDBmRDRjTmlaTHRPRFBtNXkvWVBMSWRKWEpqQWJvajVCVmxndTJhNXBYZUgzVTdBOVRieTY2aE5rcmtKaU1BeHJYNzhZQTFqMTRqVWMvZlViYkxWMjJXbG9uQW05WHNmRVlUMVk5TXFzK205Z3RjQ2VCWkM4dGtYak9tY0d6SklkbEJtN1lQa0Qwb3dQc1BndXVPeS85dHVkK0JVTUp1aDhGUnhZSk5PVDFnb1JXUWNXMWYvWUFCUGZWZ3F5QTRza0srZFlzbHg4RjF6N2d3ZytrSkxsMTFOaDhzZjIyMVEzLzdzS0YvL2Qvbm9BcTlWRzM1bFBzK09ncTJUOVhBc3RVK2FFR0V4dVRINXBzMEtRVlpmN25KbEQyVkphQmNsVUxidGVNbVl2YkpTTVdIWlZLMExmY1BqMEtqajJBRHgyTVh5K1V6ekllcllUUWJiMElEeGM5UXZhK1FneWtEVklJUDFycml6SVRBYlplREE4dW41QnRuZjVPM3d3MVlNakcrWnJna3pqdkxCYWJTeGV0eE8zSWJONDdjdlZkVytnTjBMM2EyRE04MDFqNU5yVUJIZUJ1LzZVclFWcGYwcW1iUHhyOE0wMWNuMTF4Z3lVZ3F3NEU3Ni9HUmJmTG1YTnhqSm1BSG5IbFlKTWI0SWJWdHFiK2c4c2toSnBXWUg5UHNkK0ZtRldiY3pxRVNSN05GMkpEUytJaVc0VmVyMk90ZTgrcEMwdWJ5WTBuekluWlBoOTd4TFc1U0w3Z1UwYXp3dktHNzZQTTJDendROEhJRDVBQkZhMEh3eVBnWS8rbENYaGIyMlIwbUMxK1BKeGcxRWQ0TCtiNGFMMmtoVTdsQTJYZkNaVG1HZml4dDV3UldKZFFRYXlOL1BLemxJNkJYbmNXVXRFM0xvS2c2UGcwbmpaN1ZuYmM2d2cvU2dMWnZmZzhMcXZzRjJJaDVPR1JoV1ZWaXNyTnUzaHpmay9NMlYwSHdMOUhOWkE2SFFpeU9JdkJYYy95VVk1QzRHZElMdzNoSGFUL1psNm8reWxETzhyVHYxZHA0RjNPeEZUblNiWUJWbm1QdmpqWFhIcDl3a1RjZVhWVHZ6UjZ1UDRCdGc5RDA1V05jTGFyRktlRElnVnU0MzRTNkhuZFJEWVVZUlllWUgwclBXK1dYek1xaHY5bmRVWHJrRnNrSGtRb29mV3ZCRzV1NW1JandwaDRlcHRLc2ZXK3RES2wwNUdaSjlMbVBqa0NzV244S0VzMTlsckNaTFIrV1F5ek93cGwydUxKbmNqM041WHNtUmJUc0hrZVhJMnZpT2tGc0xtYzhpSzM5SkhKaWtkQlpsalU3OGo5WWszWjhURENGTzdpT2RZZlFhd1B6MC9qYU9idnBNUEJRMk5aa0NuZzNGRHVySHN2MytwZTZYTkJoV0Y4TXUvbmFjTUZ6bFFyQ3N5OWtDL095V3I1UmN0NG5IcGZaQjVBSzU0VnpKaHY3OEJQYStIbi84cFBtVGU3Y0EzR2s1c2hDOHVVMlNGemdxOVVSN255Zy9sY2xFR3ZOc1AzSHpobnAwdU9IblpBRjJuUWR3bGlxTnBmL3NmQzFmL3FWSkFyUk5ObERrUm5vRVJYUGRCTW5xRGZWVFIyZnZJR3VKTXdneEVpQVY1Tmw2aVBGZHFUMW5PV2lvWnUwZXI1aVhXSjhzcXA3UEp4S2xCLzNEb0hTNjJITFU1dFgwVks1Kzlpb3JTYy96UTBOQTRUenpkelh6OS9KMU1ITmFqN3BVMnE5aG43UDJtNVFPclRmKzdZV0xWMnFQakc2UnNHTllIRWk2SHpmK1ZDY3lZNFRJdDZkVU9CczBHU3htVTVjdUF3UEVONXlmSVFJeGhiMW90WmROcVZqMHFtYk1PbzF1SElLdG0yTjlsNDBFVmxrb3JDVmY5ZzZNcFdTb0cxYnJRUkptem9OTno5VnQ3OFk5S3JEbXlXT0d6bmRJTTd3cDBEWUc1bDhOYnY0dVFQQnRoZHE0TWpZYWtMTEc2cUUxOWdxeTZoK3lGUytDdlZTYlYvOWxvbit4MEZveDZHVXp3TWRmTmpsa3JLL24rNFVGa0h0Nkc5dU9xb1FiZDRzTFovdVVjakVhRDhncWJUZnFsMWo2aC9rcWhoTXVsZExqMWYvQlFxdXlrZFBlVDlVZytFYkR1MzlMUE5mZ0JXYk9VY3dRR1BXRFBrRm5Ld0N0RWhKckJMUGRwMXdzc0piRHYyL3FmMDFHUVpSOFMrNHpMM3BEN1Erc1NaQUFHTjdqa1JZVng3cEdUcCtrMFpRNVdxL2JlMUJSb29zeEo2SGI1YkliZStWL0YyZW9qY0RoSHBZRE9nNTMzeUc3S0l6blE1VTNwMzJwS1lUYTZBeXkrVHR6OHgzeXFGR2FOQ2JMcTZ3L2NCNTJDNEdnT3hMMStZYSsxS2VrU0xHS3p2dXpZL3BYdnMrRi85MksxT0xtVHJVYXJ4MmpRODlLRDA3ai9tbm9zRWF5VnNQOWJPTEtxNVFPcmowY3l4UGpVVk5VWFY1QWlna3R2a3I2dzVIVXlUWGw4UFh3eFFUSmtuaUZ5djlyWUt1R3JLK0hna3JyWDlia05KcjN2SUw1T3dSMmJwYWV0dFFteWFzSjZ5eFNxQTQrLzlSM1BmclJjcFlCYUY5cjBwUlBnRjVIQVJYZThwamc3a2VkYWdnemd5Ylh5TlM0QTdxN2FtMTVwaFp1K2h5OTJ5dVZoMFdMUzJ0aU94dm9ZM1FGK3VCWlNDa1Q0cmI0UlFoejZrSU05WVVLbmhxY3N1NGJJSUFIQUFTZkt0RS9wSXY4bXRRV1p6V1psNGYxOVdQZm1IWm9nMDNBS0xKVldIbmpwYXpwUC9TZVYxbHI5akhvRGRKa0dvNTdDS1h6TnRuOGlXWjNmMzRUQ1ZHbk8vL21ma3MzTFBTYm11TW0vd09jT0pjdXlQQkZRcFRuUy9HK3Qrcm5iLzRNTUJkVEhueC9Ba25zY3hKY05mbnNkc2c2MFRrRUdrTFpkZG53NjhPOTdKOU03c2IxS0FiVXV0RXlaeXVnTkptWitmQW9QdjVDYXMrSUtFVEd1K0IvejYyMHdwTDFrc2VKZXQyZkVESHF4d2JpdXF1M2k3UzB5RFhrbUxvMkhNWEZ3N3dCNGFpMU03UXArYnRBbFJFeG9IVE5tc2Y0eTdmbnBEdVZqRElnVUlSanNLYmNkK2lFY1ZGbVlCWG5JNUtqWlVQZTY1QzAvc3VxRjZWU1dsN1o4WUJvYVo0R2J5Y2puVDkvR3RERjk2MTVwS1lQZlhoSHhveFlkeDhQcGZlSzA3eEVrSmRhNy9oQmpWNjh3T0w0T3ZwZ295OWpEKzhtazV0SFZVdEtzcHZmTllqcGJXU1p1L0lmT0lSTmtNSXQ5UnF0RkI2T2ZBYytnbXBQc3ZDSWlMdnNyWmVWTzJyRHJJbWlpVEdVRzN2UWN2YWMrYWord3dYZjduZHUxdnpFdWpvRjF0OGpmSDFzRnoyK3dYMmMyaURkWnVJODAybnMrbzlqaVVZZXJ1OEVYVThHZ2t4NndxVjNoc3gyeWtzbk5LQXZLSDFnT2lVSHc0a1k0bGx2M01keU5zT0ZXNkJjaGdtek1weUxtMU9TaUtPZ1dXdjlrNVkrUGp5WmwxMXEwSDBzTlYyQlE5dzc4OXZHamRhK3cyY1FUYkdjRDloSXRUY1FBdU9aNzZSTTdzVkc4dDVJV3kzVmRwc0RWQytYdmxsTEpsSms4bGU3NzV5UE1XanMra2JMbzNlR043TTJ2ZjJiMmkvTlVETXIxMGNxWEtoSWMzNWRlVS82bU9EdVk3YnFDREdTNjhaZGo4dmVITDVLMVNkVjBEUkdqVjREamVZMExNb0FvMy9vRjJmKzJRanN2ZUc2OWxEWHZHUUJyYjVaTVdXMUtMYkxTNmRGVnppSElablNyWDVDZFByU1ZqMmI0a3JMclp6UkJwdUVxYk41OUZPOWhzL2wxeHlIbEZUb2R0TDhJeGp5SFU1UXpjNDZJZFVYR2JqaStFY1k4STZ1UHVrNkh2Qk53YksyVU1ZM3U0QjB1Z3N4U0l1dVZmbmxLSHVPYTd5VURweUVVbkpJU3NBT3pwbzlrUk45T0tnWFVPdEF5WlNwaGRQZml4czlPWTNTek8yUVhsTUZYdTFVTXFvbTRKQjVXM2lCL2YzZ2x2UHlybU1SK093UDgzZVYxanZnWS9reHQrREdxZThpcVM1YU9ndXpaTWZEK05oRTM3WDNGaExaaklDVG53c2lQb2NJS2FZWFN6K1lzQkhuQXBFUng2Sy9OaHYvTll1K3l1V2RXcVJvYVRvcE9CemRPR01MSFQ5MWM5OHJLQ3RqMGtycmx6T0Z6WU5TL29DUkwrcjEyZmdFRFowTndaL2orcGlyRFdKMlVOOTE4b0tKWStzcW9FcGZqWDVVeXA1WXhxNFVPUmp3QlB1RTFKNlhsRllSZCtnaDVoU1VxeHVXNmFKa3lsUmh5KzJzS1FXYTF3ZUlrRlFOcVFuNDZMRk9XSC8wcEs1TkFsbzRQK01PR0FBQWdBRWxFUVZUdno1Uit1Y3UvUExNZ1czemQyUW15TDNkSldmSmdsalQrajRtRDMyNkgxNXpvRjlwQlVkTFFYMXVRV1NzdHpMOG5rYjFMMzlZRW1ZWkxZN1BCSjBzMkVYdkYzN0ZZYW5uNEdFd3c5RkhvY1owNndRR1VaTXVmYlIrQTNpeU4vc0dkWlFqQXpSZG1Mb1BBZUJFWE4vOEMxeTZTMVUyUDVzSXQ2MFNRZ1JqQmFoa3pCMnl3K1hXWlVLM0MzV3ppN1VkVi9MOTJjYlJNbVFxRWRPelA1SmQvUitkUXc5cVJCcHRkYmZ0R0kraDFJalJybjNVTUZKK3hodkEwd2RFSElOUkx4TmFUYStzWFpORitNZ3d4cFFzczJBdi9HZ1VQcllBNUk4RE40QnlsU3BEc1dEdXZ1dVhLMUQzcldmYmtlQ3hsTGx5cjF0Q29CM2V6a2NXdjNzZllRVjJVVjloc1V2SmE5MjkxQXF2bW9rZkVxMnpUeTJKOGU5MlA0ak4yZkFOOE13UCtyOVliY1dtdTdMWGMvTG9JdVNsZmFCbXoyblM2SEJLdnFMbG9zOWtZZTgrcnJObDZRTVdnWEJOTmxMVXdCamRQYnZyOE5FWTN6NW96VjNYdGJ5NGNsNWxuRlVzL21LTWdtNVFJR1VYaU56Wi9qM01LTW9OT0ZvbDdtdXQyMVB6ODJzMGNYUE1wMm8rZVJtdG0ycGkrTEhqaHJscW5OaWd2Z3AvK0JqYVZwdlNNN3VLclp2YVNMRmhvRDVuUy9Qd3l1TDFxcitXQ3EyWFJ1Y2tUTnI0b21TQy9HTGgrdVFnelN3a3NtR0VmRnRDQWl4K1gxVlpWbEpSVjBPNlNoeWtvMXFiSXp3V3RmTm5DRExyeE9ZVWdzOXBnU1NzcFc1NHZCajNNR2lpdTlxQTBtQTN5aERjbktFdVduKzJRVEZxSEFLVWdpL0tWQVlMaktxL2o4M2VIbTNyTGtJT2pJTFBackh4NVJ3Y09ydmtFVFpCcHRIYStXYjJOaVBGL3JlWDByaE5YL2ZHdmdVK1VPb0ZaU3NXRGJQZy9SSkFWcHNMSEk2RW9YUnI4ZFhvNHZGSTJCSXlZQTUwdWc0UXI0STdmUlpDVlpNT25ZelZCVnB2TmI0allyY0xEemNTci96ZGR4WUJjRTAyVXRTQkJIWHJUN2ZMWmlyTTlHVkRVUnIxQlIzY1FVZlhKWkhqak1oZ2JaNy9PVVppOXNrblpROVl4RUQ3ZUxwazB4d3haV3FGWVg2eTR2djZHK3BhZ2V5aE03Mm9YbU5VVXBCL2o0MnY4S0V3L3BrcGNHaHBxa0pxWmgvZkZzemwwc3BaVHZzRWtva2pOM2l6M0FQbDZlcThNSVZSZjFobmtUMlVaR0QzZzJzWFNZK1lWS3JmN2NLallmV2dvS2MrSHc4cHk3cTFYRHVYaTNoMVZDc2cxTVFCUHFoMUVXOEJnY21QS2EzOWljcmZiME9lWHdZcERqZHlwRmVOaGdsOXVob2tKMExPZHVQQi9zMWZFVlBYVTVQRThXTEFIcnU4bEpjMy9iYlgza00wYUNQOVhxMlQ1NForeVAvS2RyZkRyaVpaL1RTTmpvVmU3dXYxamg5Zk40OGM1b3pVeldJMDJpYVhTeXR3RnY5QytYUUI5RXUzbExYUTZDT29NdnBHUStrZkxCM1o2SC9TY0NTSGRwS1I1ZkwzWVlwemNCTWZXd042RkVOcGRzbU1nUXV5elM2VFVxVkUvV1VsaXhPdm1BNEJPcCtQS0ViMTVZLzdQV0NwZFpJbXp5bWlpcklYb08yTU8wZjBuMUZ5MjJXRFJBZkhSYW92WUVCR1RVR1VJL1dNU1BESVVidW9sNHN4U0pjemlBK0daMFdKNzBTY2MzdjJqNFI2eXpHTDRZQnVzUGRieXIrZnlUaERqWDFlUXJYdnJMclo4L2c5c1Z1ME5TYVB0WXJYWldMUnVCd2RQWkRCbHRNTVdBSjBPdk1ORS9KelkwUEFETkFjbDJiS3JzOXZWRUhlSnJJcmE5QXBFRFpFU2EveFlXZFcwWjc0TUJmdzh4NzZTU2FOaFR1K0YySkUxYjRZZTdtYmMzVXlzL0cydnVuRzVDRnFqZnd2Z0c5NkpHWFAzbzlQYmExb0hNdUdYTnZnTDErZ09zb055WEx5c1hIcGxFeVFHeTJUbWhDclB3UldIWVBJOHUyQWQzeEcrdjBaYy9Jc3I0TUhsOWg2eUVSL0JPcFgvSGFkMWhRRDN1b0xzdTRjR2Nmcmc3K29FcGFIaHBIU1BqMkRYL0NkcW5kcWdLQk4rL2tmTEJ4VGVGMjVjWlM5ZkFoeGNLaUl0ZnB3MC9lOWQwUEp4dVRMZHJvWU85c1gxVnB1TnZ0Yzl6WTZEclhBWGFCT2o5WlExTnpvOTQrY3NWZ2l5d25MMWhZUWFCSHVLdUtyZWdUbHJxVXhXbGxxa24yejJVaEZkNDZwRW1MdFI3cmU4U3FSbGx5Z0ZHVUN2TVBWZWowRW5yeVBRUXluSUtrcUwrZnptS0UyUWFXalV3KzdES1lUV21jclRnVmNJWFBJZjhSRnJTVkszd1NlajdlYTJwVGxTcWd6dExwZXoyMmlQeVlXd1p3RVUya2ZnOVRvZEMvOXpOd2E5SmpuT2hQWXYxTXpFRDV1T2YxU2k0bXoxa2JhWm5zd3BoUjFWUDZjMnBHZnNxMmxpY1RIOWF5bFZWbFRDcVh3Ulp2T215VzBOZWhGbWwzeHFMMWt1cUxJUWlmUlI1YVhnYVlMcmU4cXdnU01GNmNmNC9PWndpck5ia2VtY2hrWVRjenFuZ1BCTEgrSFFpVm9EQUc2K2NPbC93Q093WlFOSzJ3NXZKTUM3L2VEbENQampYZG50YUxOSm41VEdPV0tEYmUvaitFa1hIeFhDL2RlT1ZpOGtGMEVUWmMySVoxQWtJeDlVTHVROW1RZnBSU29GcERJZlhRbEQyOE1uMnlWVGVPOEF1eUFiMVFGdTZRMVhmQVc3TTZETUlvMzlyNDRYY1diUXc4dmo3RDFraHFydjNMMm5XLzUxaEhxSkI1bWJVWG1lc21zdDgrOUpwS0k0ditXRDB0QndNWXBLeStrNi9VbVdiNnBsMG1oMGgxSC9oc0NFbGczSVdpRlpNMHNwVkJUQmx4UGh4enZsN3hyblR2NXhTTm1tT0hwKzloVGlJb05WQ3NnMTBCcjltNUV4RDM5RlFIdTdxM1daQmI0NzBMWTI2dlFOaCsrdmxVeVhRUThyRG90TC84Uk8wa05XVzVBOWZKR1VNaWZQazJ6WkE0Tmg1V0ZZZGxBeWpQUDN5TkwyS0Y5NGVoMHNPMVIzYzBCejB0NVhKa1lOdFg2ZDJiUGtMZGE4ZEIyMnlqWTZ1YUdoY1I1WXJUYStXdjQ3WGg1bUx1b1ZiNzlDcDRlb3daQi9VdnpEV2p5d0NzZytLQ0t0L1VYZ0V3SEZtWXAxUWhwblFmb09pQjRPUmpjQURIbzkzZU1qK1hUSmJ5b0g1cnhvb3F5WmlPdzFsZ0hYSzllSmJEb2hUdlJ0aVZmR2k3aWFsQWlmN29ESm5hR3NVaVlvOVRwbzV5M2lyRnFRVFVxVUJlYUp3U0xJWHZzTi92a3pQREZTL01tKzN5K1dHUnRQUUhKZXl3cXl1QUM0TkY3aWR1VFg5KzduajYrZUJKc1RiVURYMEhBUmJNQ3F6ZnM0bnBiRGxTTjYyYS9RNlNDaXZ5d1J6MWV4UWZ6ZTNUQndscGpGRm1odENlZUV6UXBsK1JEZXArWW9MaktZWFFkUHNlOVltb3FCT1MvYTlHVXpZSFR6NVBwUFVqRjcrdGFjWlplSTFVTmJ3OTBvVGZ2akhQd0RYOWdnK3kvZm55VHZ1Ly9kRExIK2NGbEg4U216MmtUNEhNdVY3TmlVTGhEZ0lhTDJvZy9VZVIyZGcrSGk2TG9UbGl1ZXZwTGszeGVwRTVTR1JpdGo5SURPcko3N29QTFFacFBweDZPcjFRbnE0WFF4anYxaUFoeGFwazRNcnM3UXYwS0FQUk5hV0Z4RzVHVi9KYjlJODI2c2pkWlQxZ3owdk9waGhTQ3oybURwUVJVRFVwRlNDenk4MG00SVcya1ZrOWNQLzRUYkY4bjc3VjhHaVVYR3BLL2dqeFI3SmlyV0gyN3JLMDMxUzVKZ3pzL3F2SWFlN2VvWFpFdm1YS0lKTWcyTkptVE5sdjBNdWVVRjVhRk9CMTJueTlKck5hZ3VXWm84MUhuKzFzQ1d1V0MxdDNaNGU3b3g1L2FKS2dia3ZHaWlySW54RFkrbjd6WC9WSnp0enhTcmg3YktVNk9rQnl1L1RMNHVtU205WnFNN3dIMUxvYVRDM2tQV0wwTHVzL29JREh3UGVyd05BUy9BNVYvS1dVdlRQd0lHUmRZVlpEODhlakduZHF4cStZQTBORm81diswNlF0K1p6eWdQZFRyWlJkbFZoVjJLZWxOVkRFM3djV24ydnZESGNFWEtDK3BrT2grY09aYnU4UkVxQmVTOGFLS3NpYmw0MXJ2bzlmYkZpOFhsc1BHNGlnRTVBYmYrSUwxaEhWNFRZOWlPZ2JEbFRwalpVOHFDOGYrMU4vWC9zRi91bzlmQmxsTXlpVm1pa3FEdEh3Rjl3dW9Lc2dYM2RTZDlid3U3ajJ0b3RDSCtQSENjK0NzZlZ4N3FkR0pJMnRMQzdPM3U4RW9VSkMyNXNNZUpIZ2IzSDVWOW54NkJNUFVyQ08vWE5ERzZBdnUvaDBKN0g1bEJyK2VkeDY5WE1TRG5SQk5sVFVoa3J6RkU5bFQ2c0d3OG9UWHQ1WldLNld0MmlXVEV0cVhhUzVSZjc0RXJFKzFOL2U5V3JjQkxLVkF2WHBDU1pYMkNiTjdkQ2VRYzMxUC9uVFEwTkpxTUk2Y3lhVC9oVWVWaHRUQnJ5VkptVWJvMCtGdEt6djh4b29mQnpHWGdHUXpqWDROdU02RDdOVEorM2xhd1dXSDNQTVhSUlQzanVXcFViNVVDY2s0MFVkWkVHRXp1alAyYmNoVkhXZ0VjelZVcElDZWxXeWgwQzdGZi9tZ3lyRGtLOS93b3d1MzZubkt1eHY3S2Fqb0gxMSt5L1BLT09QSlQybWh6b0lhR0Nwek15Q0Y4M0NQS3crcFNwc01hSDZlbVdwQ1p2V1daK2VmalpSRTZ0TDNCZ2N4OWtMRmJjZlRSRXpmajZkN0NXeHljR0UyVU5SSGRMcCtObTdkOWQxcWxGWDVTb1FmSzJiSGF4QlprZmJLOWxMbGtwaXdrSHhBSlYzZVQvanUxSmxYakF1cHY2di95ampnSzA0K3FFNVNHUmhzbUxTdWZzRXZyRVdaZHA4dnljR2VtdGlEN2VDUVVaNEYvckZ5L2R5SDB1aEU4UXhwN2xOYkY5bzhVVGY5KzNoNDhldk40RlFOeUxqUkxqQ2JBT3lTYWE5NDlqTjVndDNqZmt5R2xTNDI2aEhySmVxS1VBcnRkeHFGc21Ma1Flb2RCaFJVKytyUGw0MnJ2Szh2UDZ5dFphaGt5RFExMWlRejE1K1RTV3BPWk5odHNuU3NtcGM1R2ZZS3Nlcittd1F6ZHI1WHRCWmYvRHpKMndTZGpvRmlGRlNWcTBQa3E2YTJyb3JMU1NwZnBUM0R3ZUVZamQyb2JhSm15Sm1EZ1RjOHJCRmxST2Z5cUNiSUd5U2lDSXpsaWx6RjVIaHpOa1l6WnlGanBLVk5Ea0lWNmlUaXNyNmxmRTJRYUd1cHpLaU9YdUVsL1Z4N3FkTkQvN3BaZnlYUW1HaE5rQU80QnNpbmd4RWE1UHJRSDNMUzY3V1RNRHZ3Z0d4S3FNQmowL09mK2FTb0c1RHhvb3V3Q0NZenRTZnpGMXlqT3RxUm82Y2V6NWNyTzBONVBmdUhkcnBMQnM2Y0pMaytvNjlUL3c2TVhhMDM5R2hwT3hOR1VMUHJPZkZwNXFOUEQ0QWRhZm9sNVE1eEprSFVZRFhkdWhYNTN3cVV2eWZWdFRaalpyTEQvVzhYUnBPRTlHZElqVHFXQW5BZXRmSG1CWFBYeUZrSTY5YSs1bkZVTUMvZXBHSkNMRWVVTGIweUF6U2ZoZVJWY0pndzZHUzZvdlZ4OHlaeExOQjh5RFEwblpYQ1BPRFo5OURmbG9hVU1WajRNMW5KMWdvSzZndXpBWXNqY0R4WEY0QjBHSGNkQnpBaTViWEVtZkRVSlRtNlNIck9iMTRKZlROc3FaUTc5R3dUWWhkak9neWZwZGUyL0c3bEQ2MGNUWlJkQVpKOUxtZmpVQ3NYWjkvdmIzbjVMVithNkh0TGY1c2o1cms3eTlQU2t1TGk0aVNMVDBHZ2JtTTFteXN2UFhValZ1NUtwckFCK2VyaUpJanRINnN1UTNmQVRCSGFzLy9idkRZU1VMZmJML3JHU1FmTUlxaEptb3hVbHZsYUpiM3NZL2cvRjBiUy92Y1BDMWR0VUNraDl0UExsZWFJM21objlmNThwems3bGE0TE1sWmpXdGE0ZysvVzkrODlMa0lXRmhkRzVjMmZhdFd2WFJORnBhTFIrUEQwOTZkS2xDekV4TWVkODN6VmI5blBidno1VkhycjV3T2huNnI5RGMyTXdTeW5Wc1dTWmMwUys1aVZENmgrdzdYMG95NVBibCtZbzc5OTVzZ2d5Z0tMVGtsMXI3ZVNmZ0xUdGlxTjMvajRUZHplVFNnR3BqeWJLenBPRU1UZmo0UmRhYzduU0NtdU9xUmFPeGpseWVTY0ljRmVlN1ZuNk5ydC9mT09jSDh2WDE1ZUlDRmtYRWhrWlNWeGNISHE5OXFPbG9kRVlucDZlZE9yVUNZUEJRRkJRRU5IUjBlZjhHQjh1MnNoL1BsMVo2NEdEWU5oalRSVGxPWEIwalN3dGQrd2grM3djdk40QlhvdUZkL3ZENGp1Z3NwNFZKWU1mZ0hHdjJoL25xeXNnWmpnTStndVl2Q0QrMGhaNkVTcXc4elBGdjBtUW56ZjNUUitwWGp3cW8zMXluQWR1UGtGY2RNZHJpck9EMmVxdEE5STROMGJHUXJpUGN0SXlaZGRhZm4zM0x6SnhjQTdvOVhwaVkyTVZaLzcrL25UdTNCbVRxZTMrdHFlaDBSaU9ncXlhb0tBZy9Qejh6dm14L3ZiR1FsWnNjaHpJMFVsdlZyKzdteURTY3lUNUYyVlRmMzJZdmVTcnRXclJlVU9DN0pydllmenI4SDhucEN5YU9Lblp3bGFWOGtKSVhxYzQrdmU5VnhJV2RPN2ZDNjBCVFpTZEJ6MG1QWURSN0ZGenVkU2k3YmQwRmJxRlFxZEFwU0FyU0QvRzBpZkdZNnQra3p3SHJGWXJSNDRjd1dLeEtNN2QzZDNwMXEwYjN0NXRkQUd4aGtZRDFDZkliRFlicWFtcDVPWGxuZlBqMld3dzhZRTNPWFRDd2VOS3A0T3czaEEvcmlsQ3ZuQU1idkxWNUFYR3FzK095dkxHQlpuT0FQa254VDRqL3lSVVhNQ2FKMmRuLzdkUWF2Ky9kemViK050TnJUZzcyQWlhS0R0SHZJTGIwM3VhY2gvYnpuU29iSVhqRW9PaTRKMHI2bHBGdUNyKzduQlJsRktRVlpRVzg4Mzl2YkJheXM3N2NRc0xDOW0zYng4bEpjbzNUYjFlVDBKQ2d0Wm5wcUZSaFplWFY0T0NMQzN0L0QxeEtpdXQ5THptWHhRV08vd2M2M1RRWlFyNFJGMUl5QmRPZUQrNGRUMllmY0RkSDdJUFF2cE82SDlYdzRMTTRDWWVaaDhPZyt4RDRCY05vZDNVZlIzTmlkVUNoNVVycCs2Yk1acU83ZHVBUFVndE5GRjJqdlM5K2g4S285aUNNdGloa3I5V2M5SXBDRlpjRDNmMmc3bm5zUHZYelFnREkrR3lUakNsaXpUVGV6aEJGYytnazNocW04UE92enVCaXVMOEMzNzhpb29LOXUvZlgrOXYrcEdSa2NUR3hxS3IvZVFhR20ySWhnUlpTa3JLQlFteWFrcktLb2k5b3A1ZXNvdi9EanBqM2ZPVzR2SzVFREVBcmw4RzVRWHdSb0tzR2hvK1I2NnZMME8yK1hWb1B4VEdQZzhsMlhLNzJGR0FEcnhDRzN3cWwrYm9XaWhNcjdsb05PaDU4czRyMUl0SEpUUlJkZzc0UlNiU2VkenRpck50cWEzVFUrUndOaXcvSkgrL3N4KzhlRW45dDd1MUQ3dzV3UzUyK29UQjVqdGc2VXhZT0FNV1hGMjNvVjROcnVrT3hscmY3ZDg5TklqaTdGTk45aHcybTQzRGh3K1RrcEtDclZadldtQmdJRjI2ZE1Gb1ZQSERRVU5ESmFvRm1lTUFUTFVnUzA5UGIrU2U1MFpXWGhIZHBqK3BQTlFiNEpJWG0rdzV6cGt0YzhVc3RmMVF1SHVIOUljNVpzaFdQZ1EzcmJGbnlIUTZPTFVGZnJ3THVsOERrUVBod0NKWU1CMWlSOEJmRGtIL2U5UjdQYzJHRFpJV0swNnVIVCtRM2drcVp6cGJHQVB3cE5wQnVBb2o3ditRZ0tqT05aZHpTMkZkc29vQk5TTTJSSlQxYkFjSlFUQTBHc29yWVlORDc5eXRmZUQ5U1RBd0NqYWRGQ0VYNHkvWnNid3l5QytEc2twNDgzY29VbkVJWWxJaUJIaUlLVjgxNjk2NmkrUG5ZWDF4TmhRV0ZsSlVWSVMvdjcvaVE4aG9OQkljSEV4aFlTRVZGZHBVaUViYndOdmJ1MFVFV1RXbmN3dEpTczVnNnBpKzlrT0RHY0w2MUdrb2J4SFN0a1BXUWVnOFNTd3ZxbjNMcWpOa25TZEQzenRBYjRSbGY0R2lEQmo1SklSMEFjOWd1eURyTmdPbWZ3MG1UK2cwUVc2WHNyWGxYMDl6VXBBQzdYcUJ1elQ1NjNRNjRpTkQrR3pwWnBVRGF6azBVWGFXQk1YMTRhTGJYbEdjclQwbTRxTTEwVHRNTW1QUGpvVkhoc0xJajJGWU5NVDZ3NWc0U0MyQVAxTHRna3luZzhkV3dTZFZWak1uOHNTWi82VmY0ZVZOOEorTjZncXlRVkVRSDZBc1d4NWVONDh0bi8rRDVzeHhscGVYazUyZGpiKy92eUk3cHRmckNRNE9wckt5a3FJaXpkUk9vM1hqN2UxTng0NGRXMHlRVmJQNzhDbGl3NFBvbmRqZWZ1am1LMzFkR2J1YjdYa2JKR08zT1BmSGpnU3pKL3o1RWF4OVVwcjlqLzBNbFdVUU54YUNPc0h5QjJWWnVXOTc2U2RMM3c1RC93cUQ3aGZoOXNlN2Nydk9VMXFuTUNzNkRlMkgxRnlNandwaDllLzdPWjZXcldKUUxZZm02SCtXWFBtZjMyaVhPS2ptY21ZeGZOdksxaW05Tmg3dUgyeS9iTE9CNzNOZzBNT0dXNkY3cVBpeHZiY043dXBuRjJScXJFYzZHNEk4NnZhUkZhUWZZLzQ5Q1ZndExhTVVkVG9kSFR0MnhOdmJ1MDVQV1haMk5zbkp5WFZLblJvYXJZR0dCTm1wVTZmSXlNaG81SjVOZzBHdjQ4QzMveUkrcWxZUDF2cG5JRS9GY1htOVVScmJiMWt2V3dBcWlxR2lDRHlDNWMzS1poVVQyZ09MWU0vWE1PVnp1VjlSQml4L0FIWi9CWkdENElhVklqS1h6b0t0YzlWN1BjM0JrSWRGZUZheC9jQUordFRlZWRwSzBYckt6b0xReENFS1FRYXd2aFZhWUJ6UGt4TGtlMy9BRGQ5Q3dodFFXQTU1cFhEWjUzQXlYd1RhM2YzckNySm9QNWcxRUpiTWhCNU9NbXc0S1ZFcHlHdzJLOS84cFVlTENUSjVUaHNIRHg0a0xTMnQzajZ6enAwN0t4cWZOVFJhQTJvTE1vQktxNDJ1MDUrazBtcFZYakgwVVpUTkRDMk0xU0s5WStXRmNHb3pwUDBKeHpmQ3R2Y2tjNmJUdytHVjBndm5GUXFyL3c3enJ4SUQydDFmeVdPWXZVVGM2WFNTQVd4dDdKbW51Tmc3c1QyWERPNmlVakF0aTVZcE93dW12THFONFBnK05aZFRDMkh4QVJVRGFpYU1lckJVdlgrRmVjUEZNVEMwdmZTRUhjcUdKMGJDa3lQbCtwK1B3dlhmeXU3SUdkMmhmNFQ5Y2E3OUJ1YXBVQ0Z3WkVZMzhLczFZUERsSFIwb1REK21TandBUGo0K3hNZkgxM0g3dDFxdEhEaHdvSTZsaG9hR0sxTGY5M2xMQ3pKSFFnSjh5UGpwSmVWaFNTNnMvbHY5ZDJoSlJ2d1RqcTJGdEIxd3d3ckpnQjFZQkg5K0NETytBMHVKOUoyWnZhVjhPZTlLaU9nUDF5MlIzckxWajhHRzU5VitGYzNEZ05uUXJudk54ZDJIVStneDR5a1ZBMm9aTkZGMkJ0cDFHY3FWTDlqcmN6Wmd3UjVwOG5kbHduMGd4Rk04MWh5NXNqTThQVnBLbGRWTW1TOFRsTlU5WkNCbFRKMU82V0ZXWGdsYlUrQ3B0YkR5Y0xPL2hBYTVxRDEwQzFGbXlkYStmZ3RKcXo5V0xhWnFUQ1pUdlZPWVdWbFpKQ2UzMHFrUmpUYURzd215YXFhTTdzdkNGKzlTSGg3ZklDdCsxTUlqQ0I0NkpkbXhraHp4SXF0dTZxOHNoejYzd2hYdlEyV3AyR1FZelBEdFRISDU5d3lHalMvQ0tpY1FsczJGVnlpTStoZU9XYzN4czE5bnhhYTk2c1hVQW1qbHl6TXc3TzYzRkpkVEMxeGZrQm4xTUg4YWJMOWJzbCtPZUJqdGd1eElEbnk5QnlaMHNndXlOMytYNnd4NkVXUUhNcVdwZi9RbjRQODhEUDFBWFVFVzVGRlhrS1h1V1UvUzZrL1VDOHFCaW9vS2R1N2NTV0ZoWVUwNXM3aTRXQk5rR2k2UGg0ZEh2WUxzNU1tVHFnb3lnRy9YYkdQVjc3V2FnS09IZ1grc0t2RUFVSklGaSsrU2pKZGZ0RFR4aHZlQk83YkFySDFpbTZIVHlRWUFneG0yL2c5MmZRV0ZWWjV1WHFHb1dvWnRib295SUgyWDR1aTFoNjV1emE4WTBFUlpvMFQydm9TZ0RyMXFMdHRzOEdzcjZDVjc0UklwVGRxQXI1VGY4L3g4RENiUGcrQVhJZjUxV0hFSWJ1dGo3eUc3ZjVsOVBlUlY4NkR6bS9ESVNpbG5Pc1B1enl0cTlaRlpLeTBzZTNJOHpwWVFUa3BLSWkwdERZdkZRbEpTa3RyaGFHaGNNQ1VsSmVUbTV0WmNyaFprcDArZlZqRXFPK05uL3hkTFphMVZhaGM5Z3FyQ1pzY25NTGNuZkhZSjVCNlZpVXYvR0NnK0xaT1hqdlM2RVRxTWdpOHVrK3NxaXNEb3BrN2NMY1hlYnhUN2lEdkhoblBWNkQ2TjNNSDEwY3FYalREdGpaMEV4dlNvdVp4U0FEKzYrT2ZuOVQzaHN5bjJ5eXNQaXdpclQxRFZ0cjE0Zm9NMDlDYy9LTmZIdlE1SGMxb203ck5oU2hjSTlsU2V6YituTTNtbldtRURvSWFHa3hJYkcwdEFRSUJUQ2JKcW9rSURPTEcwVmc5VzhXbFk4dzkxQW5MRXpRK3NGVEtObVRnSnBpK1FESm5WSXNNQTRmM3RQV2JITjRxTlJsdGd3Q3hvMTdQbVlsSnlPcDJuL3JQVkNoY3RVOVlBN2Z1T1Z3Z3ltMDFwbk9xS0RJNkM5eWJKMzJjdmhkOU93cVh4c1B6NnVrM3gwN3ZWRldRQTQ2cDhEN05MNEZndVRrT1hZQ2xkT3JMaGY3TTBRYWFoMGNJY08zYU13NGNQTzUwZ0F6aVprY05OVDM2a1BQUU1nUTVqMUFuSWtiSzh1b0xzbDMvSmRadi9DNHR2bDFKbTFPREdCWm5aR3lhK1Rhc3BiZTc1V214Q3FraUlhY2Uwc2YxVURLaDUwWGErTk1DZ1c1UnJPVkpjdkpjc0xnQVdYUXZ1VmYvakkySmh3aGZ3N1F3WUdRdnJiNEhMdnhSYkRJRDF5WEFnUzB4aEhYM0lidWt0WDVjZFZHU1ZWY1dvbDQwRGptWEwwNGUyc25lWjYzdjNtTTFtd3NQRHRaNnpNK0R1N282M3R6Y2VIaDU0ZUhqZzZlbUpsNWNYYm01dW1NMW0zTnpjTUpsTTZQVjZEQVpEVGQrVDFXckZhclZTV1ZsSlJVVUY1ZVhsbEpXVlVWWldSbkZ4TWNYRnhaU1VsRkJTVWtKaFlhRTJJWHVXNU9kZitEN1o1dUxUSDMvajdpbkRHZEl6M243WTdXcHAvRmM3K3hUUzFTN0lWandvWlVxOVVVVEpueDlDNnArU05XdU0wQjZ5aGlsdHV4ak51anJGcDZXM0xNemVTdlR2ZXlheFlOVWZLZ2JWZkdpaXJCNGllbzVxVlZteU1HOVllUU9FZUVuai9xQklXWVVFTU9rcitISXFYSjRBVys0VU80czFSeUd0RVBxOUE4VU9aYzJMWTJCSWxVSDJwenRhL25VMHhMU3V5aWxRZ0I4ZkgrMDhxdkU4MGVsMEpDWW1ZaktaOFBMeVl0KytmVzNlYU5aa011SG41NGUvdno5QlFVRUVCQVRnNStlSHlYUitXKzhOQmdNR2d3R1R5WVM3KzVtWHRGb3NGdkx5OHNqSnlTRXJLNHZjM0Z6eTh2SW9MeTgvcitmWFVJZVJkNzVNMlc5dkt3OUhQdzAvUGFKT1FOV2MzZ3ViWG9HaWRQanROUmp5a0p6N1ZyM3hua21RZ1d3R0FKbmdiQzNzK1JyYTlSQVBOeUF4Sm94SnczdXhhSjBUZlJBMUVab29xNGNCdFp5RFV3dGRjNTFTdGUvWXFBNlNLUVA0ZmovODdTZFllN05kbUUzL0d0NmFLRDFrUDkwSWIvME8vL3k1Ym1id3Vhb00vNTRNK09sSWk3Mk1SdWtmRGo1bTVkbVBqNCttb3FSQW5ZQ2FrQTRkT3RTSURYZDNkM3IwNk1HK2ZmdmExTjVNRHc4UGdvT0RDUWtKSVR3OG5JQ0FBRlhqTVJxTkJBVUZFUlFVUk1lT0hXdk84L0x5U0UxTkpTTWpnOHpNVElxTGkxV01zbm54OWZXbHRMVFVwWVZvdWFXU0FUYyt4NVpQSDdNZnV2bEMxK213ZDRGNmdZRjRqMVZqOXBic25mSE12ekRVMEhPbWZFM2QxclJ4cVVsSnBxeXFjdWd0ZStMT3kxdWxLTk4yWDlZaXRQTVErbC8zcFAzQUpzM3dKUmJWUWpvdnhuZVVjdVdQU1pMbHl5Z1dhNHZKbldIVENYaDJQVnpWV1R5OU9nZkR6ZDlEcVFWR2Q1RGVzN3Y3UTZBSG5DNkdqQ0pwb245NHFEejI3S1Vpek5UR3d3aVhkbFJteVpLMy9NajJCYytwRjFRVFlUUWFpWXFLVXRnTDVPVGtrSjNkdXZlLzZmVjZRa0pDaUkrUHAzLy8vdlR0MjVmWTJGaENRa0x3OFBBNDh3T29oTHU3TzhIQndjVEV4TkNsU3hkaVltTHc5UFRFWnJOUlVsTFNhaktjZm41K3hNZkhFeEFRUUc1dUxwVzFweGxkaUpUVHVmVHFGRVdYRHVIMnc0QTRTRjZ2Zmhtem1yeGtXUHNVSEZsNWRyZnZmSlUweHVjZGwwMEFyWW44a3hBem9xWlBKVHpZajQzYkQzSGtWS2JLZ1RVdDJ2UmxMUzU3Y2pudCs0NnJ1WnhlQkQvc1Z6R2c4K1Q3YThRSU5qa1gvcjVhc21DcmpzQ3pZNkRTSm1YS3JTbVNNWXZ4aDIvMnl0bllPUGhvc3BROHF4bjNtUWpUWUUvb0dpSXJwcHpoTStiNkh1RHBrQ1d6MmF4OE9OMkx5bklYYnY1elFLZlRrWkNRZ0plWEY4WEZ4ZXpmNzRMZmlHZUJYcStuWGJ0MlJFZEhFeE1UZzlsc1B2T2RITERaYkZSV1ZsSmVYbzdGWXNGaXNWQlJVVkh6OStxZXNlcitNWnZOVmlPU2REcGR6Wi9xWGpQSGtxYkpaTUpvTkdJMEdqR2J6UmdNaGpvN1RNOUVSVVVGeDQ4Zkp6azVtZlQwZEpjVk12NysvblRvMEtIbTlaZVhsNU9VbE9UU0dUTzlYa2ZGYjNQUk8vNW1WMUVDS3g1UUw2anp4ZXdEOSt3VTc3VTFqOFA2WjlXT3FPa1ovQUFFMjljdC9iSXRpWkYzdnF4aVFFMlBKc29jQ0lycnc5UlgvMUIwakM4NklQMVZyb2E3VVlUWk9IdUZoY2RXU1JuMnJRbU5Dek5mTjNIMXY2T2ZsRUFIdmdkYlRxbjJVdXBsY0tUczJIVDhmRng0ZngreWptNVhMNmhtSWl3c2pOT25UN3ZzaDNsREJBWUdFaGNYUjF4YzNGa0xNYXZWU21scEtXVmxaWlNXbHRiODNWcDd2MkV6b2RQcGNITnp3OFBEQTNkM2Q5emMzSEJ6Y3p2ci9hVVZGUlVjUFhxVUkwZU9rSm5wV3IvaFIvaU9VUlVBQUNBQVNVUkJWRWRIRXh3Y1hIUFpack9Sbkp6czh0bmJUdEdoSkgzN2IrVmg4bnJZOWJrNkFaMFBPcjBNQ0hTWklobWx0N3JJYnMzV2huOHNESHRNY1RUMDFoZjVkYWVLanVWTmpGYStkR0Rvblc4UUVOMnQ1bkphSWZ5UnFtSkFGNERGS3ZIZldEV3dVbXFCV1V0Z2Q0Wk1XRTdvQkZkMWdkVkg0VCsvMmt1WlhVUGd5MTJ3T0VtYStVc3FZRjJ5TENWM0Zrd0dzZkp3L09WMjM0cjMyTC95UGZXQ2FrWWMzZjlkSFpQSlJIeDhQRU9HREtGbno1NEVCd2MzS21nc0ZndEZSVVhrNXVhU2taRkJXbG9hdWJtNUZCWVdVbHBhaXNWaWFmRi9HNHZGUW1scEtZV0ZoZVRtNXBLVmxVVkJRUUhsNWVWWXJWYkZkR2R0REFaRFRUOWFiR3dzQUFVRkJTNGh1UFB5OGpDYnpUVmwyZFlneUFDeTg0b0lEZkJoUUxkWSs2Ri9EQnhaSTc1aHpvN2VCSk0vaHU0endGWUpYMCtEckZacUJWU2FDd0h4NEJWU2N4UWU1TXVYeTM5WE1haW1SY3VVVmVFZjFZWHBiKzFSbENhV0pNRXBGKzBYMSt0Z3h6MnlNaW10VU1xUnlibXdQeE15aStYcnYwZERZVGtNZUZkRVcrMk1tYVZsa2cvbnpEWGRKWnRYamJXeWtnK25lMkMxdU1BYmFET2gwK21jV3JoNWUzdlRxVk1uRWhJU0dwMlV0TmxzbEphV1VsUlVSSDUrUHFXbFR2VGJ3RG5nN3U2T2o0OFBYbDVlZUhoNE5Gcnl0RmdzSERwMGlLU2tKRld0Sk14bTgxbVZJcU9qb3lrc0xHd1Znc3dSeSthNUdBd09Zcm9zSDM3NkcrQ2tiNFFBd1oxRmtFVU9rcDZTeFhmQW54K29IVlh6RXRpeGFoT0RZTFBaNkhmOU0veDU0SVNLUVRVZFdxYXNpdjdYUFVWb3dzQ2F5NmVMNFBjVUZRTzZRR3lJbDFpcEJhYk9oLzRSMEM4Q09nWkNZaERjOUQxRStVTGZjTGc0R2w3WkJBdjMyVE5tUG1aWTRZUVo0Y1JnU0FoVWxpMi9lMmdnUlZrbjFRdEtaY3htTTkyN2Q4ZGtNam1kUDVTZm54LzkrL2RuOE9EQmhJYUcxcHNWcTI2R3o4N09KaVVsaGV6c2JJcUtpckJZWEd5NnhnR0x4VUp4Y1RHNXVibms1dVpTVVZHQlhxL0hhRFRXRVdoNnZaN2c0R0FTRWhJSUNBaFFSWXg2ZW5xU2tKQkFmbjcrR2YvZDgvTHlXcVZmMjljL2JlVytHYVBzQjBZM3NKUkNqcE9NbXRlZ2cvWVh5Ykx1eS84bmV6TXJpdUM3RzJDbkM1VmN6NWVTYk9rcjh3Z0U1QmRTRDNjejM2OXRIYTByV3FZTThBd001N3IzazlFYjdiL0Jyem9pQzdsZEFaMU8zT3d6RzVuQ2R6ZkMwUWNrWTVaUkJJUGVnNXhTMkRjTHduM2cwVlh3d2dhSTlSZlgvMXUraDVQTzlma095QjVPeDE5bVQyMWZ4WkovWGtwYi9UYlc2WFIwNjlZTnM5bU16V2FqdUxpWXBLU2tPbG16K1BoNFVsTlRXOHlxd2MvUGp4NDlldFNVNk9xanZMeWNnb0lDc3JPejI0ek5oOUZvSkRBd0VGOWYzMGI3NkU2ZVBNbk9uVHRiTEJzVkh4K1BuNThmRm91Rmd3Y1B0a3JSZFRZcysrOXN4bC9VM1g1Z3M4SHkrNTFqR3RPM1BVeDZIeUw2MXdnU0FBNHNnaFgvQnpsTytGdDBjeEhhQXdiZVYzUFJZcW1rNCtSL2tKem0rdGxiTFZNR2RKczRtNmcrbDlaY3ppdDFIYk5ZblU0YTk0TThwV20vSWNaM2hEdXJObE40bVNVak5uODNuTWlYSmQ3OXd1SE5MWkloL0d3SDVEdkJlMUJ0cG5XUjJCMVorSmRlV0MydU8vMTFvWFRvMEFGdmJ4bVYxZWwwbU0xbWdvS0NGSFlGWVdGaGhJU0U0T1hsMWV6TjVSNGVIdlRyMTQvQmd3Zlg2eWxtczlrb0tpb2lMUzJOdExRMGlvcUtXcXhKM3htd1dxMFVGUldSbloxTmNYRXhCb01CczlsY0ozdm02K3RMeDQ0ZDhmWDFKU2NucDFrbkhMMjh2SWlNakFRa2F4Y1FFRUJCUVVHYkVjcU96Ris1bFgvZWNibjlRS2VEOE41d2JLMXFNZFZRbGk4aU1hd1hwR3lCSFovQ2tudGh5NXRRNmlJWmhLYWlLQVBDKzRHYkR5RGZ0NlhsRmxiLzd2b1Q2bTFlbEJuZHZSbjMrQThZVFBaUCt6OVRKWnZrQ3NRSHlvTHgxQUpwem0rSUVDOFJZcC92bEl4YXZ3aTUvT3dHdUttMzdMN2NleHAycGJkYzdPZENtQS8wRGxPZS9mVDhOTEtPdGo3endIT2hyS3lNd01CQVJXTjVkVE41ZVhrNUpwT0ptSmdZZERvZEpwTUpuVTVIUVVIVE4wb2FqVWE2ZGV2RzhPSERDUTRPcmlNeXJGWXJ1Ym01bkRwMWl1enNiSmUyVVdncUtpb3F5TS9QSnk4dnIyYXEwL0hmVGFmVEVSQVFRS2RPblRBYWpXUmxaVFdMZ0kySmljSE56ZDZrcWRmcjhmZjNiNVBDekdxenNXbm5FVzZZTU5oK2FQYUIzR1FSQW1xVHNRdTJ6b1ZkWDhMeDlWQ1NwWFpFS21KVG1NbjJUV3pQV3d2V1VsYnV1bTBQb0lreU9vNjRqdmhoVjlkY0xxbVFpVVJYS1lhVldlQ3hpeUhVQzE3ZjNQRHRUdVRCb2lUeEcvdm9UeGhRMVdNMk1RSCtid1VzUFNpREFNNjBaTnlSR2QyVTA1WUY2VWRaUC9kZVhPZC9xbm13V0N4a1ptYmk0K09qS0lkVmY3QUdCQVFvQkp1WGx4ZjUrZmxOK21FYkVSSEJxRkdqaUk2T3JqTjFhTFZheWNuSjRjU0pFK1RuNTd2RWxHRkxZN1ZhS1N3c0pDY25wMGFjT2Y0NzZ2VjZRa05EaVkrUHA3Q3dzRW43QmgyelpJNjBaV0YyK09ScHJyOXNFSUYrWHZiRDhMNXdhQVZ0L2YzR3FjZy9DZEhEYXJZZG1FeEdValB6Mkx6N3FNcUJYUmoxejIyM0VYUjZBd091Vi9yVEhNd0dxd3Y5M0JWWGlNMUZ0Si9ZUkRUR3Z0TndLbCthL3lmUGc2eGk2U0dMQzRBUHRzSGFZeTBTOGpreklFTFpSd2J3L1NORFpFbXZCcFdWbFNRbEpkVXBUZXAwdWpvaVNhZlRFUk1UMHlUUDYrSGh3ZkRod3hrOWVuUk5DYlVhbTgxR2RuWTJCdzhlSkMwdFRSTmpaMEZsWlNYcDZla2NQSGl3M3F5WWg0Y0hJMGFNWVBUbzBYaDVlVFh3S09kR1JFUkVnOWNaalVZNmRlcUVwNmRua3p5WEs5RzMxcW85OUVib01sV2RZRFRxeDFZcDJVSUhIcnZsTW95MVB5eGNqRGFkS1l2cWN5bmRKdHlyT0RQb0ljSkhWZ3g1bWVXeXhTcG1xODVLTzI4WUdTdVRsUitleGI1YWdMOE1nc2xkb0x4U0hQOVRuTmo2NC9JRTVlVzl5OS9oeVByNTZnVGp4RlF2eHZiMzkyLzBkdFdXRklXRjUyOHVHUk1UdytqUm93a01ERlNjMjJ3MkNnc0xPWEhpQkhsNWVVNXQwK0dzVlBmZDVlWGxZVFFhNjVRMWZYeDg2Tml4SXlVbEplVGtuSDh2a1plWFY2T2lETnB1ajFsNVJTWCtQcDRNN2hGblB3eUlnOE0vaVJqUWFIbU1IdUFUQ1VHSmtybU12bGorVDl6dDczZmVubTdzT25TS3ZVZGQxR0NVTmo1OU9YN09qMFFQbUhqbUc5cWd3Z3BsbFZWL0xQSW5yMHlXZHVlVnl0OUxWU3BsaDNuRGtmdkJ3d1FQTG9mWGZqdnpmWHlxWFBzM254U3pXR2ZsaWdTWkRuWGtnNmtlVkZhNHBuOVZTeEFSRVVGWVdGaWp0N0ZhclJ3NGNPQ2NwK3pNWmpNREJ3NnNkNnF5ckt5c3BubGZvK253OFBBZ1BEd2NkL2U2UzZsUG5qekpiNy85ZGw0V0dwMDZkY0xIeCtmTU4wU3llSWNPSFdwei83ZEZHOTdBMDkxaHVpam5DR3g4UWIyQVdpc21ML0J1QjE1aDRCMEtYdTNBNUExbVQ3bk81QWxHTXlKWkd1Zm5MUWNZZmM4cnpSOXpNMkZVT3dBMXNWYWU1VzkrT25HUk54bkF1NUdiV2F3T29xM3FhMEcxY0NzVDhWYlVETDlzcGhYQ3YzNkI1OGJDaTVkSUNYWkpJMDMvSUhIZHY2enBZMmxLdk14MUJkbXFGNi9SQkZramVIbDVFUm9hZXNiYjZmVjZZbU5qMmJkdjMxay9kbUJnSUNOR2pLaFRPck5hcldSbVpycmMyaUJYb2FTa2hDTkhqaEFVRkVSSVNJaWlKQjBWRmNYRWlSTlp2MzQ5R1JsbjM0anU3ZTE5MW9Lc09uUFhGck9la3g5Nm14VnYzbS9QVkFiRWdYY1lGS2FwRzVncjRlWW5Jc3U3blh6MUNoR2hWU080dk1EUXNLSDB1VkxoNHEwU2JUcFQ1dE11amduL1dvbGYrQm1hc1pvUWE2Mk1XMmtsRkpZcHMyNEY1ekdZcHRmQmtwbGlmVkZlQ2JjdkVtc0xWK2FHbnBMOXE2WTBQNHZQYm15SHplcmFQM1ROaGNGZ29HdlhybzA2NXRjbUpTV0Z0TFF6ZjhBa0pDVFF2My8vT2oxcUpTVWxuRHAxU3B1bWJDRk1KaE9Sa1pGMStyeHNOaHZidDI5bno1NDlaL1U0Q1FrSmRmb0E2Nk9nb0lDVWxKUTJseUZ6NU9qaVo0a05EN0lmbEJmQ1Q0OW9QYTBBSGtGS3dlVVpaTTlzbWF1KzZsc3U5NU9jbXNYNDJmOWwvekhYRmMxdFdwUUJvTk5oOXZMSHpUc0FOKzlBM0x3RDhBcUt4QzhpQWYvSUJId2pFdkFMNzRqUnphUEZRckxhUkZnNVp0d0t5KzNadHR3eThSR3IvWXVybHhrV1h3dWpPc2psZWJ2aHJ6L0o1S1dyMFNFQUxvbFRubjF4YXpSRm1hMWpsVVp6NE9YbFJVeE1UTDFscm9hd1dxM3MzNysvd2ZLWHdXQmcwS0JCeE1VcC96TnNOaHVabVptY1BuMzZnbUxXT0QvcXk1b0JuRGh4Z28wYk56YnF5dS92NzEvbi83TTJoWVdGcEthbU5vdDlpcXNSRWVMUDhSK2ZVNjVnMnY0eG5OeWtXa3pOams0UG5pRkt3ZVVSSUNLclJuUjVncTdodmJWTlRXbFpCWWRPWm5Ed2VBWUhrdE5KU2s3bjFPbGNzdk9MeU1rdkpqdS9pTnlDRXBmUDZHcWk3Q3d4ZWZqaTVtTVhicDcrWWZoR2RzSS9NckZHd0prOHpxNGMwQlRZcW9XYmczZ3Jyb0NpY3BnMVNCYVI2NENLU3ZoMm42eFFXcDhzcFU1WDRQYStTZ3VNVXp2V3NHVE9HUFVDY2lIYzNkMEpDQWhvY0sxUmJZcUxpOW0vdjY3cG9wdWJHeU5HaktoVERxMm9xT0RreVpOdDF2WGRXWEIzZHljcUtxck9ab0RzN0d6V3JsM2I0UGFHeHJKa3hjWEZwS1NrT04yNkxyWDU3cVY3bUR5eXQvM0FXZ25MWnJ0bTA3L2VLQ1ZFcnpDNzRITDNyeEpjRHFLcmtYMnRUVTFoY1NsSnh6TklPcDdPZ2VSMERoNVBKeTB6WHlHNENvcEsyNFJZMFVSWkUySjA5Nm9SYlc3ZWdYajRoZUFiSGkvQ0xUSUJ2NGhFM0gyRHp2eEFUVUNzUDB6b0JEM2EyY1dOMVFiL1dncy9Kam1VUzh0RXVEa1QzVU5sLzZZakgweDFwN0xDQ2RjTU9ERTZuUTRmSHgrQ2c0UFBPSkY1NnRRcDB0UHR6c0crdnI3MVdsMFVGaFp5NnRRcHplTENTZERyOVVSR1J0YnBEeXNwS1dITm1qVjFwak45Zkh6bzFLbFRuY2NwS1NraE5UV1YzRnduTlNwVUdiUEpTUDY2MTNFek9aVGk5bjhQaDV5c01kZm9CcDd0cEZuZU8wd0VsNXVQWFdpWlBHV0tzUVVGVjNaK0VVbkoxV0lyZzRNbk1zakl6cThSV3puNXhSU1dhTy90MVdpaXJJVXhtTjBWd3MzZE54amZzRGo4SWhOcXhKdG5RSGlUUForM0dUb0ZRYmkzMkY1c3IxVnF0OW5xRGlpVVd1d1RwZFY5Ym1VdCtCbDhSMS9sZThhdVJhK3g2ZjBIV3k2QVZvalJhTVRQejQvUTBGQThQT3FXNHExV0svdjI3YXZaRURCbXpCaUZ5enRBVmxhV1FyaHBPQS9Cd2NGMU1wcmw1ZVdzWGJ0V01RQ1FtSmlvR05Rb0xTMGxOVFgxZ3F3MTJncFAzM01sajk4MndlSEVCa3Z2QTJzTGpkMmJQSlhsUk85NkpoUU5iaTBxdURLeTh6bFFKYmlTa3RNNWZQSTBtYm1GaWd4WFNWbmJzVkpwQ2pSUjVvVG9qV1pGajV1YlR5QStvYkg0UlNiaUg1bUFYMlFpUHFGTll3QjZWdGpBWWxQMnVKVlYyb1ZiZFo5YlNSUDg3QTJKaEI2MTNCemVuYVJIK3padE90emQzUWtORFNVb0tFamhmMVZVVkVST1RnNmpSbzFTREF0WXJWYlMwdEswTElxVDQrUGpRMlJrcEtMUHpHS3hzRzdkT2xKU1VtcjJhWUxZbDZTbXByYll3dlBXZ0E0bzJ2Z21IbTRPZ3pUSGZvSGRYMTc0ZzV0OVJXVFZUQ2lHMW0yWU41ZzRHMHVJcHVKRVdqWUhqcWZYWkxtT3BXU1JsVmVveUhDVlZiajJTaU5uUkJObExvcE9iM0FRYm9HNCtRVGdIUkt0RUc2KzdlTFE2VnZPM2JpeUlVdVFhdUYyRnBZZzFVdlRxOW4wd1VQcytzRjFQV2VjR1oxT2g3ZTNOMEZCUVFRRUJLRFQ2ZXBrWENvckt6bDU4bVNibnI1ekpUdzhQR2pmdmoxR283M01aclZhV2JkdUhWNWVYcGhNSnRMUzBqVDdrdlBrN3FuRG1mdllUT1hoMHRsZ2JXVDYyRDFBbWQzeURMWmJRVlJudVZwd1F0RnF0WEkwSmF0R2JDVWRUeWM1TlV1UjNjckpMOFpTcVUyWHFvRW15bG96T2oxdVh2NjQrUVQrUDN2M0hWOTFlZjBCL0hQM25ybkp6VjVrc0VGQWtDR2lvbUxkaWxvdFdyVmF4ZFpxN2RLcVB4ZDF0TmJWS3RYaWFsMUZSWEdoZ2d4RnB1eVp2WGZ1M3Z2M3h5WGY1SnViaEFBMytlYmVuTGN2WC9KODd6b0pNZmZjOHp6UGVaai9LdlJaMGZWdHg1STNkV1l4QkVMeDhaOHJUc0xIS203K1k5T2t2bEIwYzRMVkd6MWNQYTNYNlRHdlhqcDhud3hITTZQUmlHblRwc0hoY0NBakl3TVNpUVRCWUJEMTlmVW4xWmlVY0Vjc0ZpTXZMNDlWN1hTNVhEaDQ4Q0FxS2lvNGpDdzV4RFNVdGRZQnpUdWkxUzJadnNmNkxVVzB5c1VidmcvRy9tQUlsUTN0M1FsWFhXdDBoNkxORFlzam1teFpIRzZFRStrc3dWR0draklDc1Z6RFRKTktsSHJJZEVab00wdVpkVzdxekdLSXBQRTVhKzlFckgzNmF0VDg4T0d3dis1b2s1S1NndlBPTzQrcHJvVERZWVJDSWRUVjFWSC9zUVFsRW9tUWw1ZkgycGtaQ29Xd1ljT0dRZldsSS8yNzVNekpXUDNzbmF5cC8rSGc5dnBSVWQrR3N2cDJsTmUxb3F3dXVrUFJZbmZCYkhmRFluZkI1dkxFdEVvaWlZV1NNaklvSXBrU0VvVU9ZbFYwblp0TWt3Wk5aakUwbWNlbVM3TkxJRkhvNHZaNjRWQUFLNjRZdmdyZWFLVldxN0ZvMFNMV20zY2dFRUJ0YmUyb091c3dHUW1GUXVUbjU4ZjgzYTVkdTViV2twMGk4L3Jub0ZQSDc2QjJxOE9OOHZvMmxOZTFvNnkrRlJWMTdXaTNPSmlwUkl2ZERZZWJLdGFqQVNWbEpHNEVZaGtrS2oya1NoM0VTajJrNmhSb01vcFowNlV5emZHUEFBS0FULzkwSmxxUGJCN2lpRWMzcVZTS1JZc1dzZHBlQklOQjFOYldVb1VzU1loRUl1VG41N09tTWowZUQ5YXNXZE52SHpOeWZETW41R1BibS9jTnFscldhWFV5dXhQTDZscFIyZEIrYklkaTkvb3R0NWYrZnlOUmxKU1JZUlhkV2FydmJzU3Iwa050TEdRMkowaFVlaHorY2ptT2Z2TnZya05OYWtLaEVBc1hMb1RCWUdDdWRVMVowaHF5NUNJV2k1R2ZuODlhL0crMVd2SDExMTlUTmZRVS9QeWkyZmpOZGVmQTVuU2pyQzQ2cFZqVjFBbXp6Y1ZhTk8vejB3NUZNbmlVbEJFeUNzMmRPeGNGQlFYTU9CS0pvTDYrbm5aWkppbVpUSWE4dkR4V3U0eW1waVpzMkxDQnc2Z0lJYjBOMzdZUVFzaUlVRkpTd2tySUFLQzF0WlVTc2lUbThYalEzTnpNdXBhVmxZVkpreVp4RkJFaHBDK1VsQkV5aWhnTUJzeVlNWU4xeldReVVVZjNVY0J1dDdPNit3UEE1TW1Ua1pFUnZ4TkVDQ0duaHBJeVFrWUpzVmlNK2ZQbnM2YXczRzQzSFowMGluUjJkc0xoY0RCakhvK0h1WFBueGh5cFJRamhCaVZsaEl3U3A1OStPdVR5N20zOHdXQVFEUTBOSEVaRXVORFUxTVJhNEMrVlNqRm56aHdPSXlLRWRLR2tqSkJSSUM4dkwyWmhmMk5qSTBLaFlUeHBub3dJNFhBWURRME5pUFRvTXBxVmxZWGk0bUlPb3lLRUFKU1VFWkwwcEZJcFpzMmF4YnBtTnB1cFQ5VW81dlY2MGRIUndibzJiZG8wS0JURGYzSUhJYVFiSldXRUpMbnAwNmV6dXJyN2ZENWFSMGJRMmRrSmo4ZkRqRVVpVVV6eVRnZ1pYcFNVRVpMRTB0UFRZNll0bTVxYU9JeUlqQ1JOVFUyc2Fjek16RXprNXVaeUdCRWhveHNsWllRa0tZRkFnSmt6WjdLdVdTd1c2dGhQR0g2L0g1MmRuYXhyMDZkUGgwQWc0Q2dpUWtZM1Nzb0lTVkxGeGNWUXE5WE1PQmdNeHZTcElxU3pzNU8xRzFPaFVGQlRXVUk0UWtrWklVbElMQlpqOHVUSnJHdHRiVzBJaDhNY1JVUkdxa2drZ3BhV0Z0YTEwdEpTU0tWU2ppSWlaUFNpcEl5UUpEUisvSGpXNG42UHh3T2J6Y1poUkdRa2N6cWRyR08yUkNJUnBrNmR5bUZFaEl4T2xKUVJrbVRrY2puR2p4L1B1a2JUbHVSNGV1L0lMU3dzaEZLcDVDZ2FRa1luU3NvSVNUSmp4NDVsSGFYa2Nybm9zSEZ5WEY2dkYzYTduUm56K2Z5WUtYQkN5TkNpcEl5UUpDS1JTRkJhV3NxNlJsVXlNbGk5RzhybTVlVkJKcE54RkEwaG93OGxaWVFra2VMaVlsWTdBNWZMeFdvUVNzaEFmRDRmNjhCeWdVQ0FpUk1uY2hnUklhTUxKV1dFSkFtaFVCaXpscXgzRHlwQ2pxZjN6MHhoWVNHRVFpRkgwUkF5dWxCU1JraVN5TW5KWWUyNDlIcTl0SmFNbkRDUHg4TTZGMVVrRXRGaDVZUU1FMHJLQ0VrU3ZkZVNXU3dXamlJaGljNWtNckhHWThhTTRTZ1NRa1lYU3NvSVNRSTZuUTRHZzRFWmgwSWhXSzFXRGlNaWljenBkQ0lVQ2pGanJWYUx0TFEwRGlNaVpIU2dwSXlRSk5DN2ttRzMyMWtIVFJOeUlpS1JDTXhtTSt0YVNVa0pSOUVRTW5wUVVrWklndVB6K1Nnb0tHQmRvNmxMY3FwNm53Q1JtWm5KNm45SENJay8raitNa0FTWGxwWUdpVVRDakgwK0g3eGVMNGNSa1dUZzkvdFo3VlRFWWpGeWNuSTRqSWlRNUVkSkdTRUpMajgvbnpYdTJXZUtrRlBSZTExaTc0b3NJU1MrS0NrakpJSHgrWHprNWVVeDQwZ2tRZ3Y4U2R3NG5VN1dPRDA5bmFZd0NSbEM5SDhYSVFuTVlEQkFKQkl4WTcvZkQ3L2Z6MkZFSkprRUFnSFdGS1pRS0VSbVppYUhFUkdTM0NncEl5U0JwYWVuczhiVUxKYkVXODlEeWdFZ096dWJvMGdJU1g2VWxCR1N3SEp6YzFsaldrOUc0cTEzb204MEdqbUtoSkRrUjBrWklRbEtMcGREcTlVeTQxQW9SSlV5RW5kZXI1ZlZTRmFsVWtHbFVuRVlFU0hKaTVJeVFoSlVTa29LYTl4ejdROGg4ZFRYZ245Q1NQeFJVa1pJZ3VwNXJCSkFTUmtaT3IwcnNIVGtFaUZEZzVJeVFoSlVSa1lHYTB4VGwyU285RzVHck5mck9ZcUVrT1JHU1JraENVZ29GRUtuMHpIamNEaE1sVEl5Wkx4ZUw4TGhNRE5XcTlVUWk4VWNSa1JJY3FLa2pKQUVwTlZxd2VQeG1MSFA1Nk1EeU1tUTZwbjA4M2k4bURXTmhKQlRSMGtaSVFsSXJWYXp4dFF3bGd5MTNwVlltc0lrSlA0b0tTTWtBZldjdWdSaTEvd1FFbTgrbjQ4MTd2MHpTQWc1ZFpTVUVaS0FlbGNwS0NralE2MTNOYlozdFpZUWN1b29LU01rQVZHbGpBeTMzcFV5YWlCTFNQeFJVa1pJZ2hHTHhheWRiNkZRaU5WeG5aQ2hFQTZIRVF3R21iRklKSUpFSXVFd0lrS1NEeVZsaENRWXVWek9HZ2NDQVk0aUlhTk43eWxNcXBZUkVsK1VsQkdTWUdReUdXdmNzM3BCeUZEcS9RR0FrakpDNG91U01rSVNERlhLQ0Zlb1VrYkkwS0trakpBRTB6c3BvMG9aR1M2OVB3RDBydG9TUWs0TkpXV0VKQmlwVk1vYVUxSkcrc09QeFBkWGZNK2psZ0RRVVV1RXhCa2xaWVFrbU41SjJhbnV2TXp6NWlIZm14L3piMjgzdGQ2RTVSWExjV2Z6bmYwK2x6S2t4R2NIUDhPamRZOGl5NS9GdWkzZm00OWR1M2RoMSs1ZEE4WWpDVXR3a2ZtaWsvcGFCa01aVXVLM1RiL0Y2K1d2NHkrMWZ4bjA0KzVzdmhPdmw3K09oK29lZ2pqQ1RrYXlmRmxZZVdRbGZ0LzRlK1Q1OG83N1hLS0lDTGUxM0FaRHdORG43VGUxM1lRcHppbjlQbjYrYlQ3NC9mejZWb2FVdUwvK2ZueDY4RlBjMW5yYmNXTTVFYjEvMWlncEl5UytoRndIUUFnNU1iM2JFSnhxVXZiaGtRLzdyS2hNbnphZE5TN3lGbUdtWXliOC9QNlBkSnJwbUlsTWZ5WXlUQmw0SWZPRkU0NUZIVkxqblNQdklOT2ZDVmxZaGc4TkgrSk0yNWw0dnVyNVFUL0hnaWtMNEJLNG9BdjAzWEdlQng3T041K1B0RUFhSnZFbTRYWGo2N0FLclgzZTF5UXlNWCtlYjV1UFlrOHhKR0VKL0R6MjkrQkM4NFVZNHhtRE1aNHhXR1ZZTldCODRyQVlyNVcvaHZIdThUakhlZzUrVWZJTHVBVnU1dmFaanBtNHEra3VBTUFHN1FiOG9mQVBpS0Q3WE5OYlcyL0YwdWFsMks3ZWp2dnk3NE5kYUdjOXYxUGd4SGozZUdUNXM3QzRjekZlUzM4TlFWNThxcW1VbEJFeXRDZ3BJeVRCRE5mMFpWb2dEVHgwSDNvdURVZGZWeHdXd3hnd010ZmJSRzNNbitmWjVnRUF5bVhsOFBQOVVJVzZGNElyd2dybXp6MnZkM0VJSExBTDdOaXMyWXhyT3E3QlBZMzNZS3Q2SzN4OEg5cEY3UUFBWVVRSWZUQjZtb0ZaWkVZUXNWOTdHR0drQmxMeDVZRXZqL3MxOGlOOHJEeXlzdC9iWjB5YmdReC9CdFJCTllvOFJRQ0FINVUvSXRPZkdZMUJhSWFmNzhkbHBzdVlyN3RSM0FoeHVEdFpDZkFEcktUS3ovZGpxM29yeHJ2SG84UlRnci9WL0EyL0dmTWJoSGdoS0VJS1BGajNJUE4xZko3eU9ldXhBQkRnUlo5dmxuMFcvbFAySDl4ZmNEOTBRWFlDdWx1NUcrUGQ0NkVQNkhGajI0MDRLai9LM0haRWZnUVdvZVc0MzV1K1VGSkd5TkNpcEl5UUJDTVNpVmpqZURXT3ZXVGlKWER6M2ZoMi83Y0FnTlVIVjhkTTB3SFJTazdQaEtlcm9zYVA4REhmTmg4QXNFbTdDV3YzciszejhRQ3djZC9HbUd0ZHovTkMxZ3VZWjV1SFRIOG1MdTI4Rk1zemwrUENTUmNDQUM0eVg0VEhhaDlEZ0JmQXBSTXVoWWZ2aVhrZUFGQ0dsWVA4cWdjbUM4dncyY0hQV05lV3RDL0JrdllsQUlBL0ZmNEpYcDZYU2RKS1BDWFl1bmNyNi81WGpiOEt0ZEphaU1OaTVuNWY2Yi9DQXRzQ2pQR01BUkN0UXZwNFB0emFlaXN6N2J2S3NBcTFrbHBtS3JsUjBvZ2dMNGkzakcraFhkU09SK3NlaFR3c2h5RmdHTENTK0t2bVg3SEc5NHk1Qjk5cnZqK3A3MGZ2TldWQ0liMkZFQkpQOUg4VUlRbUd6eCtaUzBGbk9HY3dGWnNOMmcyNHFmV21rM29lTDkrTFpibkxvQXdyOGEwMm1pQytXdjRxakFFajFNSG9lWXQ4OFBIK2tmZGpIdnRjOW5QWXFObUlObEZielBUcnlaQ0g1Y2U5ejgvYmZqN2c3VjFUaDZXZVVyeFo5bWJNN1dmWXo4QVo5ak5pcmkvdVhJekZuWXVaOFNVVEwwR3p1Qm5paUJocjlHdGdGOXJSS21wRmlNZmRhUTRqOVdlUmtFUkZTUmtoQ1VZZ0VMREd2YXNYSjZ0M1JXajJhYk5aNDJXMXkzQ2grVUpzMW16RzNXUHVqbm44VDh3L1lmN2NMbXJIUlJNdllxWS9uNjErRmhOZEUxbjNmeVA5RGJ5WCtoN3JtamdzaGhCQ0hGQWVBQkJkL3hWQkpMcE96Wi9CM0U4UUVTRGJseDBUZ3p6RVRxSmVxSHFCbVZJOUVYMGxkUC9PK0RjMmFEZEFGOURocGNxWEFBQ3o3TE13elRrTkFQQ1I0U05zMUc0RUFFeDBUY1R0TGJjRFFOeldjd0hSYXVTelZjL0N4WGZoOGJ6SDRSUTR3UWNmQzZZc1lOM3ZseTIveFBYdDF3TkF6RzF1dmhzbkt4SmhUNlZTVWtaSWZGRlNSa2lDNmYxRzJQdU5NbDRrWVFrckVWS0VvbXZDWkdFWmEzZG1yYlFXcXBBSzUxbk9ZejNlTERJREFNWjR4bUNpYXlLYUpFM0k4a1duNWxyRnJWaGtYb1NYTTE1R21OZWRWRDViL1N4bTI3dVR3YTdxME1VVEwwYVdQd3VmSHZ3VUFQRHJvbDlqcXpvNlRXZ01HUHRkUDlZaDZrQ2pwUEZrdndVc3JhSldsTW5LWUJSMnI2Y3I4QmJBeS9mQ3kvZml4YXdYNFJRNEFZQTFiZHVWbEIxUUhPaTNldmZqN2gvQkF3OWY2ci9FUS9rUDlSdkRUOHcvWWI0LzR6empjRy9odmFpVVZjSWhjTER1MTNNalF1L2JUZ1VsWllRTUxVcktDRWt3dlN0bDhVcktiaGg3QTd4OEx6NDQvQUVBWUp4N0hGNHJmeTNtZnRNZDAvSFI0WSs2eDlPbTQ2cU9xNWlOQUwzZDJSSnRvYkZKczRtcDNxelRyY09TdGlXNHB2TWF2SjhhT3czWmw4bk95UUNpQytBUEtBNE02akhMY3BjTjZuNG42LzIwOTdGTHVRdDNOTitCS2E0cCtFSDlBd0JBR083KzFYcThTaGtmZkthaTJETkI3Y3VYK2krUkdrakZyNXQralN4ZkZsNHZmeDJYVGJqc3BCZnVueWhLeWdnWldwU1VFVExhSFh1Zk5Rdk44UEs5Si9VVTR6emorcncrMHpFVEM2d0w0T2Y3c1ZhM2xrbktWcWVzeHBLMkpWamF2QlFidEJ1WUhad1A1aitJeWE3SmVLN3FPZVk1ZXZjMTQ0T1BUZnMyOWZsNmo5YytqbEpQS1o3TGlqNCtudE9YRDlVL2hJZnFZNnRZOXpUZWc0dk5GMk9SWlJGdUdIc0Q2aVgxRUVXNk4yTUVlQUhrK0hMd3lhRlBqdnU2RjVzdXhzV21pd2VNNnkzalc2aVQxR0ZaN1RJOG0vMHNMRUlMRHFNRWlBQUFJQUJKUkVGVWJtaTdBZmMwM2RQblkzcC8vK0t4MW80UU1qUW9LU01rd1lSQ0lkYXVOeDZQZDlMVk12Nnhmd0JBRzlTeWVwRHRWZTdGN05ObVkybnpVclNKMnZCK1duZEY2LzBqNzZQWVU4eFVyTXBrWlpqdW1NNXF6YUFPcXZGSTNTTUFvaFVldTZDN24xYTF0QnJiMWRzeHl6NExUMWMvamR0S2JrT0FGNEJWYUkycCtuUk5ndzZXays5ay9oelA2Y3YrZktmOURoZWJMNFl5cE1SVE5VL2hwdEtiV0VsWlBOZVVkZG10Mm8wckpseUJEbEZIM0o5N0lEd2VqeldPMTNwR1FrZ1VKV1dFSkpqZWI0U25rcFQxbkhKODUrZzdNYmRmM1hFMWJteTdFVzYrR3h1MUc5RXFic1ZjMjF3VWU0b0JBTytsUlJmcVYwdXI4WHoyODNpMDlsRUEwWVg0ajljOURxUGZpQ0F2aU5lTnI3TVNGUUI0SmYwVnpMTFB3aVRYSkR4Vyt4Z2V5SCtneittNzh5YWRGM050c0o3TWVSS1NpT1Q0ZCt5RkgrSEh4TEk4Y3puV2FkY2hKWmlDVjh0ZlphNS9xLzBXRzdRYmNMYjFiSlM2UzNGNzgrMW9salF6dHdkNVFiU0lXM0RWK0t2NmZLMEg2aDlnTmdzQXdGTTVUMkduYXVlQThkM2VjanNXV2hiaUs5MVhlQzc3T1h5bitRN3Q0bmJtOWd2TUYrQXMyMWtBZ0Q4WC9IbndYL2h4VUZKR3lOQ2lwSXlRQk5PN0wxbnZOOG9UMGRWaW9qOHJVMWZpc3M3TE1NWTdCczlXUFl0N3g5eUwreHZ1QndBY2toL0NON3B2QUFCYjFWc1JRUVNQSXBxVVBWei9NT2JZNXdBQTNrNTdHMDJTcHBpam0vWXA5K0VyM1ZkWVpGbUU4eTNubzBwYWhSVVpLL3FNNC9MT3kvdWNPdXhMeittNWhkYUZlS0xtaVVFOXJxZmZGZjZPMlVuWnBWUFlpVnBwTFR5QjJONW96MlEvZ3puMk9lZ1VkZUpML1plWTRaekIzTmJWc3FKV1dodnp1UE1zNTdFU01pRGFZdU5iN2JjRFZnaFB0NThPUThDQUltKzBvVzJkdEE1MTBqcm05aEozQ1pPVWZhMzdldUF2OWdSUVVrYkkwS0pWbW9Ra21MNHFaU2VyWjJmK1dhZk53cm1UejJYZEh1QUZjRi9oZlhBTDNDajFsT0tqd3g4aHc1OEJOOStOaC9NZlpyck4rL2crOXZQNm84OWJLYXZFalcwM1l0ZnVYYXpOQVYxbllKNWxPd3Nta1FsZXZoZGZwc1R1b016eDVXQkoyeExXTmJQSUhQT3ZTK0E2NmU5QlBMU0tXL0Z3M3NOWVVyb0VWYklxU01MUjZ0eEFVNWVMekl2d2VPM2pBS0xyK1I3TGV3d0FrT0hQd0lyeUZSampIZFBuNDR3QkkzUGI4U3BxUTQyU01rTGlpeXBsaENTWVFDREFHZ3NFZ3BNK2FxbkFVd0FBc0F2dC9TWVF0ZEphZktYN0NsZDJYc2xNZDY1S1hZVWFhVTIvei90RTdoTjR0UFpSM0QzbWJueDI2RE9nbjlsVlA5K1BQeGI4RVJOZEU5RXNibzY1L2RtcVovR3Q5bHZzVnU1bXJ2VTFuVG1ZU3RyeEZyakx3M0o4djdmL1R2ZUdvQUg1M255a0JGUDZ2SDJ0Ym0zM2ZZOGROTjdYeG9sMGZ6cnVhcm9MaXl5TEFFUVQzejhYL0JrN1ZUc3gzalVlaXpzWEk4K1hoM2VPdklNUFVqL0FlMm52c2I0M2MyeHptRDl2VlcyTmVmNmgxSHUzNVZBZDhVWElhRVZKR1NFSnh1ZGpWNlY2dDhnNEVhYzdUd2NBMUV2cW9RMXFNY1UxaGJuTkdERGlQUE41dUtyekt1VDZjbG1QVzlLMkJHTThZL0FmNDMrd1U3VXo1bnpHT2trZHJoMTNMWHg4SHhhUFd3d2VlTWp5WitIRnloY0JnRmxmRmVLRjBDQnB3RjdsWHVheFBROUhsNGFsVElKenFucnZRanhSUzV1WFltbnowajV2dTdiald1VDRjaERpaGFBSmFyRElIRTI0dWc0MDU0T1AwNXluNGJMT3kzQys1WHhtZloySDc4RjlCZmN4RmErbmM1K0dBQUpjMFhrRlJCRVJybSsvSHRlMVg0ZURpb1BZcHQ2R1Y5TmZ4UUxiQWdCQXA2Z1Q1Zkx5NDM1ZHZXOTNDcHc0YThwWkovVTk2UDJ6MXZzREFpSGsxRkJTUmtpQzhYcloxWmRUT1g5d2tuTVNBR0NmWWgrK092QVZreXpZQlhaOGRPZ2p5TUl5QUVBRUVYeWgvd0tyREt0d1g4TjlLUEdVWUxaOU5tYmJaMlBKMkNVNElqOFM4OXhkVTVvOTF6cDE2V3Q5VlplSjd1N08vNVd5U3Z3MTU2K1k2cHpLWER2VjVHb29LRUlLWE5kK1hjejE3OVhmTTdmZlgzOC9DcndGekcwSEZRZnhjTjdEck85RkdHRXN5MTJHWGNwZHVMZnBYdWdEZXZEQXd5VFhKR3pTYklJOExNY3MreXdBd0hlYTcyS1M0YUhXT3lueisvMzkzSk1RY2pJb0tTTWt3ZlJPeWs2bFVuYnZtSHZ4YXNXcmVEZnRYWlI0U25DNjQzVFlCWFk4bS8wc05FRU43bTY2Rzk5cHZzT0tqQlZNNHJWazdCSmMzWEUxYm1tN0JSYWhwYytFN0ZSVVNpc1JSaGdidFJ2eFVQNUQ4UEs5cktTc3J3WHdrckNFT1hHZ1B6TlBtem5nN2JLd3JOLytad0R3ZU83aitNVHdDUXdCQTk0N0d0MTE2dU5GRTg5OXluMEFvczFmZlR3ZnpDSXpObW8yNHVYTWx3RkV1K3IvcHVnM2VPdm9XM0FKWEZpUnNRSmY2cjlFR0gydnlWcWpYNE1OMmcyNDFIUXBMakZkQW9mUWdUZlQzNFErb01jN3huY3cxellYNjdUckFKejQ3c29BNytTclc3Mm5MeWtwSXlTK2VPaDN0UWNoWkNTYU5Ha1Nwa3pwbm1iczZPaEFSOGZKOTZzeStvMW9FN2RCR1ZJaWdnaXphRjRVRWNFUU1LQkYzTkxuNDBRUkVkTDk2V2lRTkFDSVR0R2Q3b2hPaCs1UzdvcFpveVlMeXpEREVkMlYrTDJtLzdWYkFERExNUXM3VlR1WnBPVU0reG00cmlOYWllcnIzTTFaamxtNHB2MGFBTUR2eHZ5T3VUN2RNUjIzdHQ0S0FGaGEzUGZVWXhkeFdJd1hxbDRBQVB3cjgxL1lwOWdIUHZqTXVyc09jUWVyMTlySk1BUU1NSXZNL1Naai9lazZBNVJyV3EwV21abVp6TGl5c2hMYnRtM2pNQ0pDa2dzbFpZUWttS0tpSXB4eHhobk0yR0t4b0tXbDc4U0prSGhLVFUxRmFtb3FNOTYvZnovMjc5L1BZVVNFSkJkcWlVRklnbkc3M2F5eFNDVHE1NTZFeEZmdm56V24wOW5QUFFraEo0T1NNa0lTVE8razdGUVcraE55SXNSaU1XdnNjRGc0aW9TUTVFUkpHU0VKaGlwbGhDdVVsQkV5dENncEl5VEIrUDErVm44b2dVQndTanN3Q1JrTVBwL1Bxc29HZzhHWW5jQ0VrRk5EU1JraENjaGlzYkRHVXFtMG4zc1NFaDlVSlNOazZGRlNSa2dDTXB2WnZib29LU05EVFNLUnNNWTJtNDJqU0FoSlhwU1VFWktBZWxmS2VyOWhFaEp2bEpRUk12UW9LU01rQWRudDdDYW1sSlNSb2RhN0d0dTdXa3NJT1hXVWxCR1NnS3hXS3lLUjdyN1BsSlNSb1NhWHk1ay9SeUlSZEhaMmNoZ05JY21Ka2pKQ0VsQWdFSURWYW1YR2ZENmY5YVpKU0R4SnBWTFd1WmNPaHdNK240L0RpQWhKVHBTVUVaS2dXbHRiV1dOS3lzaFE2VjJKcGFsTFFvWUdKV1dFSktqZWg1RExaREtPSWlISlRxRlFzTWE5Zi9ZSUlmRkJTUmtoQ2Nwa01ySEdWQ2tqUTBXcFZMTEdMUzB0SEVWQ1NIS2pwSXlRQk9WeXVWaTdNQVVDQVNWbUpPNGtFZ21yazMvdm56dENTUHhRVWtaSUFxdXZyMmVOVlNvVlI1R1FaTlc3U3RaN0xTTWhKSDRvS1NNa2dmV2VSdXE5OW9lUVU5VTcwVzlzYk9Rb0VrS1NIeVZsaENTd2pvNE9CSU5CWml5UlNDQVNpVGlNaUNRVG9WREltaElQaFVKb2JtN21NQ0pDa2hzbFpZUWtzSEE0ekpyQzVQRjQwR3ExSEVaRWtrbnZLbGxyYXl0Q29SQkgwUkNTL0NncEl5VEIxZGJXc3NhMHJvekVpMGFqWVkxNy82d1JRdUtMa2pKQ0VseHJheXY4Zmo4emxrcWxkT3dTT1dVaWtZZzFkUmtJQkdJMmxoQkM0b3VTTWtJU1hEZ2NqcWxnNkhRNmJvSWhTYU4zbGF5bHBZV21MZ2taWXBTVUVaSUVxcXFxV0dPMVdnMGVqOGRSTkNRWjZQVjYxcmlpb29LalNBZ1pQU2dwSXlRSm1Fd21XQ3dXWml3VUNtTXFIWVFNbGxLcFpEV010ZHZ0MU1XZmtHRkFTUmtoU2VMbzBhT3NNVTFoa3BQVnUwcld1eEpMQ0JrYWxKUVJraVRxNitzUkNBU1lzVXdtbzJPWHlBbVRTcVdzTHY3QllKQ21MZ2taSnBTVUVaSWtBb0ZBVExYTVlEQndGQTFKVkNrcEtheHhiVzB0YTNjdklXVG9VRkpHU0JJcEx5OW43WkJUS3BXUVNxVWNSa1FTaVZnc2hscXRac2JoY0JnSER4N2tNQ0pDUmhkS3lnaEpJaDZQQjVXVmxheHJxYW1wSEVWREVvM0JZR0R0Mm0xb2FJRFQ2ZVF3SWtKR0YwcktDRWt5UjQ0Y1FUZ2Nac1lxbFFveW1ZekRpRWdpa0Vna3JDTzZ3dUV3OXUvZnoyRkVoSXcrbEpRUmttU2NUaWZLeXNwWTE0eEdJMGZSa0VTUmxwYkdHdGZWMWNGbXMzRVVEU0dqRXlWbGhDU2hRNGNPc1haaXl1VnlPaE9UOUV1aFVMQitQb0xCSVBiczJjTmhSSVNNVHBTVUVaS0V2RjV2ekFMdDlQUjA2dkpQWXZCNFBLU25wN091VlZSVXdPMTJjeFFSSWFNWEpXV0VKS21qUjQvQzVYSXhZNUZJRkRORlJZaGVyMmNkWU8veGVHZ3RHU0Vjb2FTTWtDUVZDb1d3WThjTzFqVzlYZyt4V014UlJHU2s2U3RSMzdObkQydnFteEF5ZkNncEl5U0pOVFUxb2FHaGdSbnplRHhrWldWeEdCRVpTYkt5c2xoVDJtMXRiYWl1cnVZd0lrSkdOMHJLQ0VseVAvNzRZOHp4U3pTTlNmUjZQZXNZcm1Bd2lPM2J0M01ZRVNHRWtqSkNrcHpMNWNMT25UdFoxMUpTVXFqVC95Z21Gb3RqMnFUczI3Y1BkcnVkbzRnSUlRQWxaWVNNQ3RYVjFUSFRtRGs1T2VEejZWZkFhTVBuODVHVGt4TXpiWG5reUJFT295S0VBSlNVRVRKcWJOKytIVjZ2bHhtTFJDSmtaMmR6R0JIaFFrWkdCbXUzcGQvdnh3OC8vTUJoUklTUUxwU1VFVEpLZUwxZWZQLzk5NGhFSXN3MXBWSkpaMk9PSW5xOUhocU5oaGxISWhGczNicVZlcElSTWtKUVVrYklLTkxXMWhiVHFUMDFOWlgxUmsyU2sxS3BqR2tTZStUSUVkYTBOaUdFVzVTVUVUTEtIRDU4R0kyTmpheHJHUmtaZEdoNUVwTklKREZUMVcxdGJkaTllemRIRVJGQytzSURFRG51dlFpSkU1VkVqaEpqSGtyVDg2TC9OZVlpVmFXRFhxNkdUcUdCVENUR3p0ckR1T1NsMzNJZGFsSVRpVVM0NElJTG9OVnFtV3ZCWUJDMXRiWHcrLzBjUmtiaVRTUVNJVDgvSHlLUmlMbm1jRGl3WnMwYStycytCVSt0ZkFXbm5Ua0xmcDhmZG9zVmRyTU5sZzRUNnN1clVGZFdoYnJ5YXRTVlZjRmxkM0FkS2trZ2xKU1J1RWxSYUZHYW5vdVN0R05KVjFvdTlFck5zWVJMRGIxY0RZVmtjTldZcGU4OGlYOTk5OUVRUnp5NnllVnlYSGpoaFJDTHhSQUlCQUNBUUNDQTJ0cGE2dWllSklSQ0lmTHo4MW1uT1BoOFBuejExVmR3T0NoWk9Ga1gvZnhxUFBMRzg0TTZTOWJyOXNCdXRoNUwzS3l3bVN5b3I2eUpKbTVsVmFndnE0S2wwendNVVpORVFFa1pHWlJNVFNxS2pia29OZWFoeEppTDRyUWM2SG9rV3pxNUdqS3g1UGhQTkVqaGNCaUNwVFBqOW53a2xrS2hRSFoyTm5KemMxazlxL3grUDJwcmF4RU1Cam1NanB3cWdVQ0EvUHg4MWs3TFlEQ0k5ZXZYbzcyOW5jUElFdC8zemtySUZQTGozM0dRZkY0ZkszR3pXNnhvckt4Ri9iRnFXMzFGRGRxYlcramRlaFFRY2gwQTRSYVB4ME91UHYxWXNwV0hVbU1lOGcwWlRLS2xWMFQvS3hhS2p2OWtjY1RuODdIc3Nqdng0T3FYaC9WMVJ3T05SZ09qMFFpbFVnbXYxNHNEQnc3QVlEQXcxVEt4V0l6OC9IelUxZFZSeFN4QkNZVkM1T2Jtc2hJeXI5ZUxuVHQzVWtKMmltNisveTVJNWZGZGZ5bVJTcENhYVVScXBySGYrd1Q4QVRnc1Z0Z3ROaVp4YTZsdFlLWko2OHFyMFZyWGlIQTRITmZZeVBDaVNsa1NFL0lGS0V6TlJxa3hGOFZwMFNwWGp0N0lTclowQ2pXRWZNR3d4UlFPaFdCdE04SFdab2ExclJPMnRrNjRyVTc0WEI0VVRCdUhxWXZtc2U3UHUzM0dzTVdXelBoOFB2UjZQZExUMDVtcHJFZ2tncXFxS3RqdGRtUm1adUtzczg1aUVqTWdPcFZaVjFkSDY0NFNqRWdrUWw1ZUhtdktNaHdPWTh1V0xWQXFsVENieldodmI2ZEs2RW5hNHEyQnVFZXkrMTdiVm54cFBnQzFRSVpVc1FwNWtoVGtTVk9RS3pVZ1Q1b0NFVy80ZnIrR2dpRTRyRFpXMWEydHNlVll0UzJhdkRWVjFkSGYvUWhHU1ZtQ0VndEVLRGJtb05TWWgxSmpQa3FNdWNqVXBySVNMcTFjQ1Q1ditEYllCbngrMk5wTXNMV1pqaVZjWnJqdDBZVEw1L2JBNy9MQzcvVU4rQnkvZk9WaDF2aS8yNzdFalcvODMxQ0duZFJFSWhGU1UxT1JtcHJLU3JnQXdHNjNvN0t5a2hsbloyZGovdno1ckM3L3dXQVFEUTBOOEhnOHd4WXpPWGtTaVFTNXVibXNSZjNoY0JqYnRtMURkWFUxMHRMU2tKMmRqVkFvaEthbUpwak5acXFzbklEN1huNFNpNWYrbkhWdDl1N0hFWWlFK24yTWdpK0dXaWlEV2lDRFdpaURYcWc0bHJEcGtTZUpKbTV5UWZ5V2ZoeFBKQnlHdytaZ0pXNmRMVzJvSzY5R2ZWa1Y2c3FyVUY5ZUE3OXY0Ti9WWkdoUVVqWUNLU1V5bEJpN2R5Y1dwK1hDcUU1aGtpMjlYQTIxVERHb1JhYng0blY1WUc4enc5cmVDVnVyQ2JaMkU3d09ON3h1RDN3dUwzeHVENEsrVTYrb0ZKOHhHV2ZmZkFYcm1uRHBUSVRvamVPRXlPVnlwS1dsUWEvWDkzbDdPQnpHNGNPSFk2cGdtWm1abUQ5L1BvUkNJZXUrVFUxTnREQjhoRk1vRkRGSFo0VkNJV3pkdWhXMXRiVUFvaFhUU1pNbU1RbDZWOUp0dFZwWlRZVkpMQjZmankyZUdvakUzUW52ay9XZjQ2T09IMC81dVdWOE1kUUNLWk84NllSeTVFaWpGYmM4U1FweXBDblFDdU8zaHUxNElwRUlYSFpuanpWdU5samFPNWxxVzExNUZlcktxdUYyT0ljdHB0R0NrckpocHBPcm1MVmJKY1k4RktmbDlHZ0pFVTI0bE5MaC9aL1A0M0REMXRZWnJYQzFtbUR2TU1QcmNrY3JYTWNTcmxCZytNcmR0eTMvUC9ENDNRbm4rcU03Y2U1elM0ZnQ5Uk5aei9WaUE3RllMS2lwcWVuenRyUzBOQ3hZc0lBMS9RVUE3ZTN0Nk96c2pGdXNKSDUwT2gweU1qSlkxd0tCQURadjNveW1waWJXZGFQUmlLeXNMTlkxdjkrUCt2cDZPcEI4QU05OC9Eb1dYTDZJR1ljalljelpzd3pCeVBCOFlCVHpoRkFMcFV6RlRTdVVJMXVzWTZaSjg2UXBTQkVxaC9YRHVzZnBabTFPc0hTWTBGQlIwMk9kV3hYc1p1dXd4Wk1NS0NtTEk2TTZoZG1kV0dyTVExRnFUclM2MWJWRFVhR0dYQ3dkdG5naWtRaGNGbnMwMldvM3dkWnFncVBUQXUreDZjU3VoQ3NjN0wvMHpvWE0wZ0pjZk8rTnJHdmFleGJBNXFGUFpYM2g4WGpNZXJHZUM3djdFd3dHY2VqUUlZUkMvZis5Ni9WNm5IMzIyVEVOWmUxMk81cWJtMm5LYTRUZzhYakl5TWhnOVpzRG9tMHZObTNhMU9laWZvRkFnSWtUSjhaTVp3T0F4K05CZlgwOVhDN1hrTVdjaUJScUpkYWJEa1BRbzRMOHU2cjNzTWxheG1GVXNVUThBVlFDS1RSQ0dWUUNHVFJDR1RJbFd1UkpETWc5Vm5VemlqWGdEK2NzaThjTGg5a0ttOFVLaDhVR204bUN4cXJhNkRScFdUWHF5cXZRMlVLYlQ3cFFVallJUFBDUXJVdGpWYmdLVXpOWjFTMmRRZzJKVUh6OEo0dVRTRGdNaDhsMmJPM1dzWVRMYklYUDdUMVc0ZkxBNS9ZaWtxQnZuamUvK0dlSUpOM1RCTFdkelNoNDRGSU9JeHFaTkJvTkNnb0tXRk5XeDlQWTJEaW9IWGh5dVJ4bm4zMDJkRG9kNjdyZjcwZERRd044dE9hRVUyS3hHRGs1T1RHSnVOMXV4L3IxNitGMDl2OGhKaU1qSTZheTF2czU2Tys0Mi92N3YwWFJwSEhNMkJzT1lQNmVKeEJPd0xkUEFYaFFDV1dzNmRKMHNSWjVVbjIwNmlaSlFaWkVCOEV3cjBlMjk5cFoybHhUajdwalNWdGRXUlhhR3BwSHhSVDdxRS9LK0R3K0NnMVpUSFdySkQwUHVmcDBwaVdFVHFHQ1RxNkdTREI4M1VQQ3dSQnNIZVpqdXhSTnNMZVo0TFRZV2RVdHY5dWIxRCtndW94VVhQM0luYXhyOC85Mkc3NnYzTlBQSTBZblBwK1BjZVBHRGFwQ0JrVGJJaHcrZkhqUXp5OFVDakZ2M3J5WUkzckM0VERhMjl0aE5sUFRTeTVvdFZxa3A2ZkhKT090cmEzWXRHblRjVnVaQ0lWQ1RKdzQ4YmpKdk5sc1JuTno4NmplZ1R0eDFqUzhzZVZUOEhwOHIyNDZ1Z0lIWFkwRFBDcXg4Y0NEU2lCbFRaZW1pbFRIMXJoRnAwdHpKSHFJK01QM3ZoZ01CS003UzQrZG5tQzNXTkZXMzhTYUttMnVyaDl3QmlBUmpPcWtiSDd4Tkh4eTV6UFF5ZFhEOXByQlFCQzIxazRtNGJLMW0rQzJkZTlROUxrODhIdm8weWtBWFBYZ0hVako2ZTdiNC9IN29Mbm5MQVJDdEoyN0o0RkFnQWtUSnJBVzUvY2xFb21nb3FKaXdBcEtmeVpObW9USmt5ZkhyRmR4dVZ4b2JtNm1mbWJEUkNnVUlpTWpBeXFWaW5VOUVvbmc4T0hETVlmTkR5UXpNelBtZ1BMK3RMZTNvN1cxZFZTMlVsalhjUkJhUS9lR21XcFBPNjQ5L1BMb2ZlUHNRU21RTUVtYldpQkRpa2lKUEVsS2RLcjAyTDlTL3ZETklEbHRkdno1dWp1eFpjMzZZWHZOZUJ2VlNkbTN2MTJPYzhhZUhyZm44M3U4MFdTcjFSVDliN3NKWG9lTHFXNzUzQjRFdktQM0UrZUpFa25GdVBtRisxblhubHp6QnY3OHlVc2NSVFJ5aWNWaVRKdzRjY0Q3Mkd3MlZGVlZuZlJyR0kxR3pKczNMMmFkV1RnY1JsdGJHeXdXeTBrL056aytqVWFEOVBUMG1MVmdQcDhQVzdkdWpUbGsvbmhFSWhFbVRwdzQ2SVhoa1VnRU5UVTFzRnBIejhMdEczNi9GTC81NjRPczc5RUYrNTZCS1Vqcld3ZEx6clFFa1VKMXJDVklqa1NQUEtuaDJMOHBVQW5pdDlaNi81YWR1R1h1WlhGN3Z1RTJxanY2TjlzNkJuMWZqOFBWb3dmWHNSMktEamRUM2ZLNXZRajZFNk5hb0NuSlF1SGlPVERPSGd0bFhocjJQdjBSS3QvWnlIVllNUUplUHc2dTM0Nko1OHhpcnQxLzRjMTRZczNyY1Bxb2IxWVhIbytIbkp5Y0FlOFREb2RSWDE5L1NxL1QxdGFHTDc3NEFuUG16RUZtWmlaem5jL25JeU1qQXpxZERzM056ZkI2dmFmME9vUk5JcEVnSXlNRGNubnNydXoyOW5iODhNTVBKN1V3UHhBSW9LT2pBMmxwYVlPNnY4dmxHbFVKR1kvUHg1MS8rUk1ySWZ1NFl4Y2xaQ2ZJSGZiRDdmZWpGYlorN3lQaENWbTkzTFJDK2JIRUxZVlo1NllYS1FiMWVxYTJ4TjRoUHFvclpiTUtKbUxiZlcreXJoM2U5Q01hRGxYQTUvVEE2L2JDZjJ3ZFZ5Z0p5dmJxd25TYzhld3ZrSDlaZDVMak16dlE4V01sdnJ2MUgzQTJqTXdmNXQ0TlpiZFc3OGVjcDIvaEtKcVJoYy9ubzZTa3BNODM3SjQ2T3p0UE9TbnJxYmk0R05PbVRXTTFLUVdpMVJTcjFZcU9qbzVST2RVVlR3S0JBS21wcWREcGRESFZyR0F3aUgzNzl1SElrU09uOUJwaXNSZ1RKa3c0YnJXc2Q2UGgwZUNWalI5aCtsbXpXZGZtN0Y0R2Y0UitycmtnNGdsNlRKVktvUkhLY2JxcUFOY1p6MkRkNzQ1enI4YVA2My9nS01wVE42b3JaVHRxRHVLSHlyMllXelNWdVNaUnlGQzNyNXpEcUlaRzRUWHpzT0QxMzBDb2tDSWNES0h5N1kwNDh1K3YwYjZ0REpId3lNN0xQMy8yUDZ3V0diTUxKMk5hN2xqc3JqL0tZVlRjRTRsRUdEdDJiRXhpRkF3R1dldkxBb0VBR2hvYTR2cmFGUlVWYUdscHdSbG5uTUZhbDhUajhhRFQ2YURSYUdBeW1XQXltYWg5eGducU9oTExZREQwdVJDL282TUQyN1p0ZzgzV2YrVmhzUHgrUDB3bUV3d0dRNy8zT2RWcDcwU1VXMXdRazVEOXJ1cDlTc2c0RklpRVlBbzZXWlhLczdTbHJQc2MvbkVmZG0zWU10eWh4ZFh3N1hrZGdTSUFsbjM1R3V0YS9wUlNTQlR4UFd5V2EyTnZQUjhMMy84RGhBb3AycmVYNDhOSmQySGp6UytnYmN2UkVaK1FBVUJ6V1EwOER2YjB6S2JmLzN0WWQ4U09ORktwRkJNbVRJaEp5Tnh1Tnc0ZVBJaTJ0amJtV2t0THk1RHMxSFU2blZpM2JoMSsrT0dIbUdPWStIdytVbE5UVVZ4Y3pEcnNuUFNQeitjakpTVUZ4Y1hGU0V0TGkwbklmRDRmdG0vZmpxKy8vam91Q1ZtWHRyYTJmbjgrckZicnFFdklBT0R0WFYrenh0YWdHOStQc0o1a281MUtJTVVpL1NUV3RiZWVmaW5odXhJSUFEekNkUkJjcWpXMVlNbXNDNkZUUkhkZzhnVjhDTVZDTkJ4TWpsSjkxc0lwV1BqK0g4SGo4MUh4OWtaOGMva3llTnJqOXd0OXVKUnYzWWNwNTg5aHhtS2hDR2txUFQ0LzhEMkhVWEZISnBQRlZEZHNOaHNxS2lvUWlVVGdjRGdnazhrUWlVVGlPbTNaRjZ2VmlzcktTb2hFSXVoME9sWXl3ZWZ6b1ZBb29OZnJ3ZVB4RUFnRXFITFdpMUFvaEY2dlIzWjJObFFxVlV3eUZnNkhVVlZWaFkwYk42S2pZL0RyWUFjckZBcEJLcFhHYk9BWTZOU0haUGI3Rng3SGFmUFpVMkxYSG5vWjloQ3RZeDFKYnMwOEM2ZXJDcGh4YTMwVG52N1YvUW4vKzJYVUoyWGhTQVFXbHgxWG5IWTJjMDJUbG9MOWE3Y0NDWjV4aTFReVhMVHVjWWcxQ3RTczJvcjExeitEU0NneGYyQ0QvZ0NrQ2puU0NycVBoNW1STnc2dmZ2L1JxRnowNy9mN0VRd0dvZEZvRUlsRVlEYWJZOTVBclZZcm5FN25zS3p0Q29mRGFHNXVSbTF0TFJRS0JkUnFOV3VkRW8vSFk1SXppVVNDWURBNDZ0ZWNTYVZTcEtXbElUTXpFMHFsTWlZWmkwUWlhR2xwd2FaTm0xQlZWVFdrL1plOFhpOE1CZ040UEI3ejg5UjFYdVpvSWxjcDhmZFAzbUJkVzkyeEc1K2I5M0VVRWVtTEFIdzhVYkFZVWtIM1RNRkxEenlGZzl0MmN4aFZmSXpxaGY1ZFpHSUpXdi8yRGRUUzd0MGRPMWF0dzk2dkUzZXhJQUNjOXNBMU9IM1pFamhxMnZEaDVMc1FjQ2IrcnJpYlg3Z2ZJbWwzMzVzMnV3bFpmN3dRb1dFNmYyNmt5Y3JLUWlRU1FYTnpNOWVoc0JnTUJreVpNbVhBcnZGK3Z4OW1zeGwydTMzVUpHZ0NnUUJxdFpwSlR2dlQzdDZPZmZ2MnNhYWhoMXBoWVNFMEdnMHNGc3VvVE1nQTRLdm1QVEJrZFBkR0RDT0N1YnVYSVJBWk9RMUpMOU5Pd1FScEpnNTdXL0Nkc3dMbTRPZzdFdXZhMUpuNFErNVBtTEhINWNiNTZaUGhjYm81akNvK1JuMmxEQUNDb1JCQzRSRE9HOTlkc3Rha3ArREF1bTBjUm5XS2VEeWM4L2J2SU5iSXNlbVdGMkhlWHp1NGgvRjVrT3BWQ0hwR1pqKzFtcjFITVdIQjZVd1ZSaW1SbzhOcHdZN2FReHhIeGcySHd3R0h3OEYxR0RIY2JqZHFhbXJRMU5RRWhVSUJwVEwyb0dTQlFBQ2xVZ205WHMvc0hnMEdnd20vSnFRM2dVQUFsVXFGdExRMHB2RnJYNDErSTVFSTJ0cmFzR1hMRnV6ZnYzL1l6NS8wK1h6ZzhYaW9xNnM3N24ybFVtblNKZEtYMzNvOUZsMS9KZXZhTFVkZVEwdGc1Q3ozdUVKN0dqNHN2QjBMMWVQd1UvM3ArTDN4UEV5WDU2SEszNEhtd09ocFYvSkU0V0tvaGQzVDdXLzk5Wi9ZOXZVbURpT0tINnFVSFdOUWF0SDZ0NjhoNEhjdlNONzg3cGM0dkdrbmgxR2R2SlFwQmJocTd3dXdIbTNFeW5GM0h2OEJBRXArZmc3T2V1MDNjTGVZOFU3T3lHMDVjZjZkMXlKL3lsaG1ISTVFb1A3TmZMajhvMjhhTTFGb05CcE1tREFCdWJtNUE1NDhFSWxFNEhLNTRIUTY0WEs1RXZic1JiRllESVZDQVpWS0JZVkNNV0RMaVZBb2hJYUdCaHcrZkRnaGpxMUtTMHREZG5aMjNOdXNjSW5INDJGSHFKSDE5N1RUVVlPbDVXOXhHRlhmTWtRYW5La3N4bUxkTkZ5dW5Rb1JUNEFJSW5peGZUMysyTGdxNlhlSVhxeWZna2NLcm1ERzRWQUlGMlpQaDZrMU9RNDFIOVc3TDN2cWRGcngxNi8vdzdvMmFlR3NmdTQ5OGhtbWpRRUFWTDR6K0U4UHJpWVRlQUkreEZybFVJVVZGK3RlK1FEQlFQY3ZIajZQaDEwUHZqM296dVNKZ3NmaklUVTFsZXN3NHNKbXMySExsaTFZdFdvVjl1L2YzMjkxajhmalFhbFVJajA5SFdQR2pFRnhjVEV5TWpLZzBXZ2dGZy9mY1MwblNpd1dRNlBSSUNNakE4WEZ4U2dxS2tKR1JrYWZGY0l1THBjTEJ3OGV4TWNmZjR6Tm16Y25SRUtXbnA3T25JTnFNQmlPMjdRNFVhdzh0REhtNyttdWlyYzVpbVpnTFFFYlZscCt4RFhWcjZMNDRFUDRuK1ZIOE1ERDNXbm5ZazN4WFZEd0IzY09icUs2SVgwdWEvemg4djhrVFVJR1VGTEc4dExHbGF5eEppMEZZOCtjeGxFMHA0WXZpbGI4bXI0ZC9BTFZybDlLZm11MEQ0eGhlaEg0d3BIWHlpQWNDdU9iNWUrenBybEtqWG00Yy81aURxT0tMNEZBZ0hIanhpRW5Kd2RhclpicmNPTHNjK3ZpQUFBZ0FFbEVRVlRHNy9kai8vNzlXTDE2TmRhdVhZdmEydG9CejgzczJ0R1psWldGb3FJaWxKYVdJamMzRjZtcHFWQ3BWSkJJSk1PYWpQTjRQRWdrRXFoVUtpWXBLU2twUVZGUkViS3lzcURUNldMYWxQUVVEQVpSWDErUDlldlg0K09QUDhiZXZYc1Q1Z1FFb1ZBWWMxWm1hbXJxY1JzWGozU1gzdkpURkl3clpsMjd0L0k5QkVmUU9yTCsxUGxOK0duMXYzRlQ3WnZ3UjRJNFJ6VVdLd3QvQ1Q2UzZ3TnFsd3Yxa3pGR3hqNkI0dTIvLzR1amFJWUdyU25yd2VGMXc2RFVZR1pCOXhtQ1dxTUJoemJzNERDcWs5TzV1eHF5TkMwcTM5bUlzTC8vY3JZc1RZT2dLenBGbEwxb0duSXZtb0hXellmaE5UbHd5Y1luTU82Mjh5SFJLK0Z1TXNGckdqbHJsK3dkRnVSTUxJSlMxMzJZL0lVVDUrSWY2LzhIVHlBeHA3eTZpTVZpakI4L25xa002WFE2Mkd5MnBEdjAyK1Z5b2I2K0hrZVBIb1hWYWdXZno0ZGNMaCt3cHhtZnoyZW1CalVhRGROa1ZhZlRRYWxVUWlhVFFTS1JRQ3dXUXlnVVFpZ1Vncy9uZzhmak1jbGI3MTJoUEI0UEFvRUFBb0VBUXFFUVlyRVlFb2tFY3JrY1NxVVNHbzBHT3AwT2FXbHBNQnFOME92MTBHZzBVQ2dVa0Vna2ZUWjQ3U2tZREtLbHBRVUhEaHpBdG0zYlVGTlRNeUxYQVI1UE9CeUd5V1JDYW1vcXMwdXpyS3dNYm5maUxxNFdTOFI0YThlWHJKK0phazg3bm1uOGlzT29UdHcrVHlQMnVodHhqVzRHU3FWR2VDSisvT0JNdnY1eXl3cXVoRjdVUFpQejJac3I4ZmxiS3dkNFJPS2hOV1c5akVuTlF1V3kxY3c0RW9sZy9ZcFZxUHJ4SUlkUkRZM3BqMXlIQ1hmK0JKK2YreURNQitwdy9zZC9SdjdsWjJEem5jdGhQbGlQcVgrOEVya1hkeC9ZL203ZUwrQ3NqMytmcEpNbEVBcHcwL1AzUVNEcVhxUFViTzFBN24wWEpmUnVUS2xVaW5IanhySGVLRnd1RjhyS2tyOTVKWi9QUjJabUpyS3pzMkUwR3FGU3FiZ082YVE0blU2MHRiV2hxYWtKVFUxTlE5ck9ZcmhKSkJLTUh6OGVSNDhlaldrYW5HaStiTmlGdEd6MkR1RzV1NWZCbDZEcnN1NDFMc1RmczYrR08reEg0Y0VIMEJhd2N4MVMzTXpYbE9EdlJkZUIxNk1LZVBXRUJhZzVuRnduOEZDbHJCZUwyNEVDUXlhbTVwUUFpSDZTMXFZYmNIalRqeHhIRmw5OHNSQXpIcmtlMm5FNUtGdzhGNmE5TlpqKzhIVUlldnpZZE11THNKVTNRVk9haGN3RjBZN0oxckltN1BuTHlQcEVFZ2xIMEZ4V2k5STVVNWtFUmlWVlFNZ1hZSDFaWW03UUFLS1ZGYmZielp4NTJOV2NkVFNJUkNLdzIrMW9iR3hFV1ZrWnFxdXJtU3FoVUNnY3NJMEVsNXhPSjFwYVdsQlJVWUZkdTNaaDM3NTlhR3hzaE0xbVM3cmRwS0ZRQ0cxdGJRbGZ1ZjNGQTNkandlV0xXTmZ1S0g4VERUN3UxL2I5VEQ4TFQyWmRnVlhXUFFpZXdBZk1iYTRhWEtpWmlIeEpDcHdoSHpZNWt5ZGhlYXpnU3FTSnUyZEd2djNvYzN6dzBwdmNCVFJFcUZMV2h3bVpoVGo0Y0hjQ0VvbEU4TTNMLzBQZC91U3FWSWlVVWx5NDVoR2t6eHNmYlpUTDQySFBYMVppNTROdlkvb2oxMkg2dzljQkFQYi8vUk1jZUc0MVBCMDJhRXV6WUN0dlJzZzNjbjRobjcvMFd1UlBIY3U2bG52ZlJXaXdERitQcDZGZ01CZ2dsVXJSMk5qSWRTZ2pobGdzaHNGZ1lLWXNWU29WbEVybGdEczY0eWtVQ3NIcGRNTGhjTUJpc2FDenN4T2RuWjBKdTB0MHRGSnBOZGhnWVIvbXZzTmVnenNydU45dEtlT0xjR1RDbzhnVHArQnIreUZjWHJVYzN2RGdmOTh1VWsvQW11TGZZSituRVZNUFB6NkVrUTZmV2FveCtHZnhFdGJzd1EwekZ1SElydjBjUmpVMEtDbnJ4MGQzL0ExWDl1anliMjVxdzRlUEpkZUNRcUJYWWdaZzlady9JdnVDMDVpRWJPdHZWK0RBODUvQ09Ic3N6bjMvRDFEbXBzSlIyNDZ2TG40TWxrTWpZenM4ajgvRHpTL2NENkc0ZTRHMTJXVkQraDh1UUNDVW1OTVE1TVRJNVhKb3RWcW1KNXBNSm9OVUtvVklKSUpJSkdMV21IV3RMK3RhQnhZT2h4R0pSQkFPaHhFTUJoRUlCQkFJQk9EMysrSDFldUgxZXBuMkhGYXJkZGg3aDVHaHNhN2pJTFFHUGV2YXJOMlBqWmhsRDBXU05Hd291UmZaWXQwSkoyWTg4RkEvNlVsa2lyVlE3cmtMbmhOSTZFYXFOOGZlaW9tS2JHYTg5ZXVOdUd2UjlSeEdOSFFvS2V2SGxPd1M3SDNvWFdZY2lVU3c5cFVQVUx2bnlBQ1BHdm5PKytoK0JGMWV1SnJOY0RWMHdsSFRCbmViRlhPZXZ4WHA4OFlqNlBaQktJOU9FWFVsWkVYWHpjZFpiOXdOZ2FRNzZmR2FIUGhpNFVNdzdhM202a3RoMGFZYmNQWERkNExINy80azlmV2hyVmowNGwwY1JrWEk2R1F3R0JBSUJPSjZjSHE4UEx2NkRjeS85QUxXdFo4ZVhvNUt6OGlvckdlTGRUQUhYY2dVYVZtSjJSVlZ5L0dyMUxQeFF2dTN4ejFoWUVYZWpmaUZZUzdHSEh3QTFiN09ZWXA4YU14UkYrR0ZvcCt4cW1RM3o3NEVCN2J0NGpDcW9VTXRNZnF4cjdFY0grMWV6NHg1UEI1T3YzUUJkd0hGaVhac05vcHZPQnRULzNRVjV2N3pkaXo2NHY5dzNnZC93cG9MSDRHenZvTkp5UFkvOHpFT1BQOHBKdi8rQ3B6enp1OGdrSWhROWY3MytHRGlyOUd3Wmhla2VpVWsrcEhUejh6YTJvbkQzN0hYL1Ywd1lUWitOdk5DamlJYUdJL0hnOUZvUFA0ZENVa3dYYTFDQ2dvS29GU09uTjhSQUxEZ3NrVXhDZGxucGowakppSExFNmRnYytrZjhGblJyOUFjc09MczhtZlI2TGZnQXZVRWZEeG1LYTdSVGNlQjhROWpraXhyd09mWjdhN0g4bzVOcVBHWmhpbnlvWE5INXRtc2hHekxtdlZKbTVBQnROQi9RRWRhYTdEMHJPN2VWMUtsSE5hV0RsaGFSczRPeEJNVmRQdGczbCtMOXUzbHNCeXNnNnV4RTdieVp1akc1eUQvc3U1bXVhNUdFMUpuRm1QR0k5Y0RQQjUyUC9ZK2Z2ajFLL0IyMkZDN2FpczhuWFpZanpaaHpMWHo0S3p2R0JIbmFqWWNyRURwdkdrUXk3b1hnMTkrMnRuNDE2YVBSbFMzZno2Zmo5TFNVcVNrcENBVUN0R1VHRWthWGQzK3UxcU42SFE2T0J5T0ViRXBRQ3FYNGQxOTYxaHY4UGFRQjdjY2ZZM0RxQUN0UUE1dkpQcjlLWlFZOEtmMFJTaVFHREJiV1loWE83L0hLdXNlWEtrOURkUGt1Y2dVYTJBUUt1R0xCUEcxdmYrajVXcjhuZmpRc2h1UkJKOEltNmNwd1JMakhOYmYyWU5MZm8yT3BsWU9veHBhVkNrYndJR21TcXpZL0FrejV2RjRPUDJ5Y3ppTTZOU1Z2L2t0Zm56NFhXei8wNXY0L282WDhjMFZUOEJSMjhhc0lkdng1LzlnLzk4L3djYWJYNEJwWHkwaW9lZ2FpNTVuWVFZOWZoeDg0VE1VTDFtQU9jL2ZocnhMUjg3SkJ5c2YvaWRDUVhhMy8vTEhWMEVrR0o2RjRNZlQxWU9zcStGbWRuWTJkRG9keDFFUkVoK2hVSWoxQnNybjgxRmNYQXlaVERiQW80Ykhtc2JkTVQzbEx0Ny9IRWZSUlAzU2NDWWFKaitGcGFsbklWdXN3OHJDWHlJVUNhUFdiOEk1cXJFeEZiT3VkaEFYcWljTytMeWRRV2ZDSjJRQThLdk1jMWcvVDErOTl6RU83ZGpEWVVSRGo1S3k0M2hpelJ1c3NUcE5qNUxaVXppS0p2NTY3ckxjK3RzVjJQdmtod2dIZ3BqeXh5dFIrYzVHYlBqNTgwQWtncGxQM29pcDkwV3JoanhCOU1lbTVxTXRBSUM4SHIzTXVCYjBCYkQ2NmRkWmJRZzBNaVcrL2UxeURxT0s2dW8vMXZ1NElLUFJtSFJIUkpIUnlXUXl4WnlIeWVmelVWSlNBcWxVeWxGVXdNdHIvd2VWVHNPNjl2T2ovNFk3N08vbkVVUHZHdDBNL0N2dlo1RHp4VEFJbGRoUWNpK0tKR200dWU0dFhGKzlBZ0F3VjFtRTArUTUrRVA2K1hpcFl5TWEvUllBUUtuVWlPbnlQTTVpSHc3bjZzYWpTTVplNHZIYTQ4OXpGTTN3b2FUc09HbzZtL0N2N3o1aXhqd2VEOU11bXM5aFJQRXo3Y0ZyWTNaWmRpVmYweCsrRGpNZXZSNXBweGNEUEI1Q3ZnQmNUZEgxQ1VYWHpjZHR3VStRTnFzRWp0cDJaSjAzRldMTnlEbHFwYk8rQlFlLzNjNjZkbWJ4YWJoMTN1VWNSUVFvbFVxVWxwYkdkS3UzMld3b0t5dEx1bDVXWlBUcTdPeEVjM016NjVwQUlFQkpTUWtuNTVlZS85UExNSFBobWF4ckgzYnN4Q0ZYMDdESDB0TS9jbjhLSG5oNHNHazFQcmJ1Z1VZUXJTWmVwSm1FbFlXL2hDOFN4SlZWeS9FTHd6ejgwbkFtcnRITndNS0s1NWpFN1BiVU13ZDYrb1IzZThZQzFvZlZMOS8rQ0RWSEtqaU1hSGhRVWpZSVQzLzFKbXVzVHRWajRqa2paOHJ1WkhYOFdJR1ExeCtUa0lYOVFZVDlRVXo3djU5aTR0Mlh3Tk51dytmblBJQ0svMjRBQURqcU9zQVQ4SkcxY0NvcTM5a0lnVVNFL0N0bUF3RFM1NDZES2o5dG9KY2RGbHMvK0JwT0Uzdm4xNnRMSGtDcGNmZy9YZXAwT2hRVkZjVWtaQ2FUQ1ZWVlZaU1FrYVRUMnRxS2xwWVcxaldoVUlpeFk4Y09lRFpvdktWbXB1TXY3NzdNdW1ZTHVQRlUvUmZERmtOL1RNSG9HY05uS0FwdzFOdUtjOHVmUTBmUWdXdDFNNUFxVXVIS3F1VllySnVPbTFQbXdCY0pRc2pqWTVhaUFJc3FYMFFZRVN6Um53R0RjR1J0cElpWHkxSk9RMkd2TXk1Zlc1YjhWVEtBa3JKQnFUVzE0UGx2MzJWZG03cG9iai8zVGh3TlgrM0cvMHFYc2hPeVFBaHJyMzRLYTY5K0NtRi9FT1lEZGZoNDV1L1F0dVVvOHpoN1ZmU1hiZTVGTTVCOXdUUnN2UGtGTkszYmgza3YzWUZMTnorTmE0NHVSOUYxM0ZjVFZ6NzZFbXQ5R1kvSHc5Nkgza09LUWpQQW8rSXJMUzBOK2ZuNU1XdFpXbHRiVVZkWE4yeHhFRExjV2xwYTBOYkczdFhZbFpnTlI3TmZxVnlHVHlxM3hDd051UGpneUhoenY3N21OVmhDYmx5cW5ZTDNDbTdERVc4THppMS9EZzErQ3lzaE8rQnBRcFd2QTVOa1dWRHdKVGprYWNhbjFuMlE4VVg0dmZGOHJyK01JWEZieGdMVytKTVY3Nkt1TFBuTzh1d0xKV1dEOU5SWDdFN1BjbzBxNFJmOUEyRE9zblRXZHdDUkNQaENQcVFHTmVvKzNZSFBGejZFejg2Nkg5a0xwMkRSRi84SHNWWUJBSEMzV0JCMCsyQ3JhSVp1WERaS2Jqd0gweDY2RnVQdi9Ba0FRQ0FSNFp4M2ZvZXh2emlQczY4TGlLNHZXL1dYZnlNUzdxNUVTVVZpSEhuMFEwaEZReitOa3BXVnhleEU2Nm1ob1NGbWVvZVFaTlRVMUlTT0R2WnVkWkZJMU9kVWZqd0poQUtzcnQ0R2lZeTlqdTI2dzh2aDRYQWRHUURNVk9SanJEUWRlOTBOV0ZqK0hDd2hOeGJycGpHSldlbWhoMWdKMlVQTnF6RmVtb0h0cmhxOFo5Nko5U1gzWXFzcjJoL3lwcFRaRVBOR3hpYW1lUGw1K2p5a1M5Z2ZuUC85R0xjYk1vWVR0Y1FZSkpmUEEzOHdnSFBIeldTdTZiT01PTEJ1YTFKTVAzWDhXQWxQdXcyNUY4MUEvcVd6NEd6b1JOM3E3UWg1L1podzE4VVljODA4S0xKU1VQdnhOa3g3NkZyWXlwdlJ1SFl2OXZ4bEpTYjk5akprbkRrQllYOFE2NjU1R2tkWGZJUEN4WE5SL2VFUHNCemt0dXUvMStHQ3kycEgvdVFTNEZoeXBKREljRTdwREx5NTViTWgyNTlVVUZBQWc4SEF1aGFKUkZCZFhRMnptZnV6OVFnWkxuYTdIV0t4bU5seERFUXJabHF0RmlhVGFVaCtmNzZ5L2tPTW1WREt1dlpVL2VmWWJPTjJUZElzUlFHK0tiNEhDcjRFWDlnT29DVmd3MXI3RVZ5am40SHA4bHlNbDJaaW9Yb2NrNUNkVy80Y3J0Q2Vodm1xWXJ6UytSMGV5N3dVODVSRk9PUnR4a3JMTHR6VHVCS1drSnZUcnltZUJEdysvbFo0TGFTQzdpbnVONTc4QnpaOC9DV0hVUTB2U3NwT3dJR21TdHk3OEdjUThLT2Y4SVFpSVdRcUplb1BKTWVocnowVE0yK25BM1dmN2dBQU5INjlCNFdMNXlEcjNDbG9XcjhmTXg3N0diSVdUa1VrRkliNVFDME9QTGNhZVplY2pxREhoNzEvWFFYRGFZVlE1UnZSdnZVbzNDMW1WanNOTHBnYVdxSExTb011STVXNWxxTlBoMFFveHJkSGQ4VDF0YnBhQUdnMDdFOTZvVkFJRlJVVmNEZ2NjWDA5UWhLQjNXNkhSQ0podGNZUUNvWFFhRFF3bTgxeFRjeHVmZWkzdU9UbWExblh0dGdxOGZmR3IrTDJHaWRqbHFJQVh4ZmZqYlgySS9qS2ZoQ255L094MTlNUWs1aWRKcy9CQVU4VHJxMytOMzZaZWlaK2szWU9KSHdoWmlrS1VDQXhZSG5ISnR6ZDhEOXNkVlhESHVLK1AyUTgzWlcxRUxNMFk1aHhNQkRFSDYrNkZUNVBjbjJkQTZHazdBVDRnbjYwT2N5NFpITDNlaWxkUmlvT2JkaUJVSERnWXk4U1JjZVBsV2o1L2pBTy9lTnpwTTRveHRoYnowZk8rYWNCNFRDMDQzS2d5amRpLzk5V2dTOFVJR3ZoRkpUZXZCQVpDeWFpL0szMTBJN1B4Y1JmWHdSSmlocnA4OGFqNEtvNW1QeTdLNUErZHh3NmRsYkFhK0l1SWFuZWRSaWxjMCtEdU1kMHhyeWlxZGhlY3dDVkhmRTU4RnNvRktLMHRKUlZFUUNBUUNDQXNySXllRHdqcDRFdEljUE5ack14WjVKMkVZbEVVS3ZWTUpuaTAzbCs2cnlaZU95Ly8yQy9idENENjQ5dzF4TG5xYXdyTVZHV2lkZnliOFJhK3hHc3N1N0dmL0p2d1ZGZks5UUNHU3A5N1dnSjJEQlRrWTl4MGd6WVExNXNkVlhqNzltTGNZNXFMT3hoRHhSOENjUThJZjdkK1QyVzFyK2JGRDNJZXBQenhYaWk4R3FJK04zVDJpLythUmwyZnJ1Wnc2aUdINTE5ZVlLa0lqRmEvdm8xdEhJVmM2MTYxMkdzZS9VRERxT0tQLzJrUEZ5KzdSbm0yS1dlS3Y2N0FYdWUrQURlVGp2TysvQStaSndWYldUWWRXNW1PQkRDNFplL1JORHRRK0UxODZBZWs0NFBKdndLbHNNTncvMWxzQWpGSXR6NDdCOGhGSFd2d1FpRlE1ajgySFU0M0hKcVozaEtKQklVRnhmSGJQbjNlRHlvcUtoQU1FZ0hveFBDNS9OUldGZ0l0VnJOdXU1ME9sRmVmbW96RHVtNTJWaGR2VFZtcmRxWmUvN0MyYUhjdHhqbTRyVzhHd0VBNngxSHNhSnpNLzZUZnd1ZWFmc0d0cEFIeXpJdnc3a1Z6Mkc3cXdaZkZQMGFxVUlWbkdFZlppc0swUnF3NCs5dGEzR3RmZ1ptSE90SnR0NXhGT2VXSitmNnFvZnlMc1ZsaG1uTTJHVjNZbEhtVkhoY3lUTTlPeGhVS1R0QndYQUlWUjJOdUdaRzl5SjJqVkdQcXAwSDRYTWxUeVhFYTNKQU56WWIrc241YU45UmpvMC9meDQ4SGc4cFV3cVFNcVVBNCs1WWhKSWJ6MEhqTjNzZ2xJc2hTOU9pWTNzWlpFWXRCQklSVW1lVzROQkxYK0Q3TzE1Rzg0WURNTzJ0WVMyNDUwSTRGRWI1MW4yWWNOYnA0QjlyZ012bjhmR0x1WmRpeGViVmNQbE83dTlQb1ZDZ3VMZzRacXUvMCtsRVJVVUZRcUhrcUtJU2Nxb2lrUWlzVml1VVNpWHJBNHhZTElaQ29UanA5Wlp5bFJLZjErMkFxTWR6aGlKaFhIYndCVmlDM0x5cDU0dFQ4SU96Q2xOazJTaVZwaU5kcE1GaTNYUldRblpMM1Z0WVl6c0lmeVNJRHkyNzhhNTVCNXI4VnV6ek5HSnAvVHQ0TFBOU3pGVGtZMFhuWnZnalFUelJzZ2FWdnNROTVxOC9tV0l0SHN5N0ZBSmU5OTdEcDViZWwvVGQrL3RDU2RsSktHOXZ3TTltTG9KZUVmMjB4K1B6WWNoSlI5bVd2UnhIRmtlUkNHcFhiNGRtVERweUxweU9TQ2lNdXM5MllzdzE4MUQzNlE3d2hRS0lGQklZNTR5RElqTUZQQUVmWXEwU201ZStERSs3RllhcGhkajkyUHZ3ZHRqZ3JHdm5QQ0hyRXZENjBGSmVoNUxaVTVoZGtVS0JFTGZPdXh3dmIvb0EvdUNKZmFJV2k4VVlPM1pzektkenE5VktQY2dJNlVNa0VvSEZZb0ZLcFdJbFpoS0pCR0t4R0RhYmJZQkh4eEtKUlZqVHRCc0tWWGZQcmtna2dsOVgvQmRsSG03T1NId3U1eHE4a3JjRTZ4eEg4R0w3Qmt5UlpXT2lMQk1SUkZEaGE4ZTl4b1c0cGU0dG5LOGVqeHYwWjJDVmRRKzhrUURjWVQrT2VGdXgzOU9JTDRydXdpeEZBWlozYk1MUytuZnhXdWNQcVBTMWMvTDFETFcvRkN4R3ZxeDdZMVJyZlJNZXYrMzNDQjg3NW04MG9hVHNKSVFqWWV4dEtNZk5jeTVocmluMEduVFVOY1BlbmtRNzYzb2taaVUzbm9PVVNYbVFwbXBROFovMTJIalRDK0NMaGRDTno4SGVwejVDT0JDRWZtSWU5SlB5c0diUkl6aTY0aHM0YXRxTy94b2NjSnB0Y0ppc3lKODZsa25NcENJSmJweDlFVjdhK0FGQzRjRlh0a0toVU16T3NvNk9EdXBCUnNnQXVpcG1HbzJHcVREN2ZEN1UxZFdkVUdWWklCRGdrNnF0U0VudmJqUWFRUVJQMW4rT2RkYkRjWTk3TUNROElSN0krQW1LSkdtNFdqZWRsWmlOazJWZ21qd1h6N1d2d3hSNU5uNm1uNFZTYVRxbXlMS3h5cm9IMldJZHhEd2hQSkVBTHRkT3hWcjdFZnlxL3Iya1hFUFdaWWFxQUxkbm5zMXFIZlRBOWI5QzNkRktEcVBpRGlWbEo2bmUzSW96Q2llaEtDMEhRTFF4YVdwZUpnNXRpTzl1UHM3MVNNd3l6NWtDZTNVcjl2L3RZNmdLMHpIdm4zZEFtcUpDNncrSDhkMXQvMFRkWnp2UXN1RUE3Tld0Q0RoSDltNFpjMk1iaENJUjBvdHltV3RxcVFJWFRacUhGVDk4Y2tJVkxwdk5CcmxjRHFsVWlxYW1KdXBCUnNnZzlFek1nc0VnS2lvcUVBZ012bExONC9Id3hyYlBVVGkraEhWOVpmdE92TmI2WGJ6REhiUVppanpjYTF3SWQ5Z1BuVkFlazVpVlN0TXhSemtHT1dJOUhtMzVEQXZWNDZBUnlMSERYWVBWUlhkaXNqd2I3NXQzWXFWbEZ6Nno3VS9xaEF3QW5obnpVeGpFM1d1MGQyM2FpdVVQUFQxcVY3dFQ4OWlURkVFRWQ2OThoblZOYTB6QjVQTm0vejk3NXgxUVZmbkc4Yy9kM011ZUlpQWJSTng3WVc3VFRDMVh6clF5eThhdjFJWmwyZERVTXRPRzdlR296TXhNelQxejVBd1ZGUkZrQ1NpeU45ekxIYjgveUF0SGNLVndHZWZ6VitjNTk5enpYSVBMOXp6djgzNGZDMlZVZlpnTVJ2Wk9Xc3JGbi9hQjBZU05yeHNETjcySlhLUGl6TktOblA3Z2QvcjhPQU5kWGhISk8rdk9FdTZ4OWJ0SVBCVWxpTFgxYnNxR1p6NjY0d0hoY1hGeHhNYkdWbkl3RnhFUnVURjZ2WjdvNkdpaW82UHZTSkFCZkxEdVc1cDNiQ09JSGMrTFoxR1M1VHl0S3RwZXZKeFNOalBaWHFabWU5QUx0TlUwWVV6OE42U1c1cEZ0S09LQm1FL3BaaDFBYW1rZWp5VXNaN252Wkp6bE5tekxQUWVBenFTdjk0SnN1RXQ3Z2pUQ29lT0xYNXhUYTlwZExJRllLYnNMTWd0eWNkRFkwc1cvcFRubTR0MllpRjJINjUvSy83ZGlWbncxaDE3ZnYyQVdaTWRucjJMZ3BqZnhHZFlabDNZQlhQaGhsNlV6dlNOaS96bUhiK3NRTlBibC9TakJqYnhwNXU3SHV2RGRkL1JlV3EzMlhxY25JbEx2TVJxTkdJMTMxanYwenNxUEdmRElNRUVzcVNTTFI2Tyt1WmVwM1JFVkJkbnZPZUY4N3pPSmo5SjIwa2hoUjJPRlBhTWMyOVBGMmg4L2xRc1B4SHpLYSs0RDZXVHR4Mk1KeS9uU1p6dzJVaXNjWkdxc3BTcFdaUjJ4Mk9lb0thUkkrQ2h3SE5heThoMytmM3o3RSt1LytjbUNXVmtlc1ZKMmw3eTM1VHNNRmI1UXJHdzBoSTE3MElJWlZSOG1neEZqcVFHcFVpNFFaQjU5V2xHUW1NYmVpUjlaT3NVN3h3VHJGM3hMWVU2ZUlEeTZRMysrZlhTT2haSVNFUkc1RWE5K05wL0JFMGNKWWdXR0VrWkhMck5vWldsR28zNENIN0lQcis0Z1UxK0lyOUtaTThVcDJNdlVkTE1KcUZLUTVSbEtHQi8vSFFEK0twZGIzS2wrOEx4WGYxd1U1US9EUnFPUkwrZDhlSk1yR2daaXBld3VLZEtWa0pLVHh0RFdQYzB4WjY5R3hCeUpRRmNQWFloenppZVJ1T2s0Y1dzUENnVFpwbDZ2azUvdzMzY0d5ZFZLck56c2thdVY2QXRydHVKa01wbUkvT3NFb2ZkMVFLNHN0N1ZvNjkwVUR3Y1gvb3c0VUtQNWlJaUlWTTNNaitmeXlQT1BDMklsUmgzOVR5OUNaN0tzOWN5bW5BZzI1VWF3THVCcHZzNDRJTEM5c0pWWjRhVjB2S0VnZXlKeEpTdjlIc05CcHNGUnJtRlorajZLTER5anN6cHhVOWp4bnY4SWdRWEcwcGZlNGVoT3kvVUMxaGJFU3RrOVlOV1J6VnpOSzNla2xzcWs5SGxpdUFVenFsNHlUNVVicmQ0TFFRYmcvV0JISnFRc1o5VFp6KzR5dS8rR29WVFB6Njh0UlZza0ZOSlRld3huMFlnWExKS1RpSWhJT1UrOTh4SmovL2VFSUtZMTZ1bC9laEZhVTgyYk16ZFMySkhXK2tNdXQvcUExRmFMdU5yNlExcHB2T2g0ZnI1QWtBMndDMldNVTBlR1hseFdTWkQ1S0owNVYzeVp0ZjVUeWRJWHNUcnJPSS9HLzBDR3ZxREdQMDlOOHBidk1CU1NjaHVobkl3czFpNWJicm1FYWhHaUtMc0g2QXg2SHZubU5VSE16ZCtMd0U0dExKUlI5YU12MHJKdHlGdzJoTTI2YTBFR21CczdqWHJMK2RMb2RhWDhQR3NKdW1KaHBlNmxBUk9aUGVqeEcxd2xJaUpTM1l4OThVbWVuRE5ERU5NWjlRdzQvWUhGM1BybFNIR1YyOUpZWVU4amhSMzJNalVHazVFTWZRRTVoaUltSlN6bmZFa3FveHpiSTBYQ3VvQ25CWUlNeWphTWpYSHFpSzNVaXY0eFMzZzA0WHQrekRwcWtjOVRVL1J5Q0tHVHJiOGc5dmJrRjlGcDYyOWw4RTRRUmRrOVluLzBTVGFjMm1jK2xrZ2tkQms1d0hJSjFRRDZJaTJGeVJuMzVMME0vdzR0bDBqdmJOZmp2YVpVcStPbjE1WlNXaUw4Z3BqMzBETzhPM1NhaGJJU0VXbTRUSjcxSERPWHZDT0lsUm9OM0IveElZVVdYT0xMTWhReU91NXJSc1o5eGVDTG45SWxhaUduaXNwR3lYMlp2cCtmc281eXZEQ0JVWEZmb3pQcE1acE1naVhMVVhGZmsvNXZSY3hKYmswSGpTOTZVLzAzUzUzWlpLQmdkL3ZoSGZzNHRPWE9ObFhWWjhUWmwvY1FieWQzRWhmOEtZakZISTFnNy9mckxaUlIzY0d0Y3pBUEhma1FYVzRSeXgzR1dEb2RWTlpxeGkrY0x1Z3hBL2hrenkrOHNFWnNSaFVScVFtZWYzODJrMTU1VmhEVG13d01qRmhNam9YR0ovMFhCdHUzeEdBeUNucklyaTFacnN3OGpFb3E1LzNVN1paT3M5cDV6ck1mazkzREJMR0hnN3VURkJOdm9ZeHFIMktqL3owa3Q3aUFBbTBSQTBLN21HT09qVjJJT25TeVV1VkZSRWhKUmg2WE5wOGdkdlYrQ3BMS3FtOHRYeHlLUjYrV3BCNnNlV2R1UTZtZXFFUGhOTy9kRVdtRkVVcWQvVnJnNSt6Qkg2ZjMxWGhPSWlJTmlkZS9mSit4TDB3UnhQUW1JME1pbHBDbEw3UlFWditOVXBPQjN3S2VxaVRJK3NVc1lXLytCUTRWeEZvNnhXckhTVzdOQXY5Umd1YitiOTc5aUQzckxPY3JWeHNSSzJYM0dDdUZrcFQzdDVubllnS2tKMTVtL1h6TCtlZlVSVnErT0pTdVM4cStrTGNNZkp2azdlRVd5VU50WTgzWUJTOVVxcGh0aXRqUHNHVXo2NzI1bzRpSUpWaTQ5bXY2alJSYUMrbE5CZ1pITENHekRqYkJ2K014aEljZDJsWVNaSFZOWE40Tlh3VlBwcjJ0ci9rNFB6ZVBRUjV0S1NrcXRseFN0UkN4cCt3ZVUxS3FZOHgxVGY4dTNvMXBHdGJXUWhuVlBTb0tNZ0MxcTkxTlhsMjlGQmNVOHRPc0paVXFuVU5hM2NldTZaOGpsWWkvUWlJaTl3cUpSTUluVzMrcUpNaEtqUVlHbmw1Y0p3VVp3TnVYL3lUc3dnZWtsK1p6c2lpcHdRbXlnVTR0YVdmakk0aTkrOWgwVVpCVmdmZ1hwUnJZZGY0WTI4NzliVDZXU0NSMEdUSGdqa2YzTkVRcUNySkxXMDVnMU9ucHRmeEZBc2Yzc2xoTzJzSmlmcXhpVjJhZmtJNGNlMjBGQ3BuY1FwbUppTlFmcERJWjN4L2VSTGVCdlFWeG5WSFBnSWhGNUJqcVRnL1o5Wmd3a1djb0lVR1h5Y094WHpRb1FTWkJ3a3d2WVhQL2lYMS9zMi9ETmd0bVZYc1JSVmsxWU1MRTFGWHZDV0lxalJVRG5yVjhBM3R0UnVWa1M2dVpEd0dRSFpuRTlpRnoyVGxxSVNhRGtkNHJMQ3ZNU290TCtPblZqeXI1bUxYM2FVYmNleHV4VVdrc2xKbUlTTjFIYWFWaVEreGhXblp1SjRocmphWDBQLzBCK1liNlo4VGRVSmpyTnh4SGhiVWc5dDZUTHpYbytaWTNRMnowcnlieVNncEp5ODlpY012eW5TYjJybzRrbjQrak1EdnZKbGMyVEZxK09KUU83NDVuNzhRbCtEellBYnVBeHFqZEhEaXpaQ09acCtQeEg5a2R2K0Zka2FrVXVMVDE1K3JocUZ1LzZUM0dhREJ3YnU4eG12Vm9qMXhWM21ObXA3Ym1tWjRqK2VIdlRSVHF4SEs4aU1pZFlHTm55K2FrRTdpNHV3bml4UVl0L1NNV1VWVERQbVIyTWl1YUtKMndrYW5JTllpL3ozZERVMDFqWG1veUVHbUZLdG1ucjg1ai82YWRGc3lxZGlPS3NtcmtWTklGeG5hOEgyY2JlNkJzR2RNanhJK3plK3EzT1hCcDZDVUFBQ0FBU1VSQlZPQ2RZaGZZR0svK2JRa1lIWVpUQzIrek1QUHMyN3FTTVBQbzFSS3ZBVzNKVDdoSzV1bWEzMFp0TkJnNXUvY1l2cTJib3JZcm45dG1wVkR4Yks5Ui9INXlEeGtGT1RXZWw0aElYYVNSdHljYjQ0NWdZMmNyaUtkb3N4bHlaaWtsTmV6VWJ5MVZrZDU2TVRNYTlTTkE1Y292MmNkcjlQNzFqUytDSnVGY1liNWw2cVVVWm85L0ZxT2gvdnV4L1ZmRTVjdHFSRzgwTU95TG1ZS1luYk1EWFVmZGI2R01hZzlTcFJ5cFVrNnpwd1l5K3Z6blhQMzdQR2VXYnNROUxKVHVuMDVsMjVCNUZDWm5FRHB0RUdITG5rYWJYWWl4dE93TE91MW9OQWwvSEVHbVV0emlMdFdEb1ZUUHVubGZjK2xzakNDdVVWb1JNZWNYK2pYclpKRzhSRVRxRWkyN3RPT1BtTDlSV3d1WC9zUHpFeGwrOWxPTGpFNHFOR3BabjNNS2dBRjJvYmpJYlc1eGhjaU5lS3B4Yi96VXd1SHFiMHg0RHIzT01oTVk2Z3BpcGF5YXlTaklRU0dUY1YvUXY3MFNFZ2t1M3U1Y09IU1MwZ1k2VmtLcWxOTi83U3dDUm9jUnZYSVBmaU82RVRTeE4yZVhicVF3SmF2S2lsbndvMzJRcVJTa0hZMW15LzF6a01oa0RQbHJQaW9uVzR2NG1HRXljZkhZR1pRYUt4cjVlNW5ETXFtVUNaMEdrYTh0NUVqY21aclBTMFNrRGpCODZnUVcvZjRkY3Jsd2s4ejY5SDk0Tlc0TnhocTJtcG5sUHBEQjlpM1puUjlGbkM2ZHFhNDlVRWhrU0NRU2R1YWRyOUZjNmdOT2NnM3ZCenlDdk1KOHk5VWZmOHY2cjMrMFlGWjFBMUdVMVFCSDRzOHl2ZDg0OHk0OXFWU0taN01BenU4L1llSE1MSU5NS2FmcDVMNDBHZGdPYTA5bi9ucjhrMXNLTTZXRHRVQ1FEZDQxRjVkMkFWaDdPWFBoaDEwWVN3MFcrU3pKNTJJcHpNbkh1MVd3ZVhlUlJDTGgvdVpkNmVnYnlwcmpPMFF2TXhHUmY1RklKWHo0KzNkTWZQa1p3VzQ4RXlZK1ROcktGNWYzMW5oT2ZXMURXT24zR0dFMmdWaEpGZnlZZFJSdnBSTnROZDUwc3ZibHo5d0lVa3ZGUHVBNzRmT2dTWGlvSE16SDJwSVNYbmhnQXFXNmhsbUl1Qk5FVVZZRGxCcjBISWc1eVdQZGg1cGphbHRySkVpNEVwMWd1Y1FzaEZGdklPNjNRelRxR25MYndrenRacyt1VVF2TEJWbGJmM0tpa3ZtejkyeTAyWmIxTHNxNGRJWFU2RVFDTzdjU3pPNE1idVRONUc1RCtPN1FIK2owWXNsZXBHR2pzbEx4KzRWRHRPemFYaEEzbW96ODcrTFBiTSt5VEdWNXFtc1B3bXdDQWN6Q2JNN2xUWXh6Nm9TVDNKcCtkczM0S2V1b3hRYWYxelVtdUhWanFFc2JnZWllT1hReXNlY3VXRENydW9Nb3ltcUlTMW1wZURxNjB0NjdHVkJXVFdrVTBJVHpmeDFIWDFyenZST1d4bGg2KzhMTXFDM2xyOGMvUm01dFZVbVFGYVZtQTZDMDErQTN2Q3RaWnhNdDhubnlNM09JT2hoT3N4NGRrTW5MUy9iMmFodG05Qi9QYitHN3hRMEFJZzBXZDI5UHRpYUg0K0RxSklqcmpIcUduZjJFQzhWWExKTFhBcytIbWVVK0VCTW1kdWFkSjBEbGFoWm9iMTNleEFUbnpqUlMyTkhidGltL1p2OWprVDYzdW9TZHpJcVBnOFlqbDVaL0IyNzdlVDByM2w5bXdhenFGcUlvcTBIMlh2aUhsd2RNUVBidkQ2eFVLcVZKaTBBaS8ycVl5NWpHVWdOMkFlNDA3dGtDaDZhZVZRcXpLL3ZQY2VhalAxRFlxRzhxeUI3WS9pNHRYaGlDTnFlQXRLUFJGdms4cFZvZEVic09FOVNsRlNxTmxUa3VsOHFZMW5NazhSa3BSS1RFM09RZFJFVHFINzJIUDhEM0J6ZFVHbFdXVlZyQWdJZ1B5Yk9RN1VSRlFUWWxjUlV6azlmaUlOZlF4ZHFmTUp0QXNneUZmSGgxQjZNYzIrT3RkS0szYlZQV2lzTHNwbndaUEFrUGxhUDVXSy9YODFTdkVlaEt0RGU1U3FRaTR1N0xHcVJBVzBTZnhVOExZbzRlYnJRZGZKK0ZNckk4Z2VONkFtQW8wZUV6dEJNZDUwNWd5LzF2VVpLUlIrZ3pEM0J1MlJha1NvVlprT1ZHcDNCazV2Zm02NjhKTXJmT3dRQ29IQ3k3Vzhxb04vREw3RStJUHlYMFVaTkpwYXg0N0IzK2VHYXhPSnBKcEVFZ2tVaFlzT1pMUHZqdEc2UXltZURjMGJ3NEJrWXNSbWNCZ2ZPc2F5Kys4QjR2RUdUZlp4d0M0SmVzNDVTYXl2cFRRNjBhc3owdmtrV3BPd0RvYk8zSDlxQVhzSmVwYXp6bnVzQll0ODYwc1BZU3hHWU9uVXgranRpUGR5ZUlsYklhNWxMMlZZTGNtdERLS3dnbysrSnk5Mi9DdWIzSE1PZ3QwNnh1U2JJamsvRHMwNHFkSXhkaTA4VFZ2SlM1NzlFbG5QOXlxNkJDQnFDMHQ4YlczNTF6eXphanRGTUxCQm1BYzJzL1VuYWVvdWhLdHFVK0VnQnhKODVSbUZlQWQ4c2d3UWFBRUhkZlh1Z3pobThQL1VHeFRueDZGS21mYUd5dDJYN2xOS0VkV2xkcTZGK1N0SjMza3paYlpQdkw4MjY5K2RSN0xCMnNmU29Kc211aVN5TlZzakhuTktQaXZxYWZiUWlmZUk5Qi91K0RsSmZTVWF5WVZZRkdxdVRUb0lrb0tpeGI3dmw5QzkrLzk3RUZzNnFiaUkvc0Z1RFoxZTlqTUphYjU4a1Vjb2E4L0pnRk03SWNLYnRQczdiNWMxemVlNFp0UStaeWVVOEVQa003NFRPME0zS05TaURJQUF3bHBleWQrQkVLR3l1eklETVpqQng0YWhtcEJ5TlJPZHFZZDJaYW1xajkvN0QybmM4eFhOY3o2S0N4NWNvSDIzbWs0d0FMWlNZaVVuMzBlTEEvZXpJanNYTzBGOFQxSmdQaklyL2s1N1FqRnNvTWR1YWROKytrek5RWHNqKy9ySjJnWWhYc21pRHJZOXVVUHdLZlFTV1I4MXQyT0NOaXYwUm4wcHRmcTVaYXhpZXhOcklzNkZHc0t2eDdHSTFHM3B2NnNnVXpxcnVJb3N3QzVCWVhNR0RwTTRLWWs0Y2JuUjd1WjZHTUxJc3VyMnpRc0w1SXk3WWhjem4vMVRac21yZ3dOdjVic3lETE9aL0VrWm5mODJ1elo5Qm01UXNxWk5xc2ZGTDJSTEIxME51MVRwamxYTWxneGN3UEtNck5GOFFWTWptcm4zaVByZi83eE54aktDSlNsNUZLcFN6KzQzcysycmdjdVVJb1dQTDF4ZlErOVQ0eHhWY3RsRjBaVVNXcDlJNWVUR3BwSGk1eUcvWUd6MkNzVThkYkNyS3g4ZDlRWk5RaC9mZFA1ckhDQkhFMzVyODg0WDRmTGF3OUJiR1hoMDhoTjlPeXF4VjFGUW1JSmtxVzRzZkg1ekcrODBEenNkRmc1SmMzUHFFZ0s5ZUNXVmtXci81dEdMRGhEZVJxSlFDWDk1M2gxUHkxSk84c2M5bXUyRU5tTWhqSkNJL0Z0V01RaGNrWmJPbzltK0xVYkFadGZSdjNzRkMwMlFWczd2Y21HZUd4bHZ4SVFOblNaYy9KRHhIY3BWV2xjM25GaFRSN2F5U1hjOU10a0ptSXlOMWo3K3pJSHhjUFkrdGdWK25jbnV4SVpzV3RyWEZEMklySUpGSU1wdkxWaVJBcmQvWUd6OFJkVVo3dnpRUlplNDBQdTRPbll5MVZzU3J6Q0pNU2xvditnNENyd3BaTkxWOFVtTVR1WGIrVmwwYzhJU3FMLzRoWUtiTWdULy8wSHRvSy9sVlNtWlFIWnp4cXdZd3NUK3FoODVSazVKRjI1QUtiZXI3R243MW5WeW5JQU1MbnJtRkQyS3NrYmp5R3RaY0xRL2EraDlyZHNjcUttZExCMnBJZkM1UEp4TDRmMXJOcDhYS01CbUh2b0ozYW1zUUZmektqMzNnTFpTY2k4dDhaL3RRRXRsODVYVW1RR1V4R25vdGV5U3R4djFwVWtFMXo3Y25lNEJuWVNGWG1XTVdLR2R4Y2tQbXJYTmtjK0R6V1VoV2JjOC93ZU9JS1VaRDl5MmRCRXdTQ1RLOHI1ZDNIcDR1QzdDNFFLMlVXcHFOdktNZGVXMmsrTnBsTXhCeUpZTi95UHl5WWxXV3g5blNtTUNWVEVMdGVrQUhtU2xqVzJVVDZyNTJGejlCT042eVk2WXUwblB0c002Y1cvbGJUSDZjU2NwV0NNWE9mUjJOdlcrbGNmTVpsMnMwYlIwNnhaUTF4UlVSdWhkcGF3OCtuZHRFazBMZlN1WHhETVlNamxsQmt0S3lEdTQxVVJXVHpkMmlpZE9SZ3dVVUd4WHhDZ2JGOGcwMklsVHN2TlJyQU01ZCtybEtRT2Ntc09Sd3lDMytWQzBjTDQra1QvZEZOUDlOSXgzWnN5VDFyOGM5ZEU3elVaQkNQdUhZU2JPU1kxbmNVeC9jY3NtQldkUjl4OTZXRnVaeVRqbHFoSWl5d0RWQzJ6T1hrMVloTEVkRVU1VGJNUDh5bCtVTGZJb1d0bXNFNzVwcVhMUGROWG9vdXA1QkdYVVB3SHgxRzhyWnd6aTNiakhOclAxdzdCdUUzdkN0eDYvN20vRmZiOE9qZEV2c2dENVIyR2x6YStSTzlmRGY2UXN2dWVqUWFqSnpaZlFScmV4dGNmRHdFNXh3MXRzem9ONTdZOUdUT1hyYjhzcXVJU0ZYMEhIWS9xMDVzdzlIVnVkSzViWmxuZUN6cVczUW15KzhtMTVrTWJNcU5ZTGhEVzFxb1BiblBOb2kxMmY5USt1OVNab2ErZ0kyNXArbHYxNnlTSUZOSzVPd01uazV6dFFjWHRXbjBqVjVDN2swODFWNTA2OHQzdnBQb2JPM0hqMWxIYStvaldvUkF0UnR6ZklZSjdIMStYZllEYTVjdHQxeFM5UVJ4K2JJV01HZmpsMlJXY0h1WFNDUU1mSDZjQlRPcUdSeWFOY0ZuYUNlVWRwcWJ2czVRcktNZ3FhemZ5cURUVTVpU3lmNHBuM0xoaDEzbUpVcW5GajdzSExWUXNKVHBIaGFLVFJNWDROK3FXdjg1RktmVmpuNDlrOUhFL2gvLzVQZjN2a2F2RXpZTUsrVUtmbnBpSHVGdi9JUkdhWFdEZHhBUnFYa1VLaVVyajIzaHcvWGZvMUFxQmVkMFJqMlBSWDNIR3duckxMcGNXUkYzaFIwNWhpSjZSMzlFc2k2Yk1KdEF0Z2I5ajQ3V1Buem1QUlpibVJXZUNnZCtENWdtRUdSR2s0bWYvYWJRUWVORHByNlFCMkkrSlVOLzQ0ZmtGOTM2c3FUSmFFeVlXSjE5dk40dmJ5NE5IQzhRWlBuWnVTeDk2VjBMWmxSL0VDdGx0UUNEeWNpbWlBTTgyM3UwT2FaUUtYRVA5aUhtOEdrTFpsWTlTR1JTdWkyZFF1K1Ywd2tjZXgvQmsvcVFlakN5MHBMbE5VeEdFd25yaitBUTJnVG4xbjc0aityTzFjTlJuUHRrRXpiZXJqZXNtQVZONklYU1RsT3JHdjZ2cHlpM2dOTTcvOFk5eUJ0YjUvSUJ2aEtKaE1iMkxydzBZQUlSeVRGY3VHcVo4VkVpSXRmbzJMY0hheUwyNE83akpWaXlBamhYbU1LSWM1OXlSVmU3Um9uTjlSekc3d0ZQWXlWVk1EWHhSM1BGckxtVkJ3ODZ0T0lKbCs2c3pqNU9qRGFOSXFPT2NmSGZvamNaV2VRMWtzZGN1bEZxTWpENDRxZWNMRTY2NFQwcUNyS0t2bWYxbGNVQll5cVp4RTdwOFJCWGt5NWJLS1A2aFNqS2Fna1pCVGxrRnVieVFJdnU1cGl0c3dQYWdpTFNFK3JQRDd2Q3hvcit2NzlHMElUZVpRR1RDWVdkaG9DeDk1RjJKSXI4aExRcXI3c1RZWmE4UFp6UXB3Y2hrVXBxdFNDN2hzbG9JdnJ3YWRJU1Vnam8wQnlKdFB3SlZDNlZNYWJqQU1aMnZKOVZSN2VnMWRmL1hoV1Iyb1dWdFlhZlR1NWt3c3lua0N2a2duTUdrNUZYWTlld0pHVUhobHBRSFhyZXJUYzJVaXZpZFJrQWZPWTlCaWU1TllFcU56NUozOE5QV2NjWTd0Q1c1bW9QNUJJcHRqSXJzZzFGTExxNmc3WFovMkRFeEdUbmJyenZOUnlBYVpkK1puM095UnZlcnlwQjFsTHR5WERIdHB3b3FuOFBVa09jMi9Cb28rNENVYjVzOWtKMi9yclJnbG5WTDBSUlZvczRrUmpKNEpZOThIQndCY3FxSlo3Ti9JZzZlQks5dHU3L01aWklKUXo1YXlFZXZWdGkxT2s1OVB4WDdCaXhBRXdtdlBxM3dYOVVHTEZyRHFETnJucVo0SGFGV2NDWSsxRGFXOWNKUVZhUnZMUXNUdTg4akcvcllOUjI1ZU9pSkJJSkxqWU96T3cvQVcycGprT3g5YTk2S2xJN0dmM2NZM3k1NXpkY0dydFZxbzRsYTdONE1HSUpGMHVxZnBDcWFZWTV0R2FGNzJPTWNtelBrY0o0WEJVMnZPcGVaamxrSlZYd2dIMEx2c2s0d09xczR3eDNhSXZkditPUzNCUzJMRXZmQjRBRUNmZmJoMUpzS21WcjNsbm1wMjY5NGYxdUpNaDJCMDludEdNSHpoU25NTnF4QXdGV3Jwd3BUcWsxUzdyL0ZUdVptaStESndtR2pjZEVuR2ZPeE9jeG1lcjJaNnROaUxzdmF4a3VOZzZrTDk0bGlCVms1L0x6cktVV3l1anVrQ3BrdEp3K2pOQ25CMUZhVUVMazUxdm85dkdUQU9ZZU1JQXVIejZPUzF0Ly91ejNKdHprRjl5cGhROGQzNXVJejlCT1FMbmg3SlY5Witqejgwc0VQTklES04rWldYUTVDeHRmTjlLT1hLam1UM3B2Q1FsclM0OEpReXI5SVFUSUtzeWw3ZHh4WE1xMnJCR25TUDNGcVpFcnY1N2RpNE9MVTZWekpwT0pENU8yOG12NnNWcjF4ME1wa2JQV2Z5cERIVnBUWk5UeGVmbytYblRyeDUrNUVYVFErT0NsZERSYllkaElyZGdiUEFNdlpkbnc3TEFMSDNDbzRQWWYzcTRKTW9CenhaZnBGTFdBQUpVcnU0T240eXEzNWFlc296eVJzSkxDdHA4aWswanhpSGlGSzZXMW81LzF2N0s2MlRTQ05JMEVzVUdlN1VpL25HcWhqT29uWXFOL0xTT2pJSWY3RmswUnhLd2Q3TGovMmJFV3l1Z3VrRWdZc204QkhlZE5SR0dyeHFtbEQwcEhhM2FPV2doZ3RyRUFPUEx5RCt4NjVJT2JDaklBWFg0eDdqMUNnYkloNW5LTmlvR2IzaVI0Y2wvY3V6Y0RLbGhsUkNUd3dNNTNHYnh6THU1aG9kWDRRZTg5VVFkUDh2My9GcEJ4NlVxbGMwN1c5c1ROMzhUcUtmTUZUNjBpSW5lTFZDYmo5YTgrWUd0S2VKV0NMS0VrZy90T3pXZE5MUk5rQURxVG5qMzVGN2lvVFVNalZmS01heTgrVHR2TmgxZDNtQnY5cjVuR0ZoaEx6REdBLzduMXVlMzdWS3lRbVREUlhPM0JqcUFYQllKc1VzSnl0Q1k5c2RxeURVb3QxWjYzZU5mYXpUemZFUVJxM0FTeEZ3WlBGQVZaTlNBdVg5WkNMbVdsWXEyeW9udEFhNkJzK2NyZXpZbXNsS3ZrcEdaWU9Mczd3OWJYamJNZmI4VDd3VTRvckswNHMzUWpsellkSnpNaW5vRFJZUVNNRGlNeklwN0NTK200ZGdyQ3ZWc3piTHhjMEdibG95K3V2R1NyeXkwa055cVpna3NaYkI4MkQ3dkF4amkzOXNOM1dPZEtUZjBtbzRtUzlEd0N4dlFnWU14OXBCNDRSOEdsdXVPYWJ6SVlPWC9nSDY3RUpCTFFvUVZTV2ZremxGUWlvWVZuQUsvY1A0bXJlWm1FWDRxeVlLWWk5WUdCNHg1bStkSE50T3pjRHFsVStMeGVhalR3NHNXZitTaDVHL29LenZpMWlTa3VZWHp1UFE0N21acG83VlVhSyt4cG8ybkNyOW4vOEU5Um90a2F3MS9seW9QMnJmZ200d0JiYzg4eTFiVUh6ZFNOK1NYN09KbjZ3cHZlNC9vbHkrMTVrVHhnM3dKdnBSUFdVaFUvWngzanpjc2JDVlkxUW8rQkFKVXI3VFRlRkJpMWJNNDlVMFAvRXZlVzduWkJQT3ZaRjJtRnF2M2FMMWF3ZXVrM0ZzeXEvaUl1WDlaU1pCSXBDUXMyNGVWWVhpNDI2QTJzbXJrSVhZbGxmYmJ1QkN0WGU0YnNmUS9INXQ0a2JqcEc5UExkR0hSNkx2MTVISitobmVpL2RoWUFwWVVscUJ6TCs2aE1CaU5KMjhJNXRXQXRxWWZPMy9EOXBYSVpmVmEvaFAvSTdqZnNJZk1mMlowK3ExL0NVRkpxZHZ1dmkvU1pNb0xBamkycVBLZlRsOUpwd2FPY1RvNnA0YXhFNmpvK1RRTllmWG8zU3BXeXl2UDdjeTR3STNaMURXZDE1NXdPZlpOV2FpODI1VVl3TXZZcndWTG1rSXZMMkpNZlJhREt6YnhzZVcwcGM2WHY0L1MzYThiNm5KTU1qLzN5aHU5L294NnlnMDFmd1U1V1psMnpKeitLdGRuLzhJVjMyWFFPRXlZa1NDZ3dhdkUvTTV0MGZmNE4zNzgyb3BFcDJkbnFGVlRTOGcwZUdWZlNHT3pkSG9QZThqNTA5Ukd4VWxaTE1XRmk3VCs3QktOM3BGSXB3ZDFhRTdIenNBVXp1MzNValJ3WXNxZE1rQ1dzUDh5eFdTc1p1bjhoRGswOU9mLzFkbkl2cE9CMWYxdHMvUm9oVnl2UlpoZVF1djhzU0NSWU9kdGlIK3hCMDhmN284c3J1bUZQMkxYbWY0MkhFMy8vNytzcW0vcXpJNVBJT1o5Y1p5dG0xNGdQUDAva2dYOW8ycTB0Y3FWdzRMTk1LdVBwbmlONXBFTi9mank2VmR5bEtYSkwxRGJXckRxK2xXbHpYMFVtcjd3TVhtalFNdXpzeDZ6UCtNY0MyZDA1emF3YTA5bmFqOFlLZTdibW5XVlorajVhcTcxb29mWTBOLzlYVlRGN1AzVTdqemgxd0ZGbXpmTE12NnNjTkg2enBuNG51VFZIQytQeFZEcmdyM0lsekNhUU9GMEdHZm9DQ28wNjVCSVpObElWTGdvYk51VFVyVTA2dnpWL0RrZUZjRVRkK0hZRHlNbklzbEJHOVIreFVsYkw2UmZTbVozVGx3bGlWMklTMmZUaGNzc2tkTHRJSkF3L3ZoaVg5b0ZjL1R1S1RiMWV3MlF3TWpiaE8vTVlKYVd0R3FQZWdEWXJIMXZmc29yZ3RlYi9SbDFENkRodkFoNTlXckhqb2ZkSTJIRDNEdG4xcFdJR0VOSzlMVDBtUENpd3o2aklkNGYrWU9xcStSaHI2VktUaU9XUVNLVzg5UEc3UFBMYzQxV2VONXBNTEU3YXlwcjBZeldjMmUzUlNHSEhtZEE1NkUxR3BFaktkbFplL0pUd29rdHNEbnlPUHJZaFpCdUs2QmU5aExQRmw2dXNtSVhaQkhLZzZjc0FCSnlkVFIvYkVOWm0vMU9sWTc4RUNiLzZUMldFWTl0S2dxeGlEOWxVbHg0czh4NkxCQWw3OHFNWWNuRVpSVVlkN1RVK0hBMlpoVlFpb1ZYa3U1d3RyaHNXUjBzRHhoSG1FQ3lJdlR4aUNudC8zMktoakJvR1lxV3NsaE9Ya1lKY0p1VytvSGJtbUsyekE5cmlFdExpVXl5WTJhM0p2WGdGLzFIZHNmRnlvU1F6bjdEUHArRVFVbVk4cWJSVEkxTXJLVXJOWmszd05ESlBDM3ZNVW5hZkpucmxIZ3FTMGtuY2RCeGpxZjZ1ODZrdkZUT0FqS1JVd2pmdng4N05HV2V2UnBYT3QvTU80YTBIbjhSa012RlhUTGdGTWhTcGpVeDRhUnJmSDl4QWkwNXRxenkvTHp1S1VaSExPRmRVZTc5YkhHUnEzbXc4R0Z1WkZUWXlGVlpTQmQ5a0hDQlJsOGx2MmVGMHRmRW4xS294bzUwNnNDM3ZYSlVWczY0Mi92U3phOGJSd25nV1hkMUJlTkVsdEtiSzN6RlRYTUlvTlJuNE11TXY5dWZIOEh2T1NaUVNPWWREWHNWRDRXQVdaT3Y4bitaUjV5NUVsYVRTV0dHUHY4cVZyamIrL0pZZHppVmRGZ1ZHTGQ5a0hPU3YvR2dML0l2ZE9RKzd0R2VDZXpkQjdQZXZWckZxMFJjV3lxamhJRmJLNmdCU2lZVG91ZXNKY0MxM1VUWWFqYXgrYlNtRk9iVzdSOEdqVHlzR2Jub1R1VVlGUVByeEdGdzdCbkZteVFhT3ZiNEtXMTgzOG1LdjROb3hDRHQvZDNwKzl6OEExbmVhU2VicCtHckpxVDVWekFEa0tpVWozbmdLZTdmS3UrV3U4ZGp5dDFsKytNOGF6RXFrTnRGLzlGQVdyTGx4djlSVlhTNmpJNWRSYUtqOXk5NXFxWUlIN1Z0aHhFU3hVVWVtdnBCVFJVbG1VYVdSS3RrVStPeE5LMlpIQ3VOd2x0dndVK1pSRmwzZFVlVjlKanQzNHdmZlNaUVlTMmx6Zmk0WFNzb3RhUHJZaGpEV3FTTlBYL29KZzhuSUwvNVA4b2hqQno1SjIwTlVTV3FWRmJPNmdyUENoczB0WnlDdk1FWXA5VklLdy95N1lEQ0lmV1RWalNqSzZnZ09hbHV5bCs0VnhFb0tpbGc1YzVHRk1ybzlQSHExWk9DZmJ5SzNMbXVFM2ZId2ZOdzZCMlBqNDRaeksxK092cnFjcmg4OWdYMndKOFZwdVVTdjJJMU1wZURZNjZ2QVpFSmZWRDJiR3VxYk1BTnc4L2RpOEl1UG9sQXBxanh2TkJrWitQSHo3RHhmdjRjbGk1VFRKcXdUWC8vMWU2WGRsTmZRR3ZVOEY3T0trd1gxeTMyK0ttR21OeGtKYnpZYm1VVEttdXdUakltNzhlN0I1bW9QVG9TOGpwVlV3Y1Q0NzZzY01QNmdmU3RjNURaRWxseG1oRU03WG5HL24yT0ZDWFNPV3NBMDE1NTFWcGh0YlRrRFY2V2RJRGJBdlJWWlYrdld6dis2aWlqSzZoRE5QUUk0KzlZYVFTejdTZ1pyMzE1Mmd5c3NUK0M0bnZSZU9aM29sWHNJZUtRSE9lZVQyRE54Q1NHUDk2UFZTdytiWDVjUkhvdWR2enY2RWgyL2hreGp3Tyt2QTdCdHlGeUxDek9sblFaTlkwZE1SaE81TWJXL0h5UWtyQzA5eHQrNDM2eFlweVh3alllNG5GczNsMjVGYm8yRGl4T2JFbzZodHRaVWVkNW9NckU0ZVN0cjBtcG4zOWk5NEhwaHBqWHFjVmZZc1RIbk5LUGl2a1pYeFhJbGdGd2k1WGpJNjdUUk5PR1R0RDI4ZStWUEhHUWFZclhwREhWb1RVUlJNZ202VEZiNVBjNEVwODZDYXcwbUk5NW5YdU55YVk1Wm1CbE1KdTZQK1pnOStiWGZ0bVo1eUpSS2N5MGY2emFFTTRmcnhtYVArb0RZVTFhSFNNL1BKcXNvbDBFVjVtT3FiVFhZdWpxU2NLcDIvc0publVray9yZERSSDI3a3l0L25TWHpUQ0lQYkgrSDdNaEwyQVUwUnE0dTI0WWY5ZDFPanI2NmdveC9Mb0xSUk5zM0hzR2hxU2VOdW9ZUTk5c2hqS1hDc3JsTXBjQmt1THNtOXR2cE1WUGFhWmh3ZVRrdFp6eUVlL2RtblA5NisxM2RzeWJJdUZUV2J3YmcwZFMzMG5tRlRFNXpEMzkrT25yakVUSWlkWnU1UDM1R1VLdXFEWk5YcGg1aVN2VDNuQ3Vzdlgxajk0SlNrMEhRWTJZalU5MVNrQUU4NzlhSHlTN2RPRjJjekw3OEMvem0veFJuaXk4VGJOV0lYLzJmb29kTklOOWtIRVF0VlpDbXp5ZEJsMG1xUGc5bnVUVnFxWklDbzVaOStkR2NLRXJrcWo2UFZWbEg2b1JIMmF0TkJ0UGJzWmtndG16MlFyYXYvc05DR1RWTXhFcFpIZVRnSzkvU1BhQ05JTGJ6cTErSkQ3K3huMWR0UWVQdXlJUDc1dVBRdE16aE9uSGpNVnc3QnFGcDdNak9rUXVKWC9jM0FPNWhvUXphK2pZS0d5c3U3NGt3Vjh3MEhrNzArV2ttSHIxYWtoMlp4RjlQZkhMWEk1UnVWVEhydlhJNlFSTjdZekthV09FNEZsMWUwVjNkcjZicE9Xa1lUYnNKZjE1T0owZlRadTQ0QzJVa1V0MnNPTHFGNXAydSs0N0lPc3RyOGI5WktDUExjYTFpVm1EUTNsS1EyVWhWWEdxMUVFZVpoaUtqRG8yMDdLRnhXOTQ1K3RrMkk5dFFTTi9vSlZ3dXphbGtOSHZOTmlQZlVJTGYyZGR2YVVSYm13aXpEMkpwNEhoQkxQTDRLUjd0OUlDRk1tcTRpR09XNmlEOVBucUdZbDJKSU5aM3lnaXNiSzF2Y0VYdFFXNWpoY0phWlQ3T1BwL0UrbzR6T1BYK091TFgvWTE3V0NodW5ZTkpQUmpKMWtGdlUxcFFZdDRzWUIvc3lkQy9GdURScXlVQWpxRk5lSEQzUEpvTWJIZWoyOTBXY2I4ZFlzL1lENUZaS1JpMDlXMXN2RjBGNTVOM25BVEtCcXJiQjN2YzFiMHN3VjhyTnJCdnhRWkI3TUxWK3RWREpDSWtMbEw0b0xMbzBwWUdLY2dBaW93NkhyejQyUzBGR2NEVHJqMXhsSlV2K1o0c1NnSmdvRjF6c3lDTDAyWnd1ZFVIYkFwOEZsZTVyZm0xWDJic0owYWJ4cnpVTFhWS2tObkwxQ3p5ZjBRUTA1Vm9lYXIzU0F0bDFMQVJSVmtkcEVTdnczLzJNRUZNS3BNeCt1MW5MWlRSN2VQVTNCdTF1eU54dng0a0p5cVpOcThNeDdxSkM4ZG1yY0M1alQrRHRyN05BOXZmclZLWWpZNWNobDFnWXpDWmlGbTFsNXdMS2NnMUt1N2Y4QWFOZTFidGRIKzdYQk5tcHo5WVYya0pNL3Q4c3ZtL2xmYTFYL2hXaGIycmNHZG1kT29sQzJVaVVoUEVSd29uTy9oWXVWZ29rOXBCc2JIMHBvS3NuY2FiUHdPZlk1SFhDQURXWllmVDdOeGJiTXd0TTN2TjFKY0pzalBGS2JSVWU2S1V5T2xwRTB5T29ieHFYbUlzcFcza1BENUlyZjB0RGhYNXBma3pLQ280OWdPTURPMUpjV0hkV2hHb0w0aWlySTZTbXBkSngvbVBDbUpXTm1wR3ZWTzdoVm5DaHFOczdER0wzZU0rNU0vZXM5a3pjWWw1K1RFbktwbXJoeUpSMm1zRXdtei9sRThCa1B3NysvSGdjMSt4OTlFbGJPeitDam5uazlEbEZwSjk3dTVGUnR4dmh3aWZ1NlpTdkRTLzNGRFNvSzNzOWwwWGNHamtMRGdXSzJYMW03aElvUitXbjVYckRWNVp1MUJKNUtpbFZlOGVyZzQ2V3Z1eU1mQlovbWsybThIMlpSWDRHRzBhSStPK29wTzFMN1BkeTVidmtrdXo2VzRUUUNkclg3clorQU93Ti84Q3BTWmhyMnVoc2U2TXdBTllFZklrcmdwYlFXeGEzOUZjamhjZjJpeUZLTXJxTUNjU0kzbHh6WWVDbUtPN0N3T21QWEtESzJvSGFVY3VZRElZS1VyTjV1SlArL0Irc0NPZS9WcGpLTkd4L2FINUpHOFBOd3N6ditGZDZUaHZndUI2L3hIZGtHdFVsR1RtczJYUU8reWZ1b3lTakx5N3ppdjA2VUVFanU5VkthNXlLSytPNWNkZnJYUytMcUN5RWU3Q1M4MFZ0N2ZYWjdMVGhmOS9iZVNxRzd5eWR2RzJ4eENPaDd4T0MzWDF0d20wVm50eExPUTFodGkzSXRkUWJQWXJTeS9OWjZSak8xYjdQVW1Cc2F4TnhGUGh3QmZlNDFuci94UzliSnNDY0tpd2JLU2JyY3lLWmxhTnF6M2ZlODA3dmcvVDNOcFRFUHZpelE4NHZ1ZWdoVElTQVZHVTFYayszdk1MZXkrY0VNUjgyNFRRZWtDM0cxeFJ5NUJJNkRUL1VRWnRmZ3YvMFdHVmhGbi9kYStabHl4UEwvcGQrdUR4R0FBQUlBQkpSRUZVMEdNbTE2Z29TRXdqNFk4amQ1MUdrNEh0Q1B2OGFYcXZlTEdTTUhOczRRMUFRVklHaFNtWmQzMHZTNkQ2MXlmdUdsbEZkeTlpUldvdmhYa0ZnbU5yYWUwWFplMDFQcnpVYUFDaDZzWjRLaHlyL1g1blN5NlRxUy9rMjR5REJKMTlrOC9TeW53Z202czlXTzMzSk5tR1F1Njc4Q0dQSjZ3d0R4Si9LZmszeHNWOXl4T0pLemxZY0pIaXRwK1IxK1pqem9UT1FZcWsybk8rVjR4eTdjaGc1OWFDV01UaEUzdzNiNm1GTWhLNWhpaks2Z0VEUDM2ZW5HS2hzMytuNGYxdzgvTzh3UlcxQjZsTVNsWkVQRktsbkw2clg2YjVzNE14bE9nNCtOeFhBaHVNVSsrdjQrZ3J5eXMxLzErYkZIQzNwT3c2VGR5NnY1SElwSldFV1pOQjdRRklXSDhZSzFkN0FzZmVSNmY1ajlManEyZnAvdGxUdEowOUd0K0h1bURsWW5lRGQ3YzhLbzFhY0p3dGlySjZUVUdlOFB2QVJsWTdSWm0zc3F6WFVTV1JzOEozTW5LSmxDVlhkNU9oTDhCZFViMi9Ud2FUa1phUjcvQms0aXJTOWZsY0tjM0ZZREppTDFPYm0vclBGS2NRVVp4Q002dkdKUHc3eG1sRDRETjgwdVFSSW9xU3plOXpRWHNWTzVuNkZuZXNIWVNvM1htbGlYQlhaV0YrQWRQNmpyWlFSaUlWa2QvNkpTSzFIWjJoRlAvWGg1RzFaSTg1SnBGSUdQTFNaRmE5dEJoZGNjbE5ycllzUnIyQlBST1hVSmlTUmV0WGh0UDlzNmV3OVd1RTc3RE9TQlV5OCt0Q3B6MUF3aDlIek0zL2c3YStiUlptOThKZzFxZzNzR2RzMlZLdy84anU5Rjd4SWdDWDkwYmdPN1RNSUxMeGZjMlplR1dGdWJldEVpWVQzNmxIMXNxK001VzE4QTlHVnFFb3l1b3poZGVKTXV0YUtNb2VjKzdHbHo3akdSLy9IYTNVWGpUL2Q4a3kzMWpDK29CcHlDVlNSc1Y5eGFHQzJHckw0VXBwcnZtL2h6bTBSaUtSa0s3UE53c3lnTGFhSmdEc3lZdkNoSWxHY2p1c3BTcUNyUnJSK3Z4Y0VyV1pWYzdOckkxWXk1UjhHL0lFRW9td3FqYzhPQXh0TGY0NzBaQVFLMlgxaE95aVBBS3UyNUVwazhzWjg5Ny9MSlRSSFdBeWNmVFY1UnllOFIyWVRMU2ErWkI1eWZMZ00xOEllc3lxMnBYWmUrWDBlNUxHTldFVzk5c2hjOFZzd1ByWGtTckxubDJjMi9namtVa3g2ZzNrWGJ4QzF0bEVpcTVrZzZuTTZrOWZVbG9yQlpsY3BVU2hVcHFQOVFZRHVjVUZON2xDcEs1VFhGQkVxYTc4WjFFbFZXQWpzN3JKRlRWUHZyRUVLVkpXK3oySkZBbXBwWG1FRjExaXR2c0RuQ2hLd0VWdXc5N2dtY3hvMUE5Sk5TOE5YdXNoeTlRWG1BV1ptOXlXcnRiKytDakxOc21vcFVva1NNalFsLzN1OUxJTkpycmthcDBSWkFEcm1qK1AxWFViS2NhMDZrdG1hcHFGTWhLNUhsR1UxU1BpTWxMb3NXZ0tKbE81SDdDVnRacXg3NzFRNmNtb05uSm15UWIyVGxxS1VWKzJiSmwyTkpxb2IzWlVhdjZ2S013S0xxVnpjdjdhZTViRDljTE1yVk93K2R5Vi9lZllQbXdlUDlnK3dpOUJUL0ZieStmNTBXTVN5eDNIc3ZXQmQ0aGN0dm1lNVhFdmNXd2t0RU1RZDE0MkRPTE9DYjNLQW1yUkRzeWhEcTN4VURnd05yNXMvdVNyN2dPWmMza2p3Mk8vcE5Db3BZdTFQNlBpdmlLbE5JZkZYcVBZRlBnc1R2THFzNk41MEw2VmVjblNVK0hBZ2FZdmM3WDFoL3dkOGlwdk5DNWI2aHZpMElybHZwUHBhVnYyblREK3VoRkx0UmtwRXRhRVBvTkxoWjJXSnBPSkZ3WlA0T0taMm04NjNwQVF4eXpWTXk1bHBaSmVrTVBnbG1IbW1FcGpoWC83VUNMM0hiZGdacmRIVmtRQ1dXY1M4WDI0QzdhK2JqaTM5U2R1N1NGaWZ6bUFXOGRBSEp0NzR6OHFqSmhWZThrK2Q0bHpuMitoTVBuZU50K2JqQ2FrQ2psK0k4bzNTMXhjdlovdFErYVNleUVGazE2NERkNmdMU1h2NGhXU2Q1NEN3S0ZaRXhwMUM2SDRTbmF0cUp4NU5QWEZyMTM1K0pSREYwK3g1c1JPQzJZa1VoTzA3ZEdab0ZibC85L1BGQ1lUVlhURmdobVZvWkRJZU5kaktETWI5ZWR3UVJ3L1pCNWlwR043QnR1MzVIQmhMTnZ6SXBuazNKVW1TaWY2Unk4aDBNcVZWaG92NHJRWlpCb0tLS2dHMjRsTnVSSDhtbldDdm5ZaHJQYWZncmZTaVhSOVByOW5uMlJUYmdSeWlaUUFsU3V0TlY0Y0xZeEhLWlh6MXVWTjVpWE8yczczSVZNSTBRaDNpSDcyK2dJMi9WRFpBa2pFc29paXJCNXlQQ0dTRUhjZlduZ0dtbU5xVzJ2Yy9MMjRlTFQyejJETGlVb20vVmdNZmlPNjRkVENCL2V3WnNUOWVwQ0xQKy9IcldNZ2NiOGRJbkZUMlNEbHU1MS9XUlhObmhwSXorLytoMFFpd1ZocVFDS1Q0aGphaEx6WVZMTE9KTnp3T29sTVNyZWxVK2k5Y2pxQlkrOGplRklmVWc5R1duekhwbCs3VUR5Q2ZjM0hHMDcveGU2bytqdUlXcVFNMzVCQU92VXRmemhMMW1aeE9LLzYrck51eFdUbmJuU3pDV0NsNzJOTXViUUtINlVUTHpUcXkrR0NPTmJsaFBPd1F4dUdPN1RqaS9TL1VFaGtETFp2aWEzTWlrY1RmcURFVk1vM1BoTVk1dENHRlptSDBWM25EM2EzbURDUll5anpJeHpuM0lsWGszOW5mTUwzeEdyVFdaMTFuSzQyQWJUVGVITzBNSjc3WXo3bXU0eERIQzZNdTZjNVZCY0wvVWJSMVQ1UUVQdHJ3elkrZUc2MmhUSVN1Um1pS0t1bi9IRnlIeVBhOXNITnJ0ekozZDdOQ1lXVmt1VEkydjlsa2hlYnlwVURrZmlQN0k1RFUwKzgrclVoZHMxQm9uL1l6ZVU5RWRWMjM1WXZEcVg3WjA4aGtVakl1WkRDaG00dm8vRnd3cW1GRDc3RE90OVFtQ2xzck9qLysyc0VUZWhkRmpDWlVOaHBDQmg3SDJsSG9zaFBzRnpQUnVoOTdYSHlkRE1mZjM5b0E2ZVNvbTl5aFVoOXdNSFppUUZqeXZ0TUN3eGF0bVpWMysvT3paam8zSVVWdnBOcHEybUNvOXlhVVk3dGVUVGhCN013YTYzeHdrR21ZVi9CQmI3T09JQkNJcU8xeG9zTzFqN2tHN1I4M0dRMFNvbWNaZW43MkpFWGVlc2Iva2N1bCtheUp2czRXL1BPOFdmZ2M4enpIRWFneW8zSFhMcVpCVm11b2JoYXFuWFZ3ZE9OZXpQU3JhTWdsbmdobHFtOVJtQXlpbU92YXlOaVQxazl4V0F5MG1IQlJESUxjZ1R4VnYyN0VkaWxsWVd5dWpOU0Q1eGpjNzgzMFdZWDROcWhiT25TcUwrM1Q4alhreE9WakVGYlNsWkVBaHQ3ekNJdk5yVlM4Ly8xUG1ZU3FZVEJ1K2JoL1VBSGpEbzlCNS81Z20rdFJoRCs3aThvYkt3WStPY2M3QUxjcXpYdm0zSDlUTlNVblBRYnZGS2tQcEZ4UldoMGJDKzNuR1hES01jeVc1bjkrVEVNalBrRUI1bUdIVUV2TUM5MUN3VkdMYjVLWi9ia1J6RWgvbnZXQjB6amE1OEovSlIxakxsWE5yT2t5U2lVRWprNWhpS0NWRzcwczJ0Mmk3dmRIWEhhTXVQZGlPSVVsQkk1anpwM0VRaXl1a0pmeDFDbWVQUVV4UEt5YzVuUS9uNE0xZnc5S3ZMZkVTMHg2akVscFRvQzMzaVkxRVhiVVNuS2Q5LzFudndRdWFrWnBDZGN0bUIydDBmYXNXZzI5MzJEd0FtOVNEMXdydHJ2bDdRdG5DMzN2MFhXbVVTMFdXVzJBbFhaWldnejgzQnE1VXZvMDRNb0xTZ2g4dk10dUxRdEc3OVNtSktKVWFmbnhGcy9JN2Uyd3FXdFAzbHhscHNFb05KY1p4d3IybUUwQ0dxTExjWXpycjFZZkhVbmJkVk5HT1BVa1d4REVRTmpQbUZiMFA4NEdqTEx2TE15VnB2TytvQnBkTGIyWTA5K0ZGK2w3NmUvWFRNVUVobnZwMjVuaWtzWTQ1dzYwVmhoejY2ODZtOU9YNUY1bUdtdVBUbFhmTG5PQ2JKZ2pUc0wvSVFEeFV1MU9rYUc5QkJuV3RaeUpJQll3NnpuZURxNEVUOS9Jd3BadVFZM0dneXNmdjFqQ25QeWIzS2xTRVdrY2hsOVZyK0UwbGFEMGw2RFMvdEFkTG1GV0xuWWNlejFsV1NmdTBUL3RiTUEyRGxxSVlrYmo0RkVncFd6N1QwWkEvVmZHVHYvQld5ZEhjekhnVzg4Ukd4NjhrMnVFS2tQdUhtNnN5VTUzSHljVVpyUHdJakZOWnJETFBlQkxQQjhtRVJkSnFQanZtR2QvMU40S1IzNUp1TUFIVFcrdE5FMDRVQkJERzAxM3RqOE8zVmdUMzRVMHk3OXpPYkE1emhRY0pGbGFmdjRweWlSVm1vdkhuWm93NEdDaSt6Smo2cVIvRHRvZklqUnB0VXBRZWFzc0dGVGl4ZFJWaGd5YnREckdSbmFrNlNZZUF0bUpuSTdpTXVYRFlDVW5EU0M1d3pIYUN4dmlwZktaRHd5NzM4bzFiWEx1NmcyYzYxaXRuM1lQSkozbm1MWHFJWG12b3lzTTRra2Jqekd6bEVMQWVpL2RoWStRenNodDFMZzNNYVBvQW05OEg2Z0ExYk90amU3UmJWd3ZadS9XQ2xyR0JSY1AycXBoaXRsMXdRWndKYmNzeHd2VEtCMzlFY2s2N0o1MHFVSGJUUk4ySk1meFNOeDM1Q3N5d2FFZ2l4UTVjWmp6dDE0MXEwWFVpUkVGQ2Z6enBVL2EweVFBWndvU3F4VGdzeGFwbUo5OC84SkJKblJhR1I4dXdHaUlLc2ppSld5QmtSWC8xWWNldVU3Z1dkWnFWYkh5cG1MTUpUV0hRUEUyb0NWcXoxRDlyNkhZM052RWpjZEkzcjViZ3c2UFpmK1BJN1AwRTdtaWxscFlRa3FSeHZ6ZFNhRGthUnQ0Wnhhc0piVVE5Vy9CQ05UeUhuaXMvSmRWa2FqRWZtMHpwakVYL3NHd1ZGOUVqSlorV1NNSGlmZm85aFkvVFl0RlFWWmFta2VnV2Zmb1BEZjV2aEFsUnQ3ZzJjUXJiMXE3aUc3dG1SWlVaRDlrUGszWGEzOWNaQnA2QmcxM3l6Y1JLcEdKWkd6dGRWTTdDcjBEcHBNSnA0Zk5JNGoyLyt5WUdZaWQ0SllLV3RBSEk2TFlOeDNzd1htc2dxVmtvbUxaaUt0OE1VdGNuUFVqUnpNZ2l4aC9XR092cktjL3V0ZW84UGJZd0ZJM0hpTXRHUFJTSlZ5Vkk0MmFMTUxTTjRlVGw1c0toS1pGTy9CSFJoNjhIMWFUaDkyaXp2ZFBmYU5uQVhIRjlPVFJVSFdnRWc0SHlNNDlxc0JBOW1LZ2d6QVhXSEh4c0JuMEVqTCtsb3ZhdFBvY1dIUlRRVlppYkdVQlZlMjBqdDZNYjJpUHhRRjJTMlFTNlJzYlBsaUpVSDIzdFNYUlVGV3h4QkZXUVBqbCtNN21MRjJpU0NtVkZzeDRZTVpTS1RpajhNdGtVZ1l0SGtPanMyOXVmcDNGTHNlK1lEYzZCUUtrakp3Ymh2QXVFdmZNemw3TlE0aFh1UkdwMkRVNlZGWVczSHU4eTM4RWppVkRkMWVNVnQ2NU1lbFZudTZEbTVDVVNhNitUY3M0aUtGb3N4ZlhiMmlyS0lnK3lMOUwxNVArUU9BUHJZaGJBcDgxaXpNRW5TWnROTjQwMEhqVTBtUVplZ0xzSklxMkJNOEF4dXBGUmRLTExkSnBpNGdROEtHRmkvZ3JMQVJ4TCtjczRnL3Z2M1pRbG1KL0ZkRW43SUd5Skg0TTlpcHJlbnFYMjZOSVZjcUNPbmVsck83ajFvd3M3cEI3c1VyK0kvcWpvMlhDeVdaK1lSOVBnMkhFQzhrRWdsS096VXl0WktpMUd6V0JFOGo4M1E4QWFQRENCZ2RSbVpFUENtN1R4TzljZzhGU2Vra2JqcU9zWnFYalgzYmh1QVo0bWMrL2pQaUFEc2lqMVRyUFVWcUR3SE5nMm5mcTN3eVJXSkpKc2Z5cThlbnNLSWcreko5UDg5ZVdzMkJnaGkwSmozOTdKcmhwM0tocTQwL3YyV0hVMm95RUtOTjQwaGhQSittN1dWUDhBd0NWVzZzeVQ3Qi9URWYwOXUyS2FIcXhrU1hYT1Y0VVVLMTVGc2ZrQ0xoMStiUDRxVnlFc1RYZmJtU1QxNmRaNkdzUk80R1VaUTFVSFpFSGlHMHNSL05QUUxNTWFWYVJXREhGcHlyQStPWUxFbCsvRld1SHJsQXdKZ2UrQTdyaktheEUrbkhZN0QyZE9iTTBvMzgyZWNOa3JhY1FKZGJpTXJSaHRRRDUvQWQxcG1BMFdFa2JqcEc4ZFVjTWsvR1Zic2dBMmpXdlIzT1RjbzkwcGIvdllud1N6WFhLQzFpV1J6ZFhPZzNhb2o1T0Y5ZnpQYnNzL2Y4UHRjdldTYm9Ndms5Snh3akpnNFdYTHloTUl2VnBsTmsxQ0ZEeWtENzVuZ3FIZGlZZTVwUDAvWVNWWkxLTnhrSDczbXU5UVVKRWxZMm0wcVF1cEVnL3RlRzdidzU4WGtMWlNWeXQ0anJWUTJZTWQrOHh2NlljRUhNdnBFem8rWThEWFZnZ0xsRk1acWdRbS9leWZsck9iWHdOOVR1amd3LzhSRjJBZTZNT3ZzWnd3NTlRSmZGVDNEbTQ0MUVmcm1WeklpRUdrMVRiUzljMGtqS0ZwZUNHaEpYazRWZWhJNktlei9VdTZJZ2k5V1dHUk9QZEd6SGFyOG5rVXZLL3NRc1ROM0dheW5yZ2ZLbFRLV2tiSWVnRkFsTDAzWXpQZWxYdEVZOXhjWlNjZzNGck1nOGZNOXpyUzlJZ08rYlBrNno2K1paUmh6K2g1Y2VmdHd5U1luY0UwUlIxb0F4QWIwWFA4MjV5OExsREVjUE40YlBmaEpFWFhaRE5CNU95S3lVWFBoaEYvb2lMZTNlR0UzMHlyMFVwV1RpMk55YmdYL093VDdZazR6d1dHUktPVUVUZTNQa3BlK1JxNVhJTlRWblRhQ3lGdHBoWkJmbDF0aTlSU3hQWVRYYllsemZReFp5Ymc0L1paVzFRTnhNbUIwclRFQm4waE5pNWM2WjVtL1JUdVBOMHJUZE5EdjNGbEVsMWQ5cldaZVJBRjhGUDBaTG15YUNlT0tGV0o2ODcySEJSaTZSdW9mbzZOL0FNWnFNdEo0N2xndnZyaVBBMWNzY2QyblNtR0d2UHNHR2hkOVpNTHZheThXZi95THpWQnpaa1VsYytHNG5HazluUnB4Y3lvVWZkcUhOTGpEYllGemFjb0w0ZFlkeENQRkVxcEF6Y05PYkFHd2JNaGQ5VWZYUHo3dGVsR1VWaW1iQkRZbnJYZjJ2R2JUZUM2NFhaTTllV28wSkU1TVNsZ013M3Frekl4M2JBVTh5TnY0YjlDWWpDMU8zY2Jnd2pyL3lvd214Y21kdjhFemNGWFo4NFQyZXpsRUx5REdJYnZPM1lsblFSTnJaK2doaVZ4S1NHZE9xRHdhOWFHMVUxeEVyWlNJWWpBWkM1b3dnS1V2NGhOckl6NHNoTXlkYkpxazZRSFprRWdDcGg4NlR1djhjK1FscGhENDlDSldqRFlrYmoxRjBKWnQyYnp5Q1hZQTdzYjhjd0tHcEo2NmRndkhvMDRxQm05NnNzbUltVXludWFZN1hHOGRtRjRuR3NRMko2aHExSkVGQ0M3VUhJQlJrVURaMzk2WGszOHhEdTYrdm1GMHZ5QzVxMHhnUjkrVTl5YXUrc3pSZ0hKM3NBZ1N4OU11cERBOEpvMVJYL2Y1ekl0V1BLTXBFQU5BYkRRUzg4UkN4YWNMeE80MkRmUmc4WTVLNGxIa0w1RFpXS0t6TC8rQmxuMDlpZmNjWm5IcC9IZkhyL2dZZzQyUWNXd2U5VFdsQlNTVmhwdkZ3NHNHOTcvRkV5VHBHblZ1R1c1ZW1kNTJUVkNaRnBTN1B5V2d5a2kyNitUY29Ddk1LQkpNOE5ESVZTc25kZXhKZXE0aE5UbGd1RUdRQXJuSmJkZ1M5aUkxVWhjRlVkdStLd3V4NlFYYk41Vi9reGtpQWp3TEdFdVlRTEloZlRraGlXRUJYU3JVNnl5UW1jczhSUlptSW1WS0RudEMzUjVHWWVVVVE5MnpxeTVDWmp3a21BWWdJY1dydWpkcmRrYmhmRDVJVGxVeWJWNFpqM2NTRlk3TldBT0FlRm9wYjUyQlNEMFpXRW1iMndaNE0vV3NCSHIxYUF1QVkyb1FIZDgranljQjJkNVdUblp1VFlNTkdRc1lWOHg5SmtZYUJ5V1NxTkY3SDl4NFp5QnBNUmxaa0hxNGt5SFlIVDZlbDJwTjBmVDRkb3VZTGVzeitDSGhHRkdSM2lCUUpTd1BIYzUrRDhFSHRhdklWUm9YMlJGZFMvVzBRSWpXSEtNcEVCT2dNcFRTZE01eVVuSFJCdkhHUU55UG1QSTFFS2dxenFralljSlNOUFdheGU5eUgvTmw3Tm5zbUxpSHR5QVVBbk52NE0yanIyenl3L2QwcWhkbm95R1hZQlRZR2s0bVlWWHZKdVpDQ1hLUGkvZzF2MExobmkvK2NrME1qRjhGeHRHZ2MyeUNKaTR3V0hQdi9CMUhXUk9sNFc2OWI2ei9WTE1qNlJpL2hWRkVTa3hLV200WFpZUHVXb2lDN0E2UkkrSzdwRTNTM0R4TEVNMUxUR0JIU0EyMXhpWVV5RTZrdVJGRW1VZ210dnBUQTJjTzRrcE1oaUR0NXVESDY3V2RGNS84YmtIYmtBaWFEa2FMVWJDNyt0TThjejRsSzV1cWhTSlQyR29FdzJ6L2xVd0Frc3JKL3o0UFBmY1hlUjVld3Nmc3I1SnhQUXBkYlNQYTVTLzg1bit0SExJbHUvZzJUNjBXWjN4MjYrbzkzNnN3M1BoTnY2N1V6a3RkeW9lUXFmYU9YY0tZNEJTaXJxQzFJM1VhcHlRQWdDckxiUlBhdkQxbExHeTlCUFBOcU9zT0R1bE5TS0c2S3FJK0lmMTFGcXFSRXI4TnY5aEF1WGRmOGI5L0ltVEh6bmtjcUUzOTBib1gzZ3gzeDdOY2FRNG1PN1EvTkozbDd1Rm1ZK1EzdlNzZDVFd1N2OXgvUkRibEdSVWxtUGxzR3ZjUCtxY3NveWZqdlBXRFhpN0xvcS85ZDRJblVYZUt2cjVUZG9TaWI1VDZRamhwZkpMZlJXQnBlZElubWtXK2JCUmxBaUpVN3U0S21vNURJUkVGMm04aVE4bFBvTkVLdTh5RkxUMGxsV0VCWGlnb0tMWlNaU0hVai9tVVZ1U0ZhZlNsQmJ6eE1YRWFLSUc3cjdNQ1krUytJUTh4dmhrUkNwL21QTW1qelcvaVBEcXNrelBxdmU4MjhaSGw2MGUrVm12OExFdE5JK09QdXhpRlpPOWdLamhNeUw5L2dsU0wxbVNzSndzMDdMbktiRzd5eWFoSjFtVGpKcmVsaTdYZnJGNE9nYjFGczZyOXo1QklwdnpaL2hrQzFteUNlZWltWmg0SzZpUld5ZW80b3lrUnVpczVRU3NpY0VaWDZrV3djN0JqLy9uUmtDdEhxcmlxa01pbFpFZkZJbFhMNnJuNlo1czhPeGxDaTQrQnpYMkVzTlpoZmQrcjlkUng5WmZrTmQyWGVEWldOWThXZGx3MlJna3EyR0ZaM2RQM2h3akp6NmFtdVBlN291bUNyUnFJZ3UwT1VFam5ybS84UEh5dGhQMmh5YkNMRG00bzlaQTBCVVpTSjNKSlNnNTdtYjQ4bUlpVkdFRmZiV3ZQbzRwZFJxSlFXeXF6Mll0UWIyRE54Q2FjLytCMkpWRUwzejU2aXk0ZVA4OERXdDVFcXlpdU1vZE1ldU9HdXpMc1ZadGQ3bEdXSmRoZ05rcnYxS3ZzdCt4OEFKamgxSWNUSy9SYXZMaWRiWDBTNlBsOFVaTGVKV3FwZ1M4dnBORlk1Q09KeGtkR01haTd1c213b2lLSk01TGJRR3cyMG1UdU9FNG5uQlhHRlNzbWppMTlHZVYxVlJnUXdtVGo2Nm5JT3ovZ09UQ1phelh6SXZHUjU4Smt2QkQxbVZRbXozaXVuMy9JV3ZnOTN2ZUU1bGJXd0lpSld5aG9tMTQ5YXNybERVWGFoNUNxYmNpT1FTNlFzOTUyTTRqWjl6cTd0d094MVliRW95RzZCcmN5S3JhMW00bkRkYk5Mb1UrY1kyNnF2NkVQV2dCQkZtY2h0WXpLWjZEUi9JcnVpamduaU1vV2NpUi9NUkcxM1o3MHFEWVV6U3phd2Q5SlNqUHF5WmN1MG85RkVmYk9qVXZOL1JXRldjQ21kay9QWDN2UjlOWTBkNmIvMlZYeUhkYTUwVGlLUm9GS1hDMldUeVVTV0tNb2FKSVg1QlpncUdzaEtsY2drZC9iVlB6M3BWd3FOV2pwYisvRzk3eVNrdCtrbW5hN1BKNlUwNTQ3dTFkQndsRnV6cGVVTWJLNWJWZzdmZjRRSjdlL0hZRERjNEVxUitvZ295a1R1Q0JQUWY4a3pyRDYyVFJDWHlXV01YemdkTzVmYjh6TnFhTVNzMnN1dVVlOWowSmJpMXFVcC9YOS9EYUNTTUxQMmRDYjFZQ1MvQkQxRlJuanNUZC9UUFN3VWlVeUtZM1B2U3Vkc1hSMEZubklwT1dub3hTLzNCb25SWU9CeVlubXp2MFFpd1Z2bGZKTXJLaE9yVGVlSmhKV1lNREhCcVRPLytrKzlwM00wR3lxTmxRNXNiamtkdFV6WUFySm4zUmFtOWhvaG1NWWcwakFRUlpuSWYyTGNkMi93NFk0ZkJUR3BUTW9qYzUvRDFkZkRRbG5WYmhMK09NTDJvZlBRRjJueEdkS0pRVnZmUXFxUW1ZWFptYVViS0V6SkJNQ291L1ZnWWYrUjNZSHlHWndWcWV4Ukp0cGhOR1FxMldKYzEwaCtPNnpKUHNIVXhCOHhZbUtFWXpzaVF1Y3d6S0gxdlVxeHdkRlU3Yzc2RnMramxBbzNTNjFkdHB4WFJrNEJrK2tHVjRyVVoyVEEyNVpPUXFSdXN2UDhFWEtLODdnL3RLdDVCSk5FSWlFa3JCMDVWelBKdnB4bTRReHJIM214cVZ3NUVJbi95TzQ0TlBYRXExOGJZdGNjSlBxSDNWemVFM0hiNzJQajdVcllGODhBY09pNXJ6QVVDM3RPZkZvRjA2UjVvUGw0KzduRGJENXo4TjU4Q0pFNlIzQ2I1clR1M3RGOEhGZVNUbmpCblpzSmh4ZGQ0dS9DV1ByWmhlQ3RkR0tNVTBjZWNlcUFnMXhEcWNsQXRxSEliQklyY21ONk80VHdlZkFrd1RLeXlXVGk4OWtMK2V6MUJSYk1UTVRTaUpVeWtidmk0OTIvTU9ycldSZ3JQTlZKSkJMNlRSbEJ4NGY2V0RDejJrdnFnWE5zN3ZjbTJ1d0NYRHNFNHRqYzI5eHZkcnQwZm44eVVvV01TNXRQb00zS3IzUytVcVVzVlhUemI4aGNYeW56dTR2NWw3dnl6aE55N2kzZXVMeUJKRjAyemF3YU04OWpHSWREWG1XUjE0aTdUYlhlODRUN2ZTd0tHSU8wd2x4YWs4bkVPNCs5eUE4TFByVmdaaUsxQWRGa1N1U3VXUmUrbXg0ZlBNRytsNzVHSVN2L2tXbzdxQWRPbm8zWThmbi8yN3Z6c0tqcVBRemc3NWtCWnRpUlRSWVZBWEZCQkpkUXN6UlhSQVhGTlRYWFVuTzU1b0pMWmhuZGNzMzFldFBVbnRJV1U3UFNIdHRNTXBmS3pMM2NvRkJ4QXhRUUYzYm0zRDk2cm5qbURBb0luRE16NytlL3N3eDgvOEJuWG4vbm5QZHNnY2lsZUltTXcwbjR1c3VyYURDc0k5SU9uSzdRWnh1TzZJemd3ZTBCVWNUeCtkdE1udVBrN2lyWk5pNEFKdXR5NVc5cEtLOXQ1MXJHbWVWenB5UWY4NjkvZ3dYWHYwVzR2VDlhT3RTRHJhREZocHRjalMyTEFBSHpBd2NneXIycFpIOUpjVEdtOUJxR1E3djNLelFacVFsWHlxaEsvSkp5Q3NGeit5Q3ZVRnB1R0JEZUVBTVNKckw5MzRTYngxTndLUDc5Q24ybVhxOG4wR0hEdndBQWY2N2VoWXpEU1NiUGszZVU1VlJ1U0xJSWQzT2txNmxPMnFycEZoUWg0bVRlRlh5UStRdlczendBRWZ6UGx5azJnZ2FiR28rVkJiS0N2SHdNYXRhWmdZenVZeWlqS25NNU94MmU4VjJSZGp0VHNyK1dqeWVHTDUwQnZaT0RRcE5aQUVGQXMybDlFTFZqTGpSMk5yaTI5dzhjbXZsQm1hZnJIVmtjUzZVZXQ5V2ZLczlWYTQ5ZHphWWoxRkg2QUZSMnhrMzBxTk1LbDg3OXBkQmtwRVlNWlZTbGNndnpVWGQyVC95VklYMGlVT2VneDdBbDArSG1XL0dudnF5YUlLQk85NWFJKy9WdFBMbjhCV2hzdExqODdWRjhGL3ZtUTUvUU5DN3paVWVaZFpPMStyUE9va1lFNkR5d3E5bDBlTnBLT3h5dlhVaEZUUDNXdUozRlVsMlM0ajFsVk9XS0RTVm9OSzhmOXM5OEQwOEZsejR5cjlGcU1TaGhFcjVmc3dXWFRwNVhjRUoxMDN1NklHamdVL0JzR1l3NjNWdkNxZTQvUWJZNHJ4REgvcjBGSjVkOER0SHdrTXRFQXFDekwxMEpFVVdSYmY1Vzd0N3R1eEJGOGY1VDBvNWFPMmdnd01ETGpkWG1TWmRnckdvd1RISkRQd0NjUG53Y0x6emRCOFZGajY2OUlldkRsVEtxRmdaUnhOTkxYc0JIaDc2UkhlcytjVEFpKy9ESnpMTGtaOTZCZTdQNmFEd21DbzcrSHNnNmRSRkhFejdGcDRGamNHTFI5b2NITWdETzdtN1FhRXYvYWFmZnlVSmhjVkYxajAwcVZsSmNqSXlyMSs5dmF3UU42dWpjRlp6SXNyM2cyd0gvTVJISWZ0ajJGVWExaldFZ296SnhwWXlxMVlnUDV1SG52MDlnelpDWG9kR1VCb1VXUGR2RHQxRUFkaTM3RUFZMnpVdUpJZzVPZWhlbmxuMkozR3RaS002cjJIdnZYR3RMdjJ4WmgwRUFjT0ZNTW1yWEtiMnZLVkR2aGRTQ3pJZDhnaXJLUnRCZ1pZT2hhT3ZTUUxMZllEQmc1WXczc0huRkJvVW1JM1BCbFRLcWR1djJmNEhJQlNOa1QyYjZCTmZEOEtYeDBQRmw1bktpaU50L3AxVTRrQUdBVzIzcGZYdEo2UXhsQktTY2tkNHlFR1JmK2E0eWtuUFIydU9yc0tteVFGYVFsNDhYbituUFFFYmx3bEJHTmVMWTVYUHduOTBENmJlekpQdDFEdllZdVh3V2F2bDZLelNaNVpHL1lvbWhqSUNVTThtUzdjY3BrQ1dwK2pwUGZCOCtBOTUyTHBMOTJUY3lFZGVnSFk0Zi9FMmh5Y2pjTUpSUmpjbk92UU9mbVZFNGUvMkM3TmpBaEFsbzJKYnYwYXNLenA1dWt1Mi9iMXdwNDB5eUpxbEpLWkp0UDUxYkdXZFNSWFN2MVJUYm1rNkNyVWJheFppYW5JSm92eGE0Y1MxTm9jbklIREdVVVkwTFRSaUluU2YyeWZaM0hCMkhyaThPaEtEaG4rWGpzRE1xanMyOHkrSllBdTdtU0ovQVpTM0c0OUZDZzMvWDc0djVRUU5sTi9ULy9PMlA2TitvUFVxS2VVTS9WUXkvL1VnUmNXdmpNZjdqQlNneEdDVDdnMXFHWXRnUzNtZjJPUFRHYmY2c3d5RDhVNHZ4SUNjdFExbGxPV3YxMk5Ic0pmVDBrSzd1RzBvTVdEWnRIcWIwSE1aWHkxR2xNSlNSWXRZZCtBSWhyOFVoSjAvNlpXSHY3UERQZldiK3ZNK3NNdXdjcFczdDJXenpKNWdva0dVb3E1UkF2U2QyaDgrRXI1MzA4dSs5TzNjeE9LSUxQbDM1bmtLVGtTVmdLQ05GWGJoNURiV21kc0tGbTlka3h3Yk9tNEN3enEzZnUrSlhBQUFSRjBsRVFWUVZtTXE4R2IvM2tzV3hCUHdUeWg1Y3ZYSFU2aUE4NUh5UzYrOFppVzJoOHZ2SDBsS3ZvbHZ0Y0tTY1ppazJQUjZHTWxLY0NCRkJjM3ZqbXo5L2xoMXI5MndQOUh0bExHeDBWZk1DWlV2bjZPb01yVTNwRjBibXZSemtGUlVvT0JHcFJWRmhFYkp2M0x5L3JSVTA4TEZ6VlhBaTg2SFgyT0s5aHFNeEo2RFgvYmNpL04vaFBmc1JHOWdHaFhuNVpYeWFxUHdZeWtnMWVxMmVnc2xibHFERUlDMlQ5UXp3dytoVkw4UEZxNVpDazVrUFZ4OXBIUVk3eXVoQjhsb00zaUx3S0g1MmJ0Z1RNUXZOblFNayswdEtTdkNmMlc5aFlyZkJFSTN1alNXcUxJWXlVcFgvN3QyR2VuTmljUFB1TGNsK1FSQXcrSzJYMFBpcEZncE5aaDVrSFdWcHFRcE5RbXAwNFV5U1pEdkkzck9NTXdrQXVyaUZZa2ZZRk9nMXRwTDlPWm5aNk4rNEF6NWNza2FoeWNoU01aU1I2bHk3ZFFOZThWMXhMUFdjN0ZpSEViMFJPMk1VYlBXOFNka1VXWnQvQmxmS3FGU0tjU2pqU3BsSjlocGJyR2s0QW91REI4bnFMcEpQblVXVVR3U3UvQ1h2V3lSNlhBeGxwRnF0NWcvRGdtL2VoOEhvMFhMZmtBQ01XamtiSHY2MUZacE12WXd2OFNabmNLV01TbDA4OTVka3V5NWZTaTRUb1BmQXZoYXZvTFZ6a0dTL0tJcjRaUGw2RElub3d2NHhxallNWmFScWMzZXVRWlBYKzV1OG5ObC8zbmhFeG5WbTJld0RqUHZkYnR6SlZtZ1NVcU03MmRJaVlkWmlsQklnNEFXZkR2aTg2V1Jvako1THpjbkt4bk10bzdBaVBrR1o0Y2hxOE51TVZDOHBQUlZlOFYzeDI0VS9aWVdNTFhxMHg1RDVMOEhKblUrUkFmSlFsc1dPTW5yQVhYYVZtZVJsNjR5ZFlTOWhnbjluMmJHelIwOGgycmNGa2s2Y1ZtQXlzallNWldRMjJpNGFoZmpQVnFDd3VFaXkzOG5kRlVNWFRrWDlpRVlLVGFZZU9nZWo0bGgybE5FRGpBdGsyZW9QdEhVSnhyZmg4ZkRUU1MvOWw1U1VZUDBieXpEOGlXZ1VGUllxTkIxWkc0WXlNaXNyRWpjallFNk15WmRzUjAwY2pPakpRMkZuRkV5c2lYRnhMRmZLNkVIR3IxcXk1cFV5UjQwT2J3Yy9pLytHREpjZFM3dDhGYkVCa1ZpZnNFeUJ5Y2lhTVpTUjJVbTduWWtHcjhaaCs5RkUyVU1BOWNKQ01ITDVMUGlFQkpUeGFjdGw3K3dJcmEzTi9lM2JlZmVRVzhoQ1N5cFZtRitBMjFtbDkyZmFDRnA0Mnpvck9KRXl3aHpyWUcvejJlamsxa1IyN09EWGlZaXBGNG1NcTJrS1RFYldqcUdNek5iQTliUFJmKzFNM01uUGxld1hCQUc5WjR4Q2grR3hzTEd6TGVQVGxzZTRPUFk4aTJQSkJPTmFER3Nxa0xVVHRKaFZ0eWMyTmg0RGpTRDkrc3ZQemNPY3dlTXhOVWErY2taVVV4akt5S3p0T1BrVHZPSzc0UGVMcDJVUEFUUit1aVZHTEpzSmozcStDazFYczl5OGpUcktHTXJJQkdzdGtBM1dleU14WWpZR2VjdmZwNXQ4Nmd3NmU0VGloNjFmS1RBWlVTbUdNako3QmNWRmFMMXdKRjcrWWpVS2lxVTM1TnJZMmFMLzNIRm8zYmVyNU5LZUplSktHWldIdGEyVTJRaGFqUFB0aUsxTko4SmVLMzJIYm5GeE1kWWxMTVdRaUs0b3pPYzdZa2w1REdWa01aYnMvaEIrczNyZ3pQVVUyYXBaOCtpbk1HTHBESGdHK0NrMFhmVno5WklXZ2JJNGxrd3hMcEFOMEh1VWNhYjVhMkJmRzRrUnN6RE9yNlBzMk9Ya0M0ajJhNDROYnl5ditjR0l5c0JRUmhZbDYxNE9taVlNd3VvZnQ4cGViRzZyMTZIZksyUFIvcmtZMk9ydHl2Z0o1a3ZuSkgzeU12MTJsa0tUa0pyZHlwVCtYVmhpTFlaZXNNV011dEhZRWpwQjlvU3BLSXI0Y3NNbjZOdndLZHk2d1g4anBDNE1aV1NScG14YmlpYXZEOFRmTjY3SVZzMmFkR2lGRWN0bXdqZWtua0xUVlEvak9veHMxbUdRQ1paZWl4SG00SS9FNXJNdzJMdXQ3RmhhNmxVTUN1dUUrZU5tS2pBWjBhTXhsSkhGU3M1SVJZTlg0N0J1L3hleVZUT3RqUTFpWjR4R3ArZjd5VnJ3elpYT1VkclBsc1hpV0RMQnVFRFdVV01ab2N4SnE4ZXJBYjJ4c2NsWTZEVFNwNjVGVWNTdVRkc1FFeEFwZTlDQlNFMFl5c2ppVGRpOEVBMWU3WXVrOUV1eVZiT1FOczB3Y3RsTTFHL1JHSUlnbFBFVHpJTnNwWXloakV5UWhUSXpYeWtUQUR6bEdvSzl6V2NqenJPbDdQalZsRlQwRFdtSGhGRlRhMzQ0b2dwaUtDT3JjREh6R2hyTjY0K1ZpWnRSWVBTYUpnZ0Nvc1kvaTc1eng4TEY2R1o1YzZGejBFczYyZklLODJYOWJVUUFrSitiajl5NzkrNXYyMmxzVU12R1FjR0pLcy9QemcwYkc0L0JxZ2JQUVRCNmlYaHhVVEUrZi9kRDlBbHVpeXQvODBsa01nOE1aV1JWcG4rMkF2WG54T0RrbFNUWnFwbG5YVjhNZm1zeW1rYy9iWGIxR2E2MVdZZEI1V2Z1dFJnMmdoWkR2TnZpcTJaVDBkU3hqdVNZS0lwSU9aT0UyUHFSV0RqaFpZVW1KS29jaGpLeU9tbTNNOUg4emFHSS8yeUZ5ZFdrMW4yN1lOaVNlSGdIMVZWZ3VzcHg5VEV1am1VZEJwWE5uQXRrbXpqNDRmdndlTVRYalpZZHk4L053NXE1aXpDb2FVZmN1SmF1d0hSRWo0ZWhqS3pXaXNUTjhJcnZnc1N6aDJFd0dDVEhkQTU2eE0xK0hsRVRCOE94bG90Q0U1YWZtemRYeXFqOGpGZktnc3hncGN6RDFnbUxnd2Job3liajRHcDB1VlVVUlp3NDhCczZ1NGZpZzRXckZacVE2UEdaMXpVYW9pcFdVRnlFcmlzbjRwbVFsbmgvNU9zSTh2S1hISzhmMFFqMUl4cmg5NTE3OGNlZVgxRmNXRlRHVDFJV0wxOVNSUml2bE5YWHEzZWx6RTdRWXBCM0cweXRFMlh5ZUZycVZidzVKaDYvL2JDL2hpY2pxbnBjS1NNQ3NDLzVHSUpmN1lPVmladFJhUHdnQUlESVBwMHcvTzE0MUEwTEFWVDRsS2JlU2JweWtKYVRxZEFrWkE2eU1xUi9IODVhZlJsbktxdU5jeEIraUpocE1wQ1ZGSmRnKzlvUEVSTVF5VUJHRm9PaGpPZ0IwN1l0Ui8xWFlyRXY2UmdNUmc4QzJPcDE2REY1S0dMalI4TGRYMTJYZTR5NzFsaUhRUTlqWEl1aHRsYi9RTDBuMWpZY2lYY2Fqb0NqVVdBVVJSR25majJDMk1EV1dEU1JOL0tUWldFb0l6SnlQZWNtT2k0Ymh3SHZ6c0xsTFBuTndyNGhBUmd3YndMYVB4Y0RleGNuQlNhVTB6a1lGY2ZleTFGb0VqSUg4cTR5ZGF5VTFiSnh3SXk2MGZpczZiOFE2UndvTzM3emVqcm1EcG1JNTl2MVJzYVY2d3BNU0ZTOUdNcUl5dkRsaWIyb042Y1hWdXpaalB5aVF0bnhKaDFhWWZqYjhXald0YTJrSTB3SnNwV3llM2ZLT0pQSTFLdVdsSDBYckoxZ2c0RmVrZGdkTWRQazY1R0tpNHF3ZmUwbVJQdTF3TzZ0T3hXWWtLaG1DQURFUjU1RlpPVThIRjJ4ZGV4Q2RHcjhCRFNDL1A4eWhma0YrR25qRGx3NmVSNmlvV2IvU2RucTdUQjYxWno3MndYRmhiQ2YxSTcvc09taGZzNU5nYzYrZElXczA0bEZ1Rk9TWDZNemFDQ2duVXNJM2d6c0IyY2IrV3FkS0lvNGZ1QTN6QjR3RnRrM2VKOGtXVDZ1bEJHVlErYTlISFJkT1JIUnF5YmozUFdMc3VKWk83ME9VZU9meFlEWHhxTjJjTTMybTduV2xqNDVsNXh4bVlHTUh1bkMyV1RKZHBEZXEwWi9mMU1IZjN6YzVFV3NEQmtxQzJTaUtDSTErUUtteFk3RXVHZjZNWkNSMVdBb0k2cUFIODcraGlZSkF6QnA4MktrMzVaL1VkVHk4MGFmV2MrajU5UmhOZll3Z0Z0dDZhdWhrdEpZaDBHUFpseUxFV2hmTTMrdmdYb3ZyQXdlaWsxTnhxS2hnNC9zK0syYldWZ3hQUUg5R2o2RmcxL3ZxWkdaaU5TQ29ZeW9FdGJ1M3c3ZldkSDR6NDlia0Zzb3YrUlRwMGt3QnN5YmdFN1A5NE96cDF1MXptSzhVc2FPTWlvUGVZRnM5WGFWK2RpNVlsNUFIM3pXZEJLZWRtc29PMTVZVUlqUDEzMkVidDdOc0hubGhtcWRoVWl0V0I1TFZFbWlLR0xLMXFWNC9hdDNzWEgwRytnVjlqUnN0RnJKT1NGdG1pR2tUVE9jMm5NSUo3Ly9HWGxHTjFoWEJWZmpsYklNdm1LSkhzMzQ4bVg5YXJwODZXYmpnR0cxbjhRb24vWW1qeHRLU25Cbzl6NjhOdXhmeU1tNlZTMHpFSmtMaGpLaXgzUXI3eTdpMXNTam1YOERyQm42TXRvRmg4c2VCZ2p2MmhiaFhkdmk4STVFbk4xL0ZBWDM4cXJzOTlzN08wcTJyOTNLcUxLZlRaYnI1blZwM1l1YmpYMFpaMWFPazFhSE9JK1dtRnEzdThuam9rSEVuNGVQWTlHa09UaC83SThxL2QxRTVvcWhqS2lLL0hIMUw3Ui9ld3c2TjRyRThrSFRFTzRmQXNHby9iOTFYQmRFOXU2TXcxL3V3Ym1majFkSk9OTTVTTDlNczFpSFFlVWdyOFdvbWdKWlo2MGVNZTRSbUZhM3U4a25sVVZSUk1ycEpLeWMrVy84K3QzZUt2bWRSSmFDb1l5b2l2MTQvbmMwZjNNb0JqOFJoYmZpSmlMWXE0N2t1S0FSMEtaL04wVDI3WUlqTzM3RTJRTkhVWkJiK1NvQ3R2bFRaZHlWRmNnK1hpaHowdWpRMjdNRnB0U0pndFpFR0FPQWF4Y3ZZOTNyUy9IMWg1ODkxdThpc2xRTVpVVFZaTXVSM2RoeVpEZW1kQm1DbDd1UGhJK3I5RVpxalVhRDF2MjY0b2srblhENHkwU2NPM2djaFhrVkQyZnlsVEtHTW5vMDJVcVpwbkt0L280YUhXSThJakN0YmpSc3lnaGoyVGN5OGZHeWQ3RnA4VHVWK2gxRTFvTGxzVVExWkY3TVdFenFPQkRlenU0bWo1ZVVsT0RJamg5eC9wY1R5TCtiVzY2ZnFiVzF3UXVyWDduL2t2VGlrbUxvSmowcGUyOG5rVEZCRVBCcndVWFkySmEramFMOThRWElNOGpmWG1HS2k5WWV2VHdpOEpKL045aHF0Q2JQeWNuTXh1ZnJQc0thdVl1cVpHWWlTOGRRUmxTREJBaElpSDBSRTU4WkFFOW4wMVVab2lqaStMY0hjR2JmRWVUZWV2ajlZZTcrdFRGZzN2ajcyMG5wbDlCb1h2OHFuWmtzMTlZLzlpSTRyTkg5N1JGbjErTk03cldIZnNiRHhnbjl2RnBockY5SGFDQ1lQT2QyMWkxOHNlRVR2RE5uZ2F4b21ZaktwZ1dRb1BRUVJOYmtwNlFqV1ByRFI0QUloUG9Gd1ZFbnZmd29DQUo4UXdJUTN1MUo2SndjY0NzdEU0VmwzSFBtMHpBQXdhMmEzdC8rSmVVVVB2MzkrMnFkbnl4SHE0NVBJcmhwYVNnN2NTOFZ5WG5wSnMvMXRYUEZHTitPZUR2NFdUemhIQWpCUkNETHljekdwNnZldytUb29UaThaMysxelUxa3FYaFBHWkVDUkZGRXdxNzFlR1BYQnN5T0hvbkpuWjZGbjV1OEp5cXNVMnVFZFdxTmxLTm5jT0s3ZzdpWmVsMXkzTTI0T0padC9sUUJLYWVsQmJMQmVubXJmME43SDR6d2FZZG85L0F5ZjA1VytrMXNlK2NEdkQ5L0ZRd0dRNVhQU1dRdEdNcUlGQ1JDeEtMdk5tTHhkeHZ4VXBmQm1OSjVDQUk5L1dYbkJiVUtSVkNyVUZ4UHZvVGozeHpBMVhNcEVBMGkzR3A3U001am16OVZoSEdyZjZEOVB5RmZBd0d0bk92amVaLzJpSFFKS3ZQemFhbFhzWFgxKy9oNDJidThURWxVQlJqS2lGUkFCTEFxY1F0V0pXN0I2SGF4bUJFMUFxRytnYkx6ZkVNQzREc2xBRGtaV1RqK3pYNDRlOVdTSEwrU2JmclNFNUVwR1Zla0s2OCt0bTZJcWhXR0YvMDZJdUFocjEyNmxKU0NUNWF2d3hmclBxcnVFWW1zQ20vMEoxS3BBUzI3WUU2UDBXaFJ0NUdzaExZc2JSYU94T0dMcDZ0NU1ySVVRYUVOc2UzMFQrVTZWeFJGL0hYcUxEWXUvaSsrLzNSSDlRNUdaS1c0VWtha1V0dVBKV0w3c1VSRWhiYkZuQjZqMGI1QmMyakxxQjc0UHhiSFVrVVlkNVdaWWpBWWNQS1gzN0ZwOFRzNHVHdFBEVXhGWkwyNFVrWmtKc0w4Z3ZGNnpEakVSclNIenNiTzVEbWUwN3NnODE1T0RVOUc1c3JSeFJuN2NzNmJQRlpjVklTRFh5ZGkvUnZMa0hTQ3E2OUVOWUdoak1qTWVEblhRa0xNaXhnYzJRM3VqcTczOTkrNGt3MmZtZDFoRVBuMEc1V1BJQWo0OXRweGVQcVVQbldaZStjdWRtL1ppYld2TFVGbStnMEZweU95UGd4bFJHYktWbXVENlYyZnc3QTJQVkVpR2pEKzR3VTRkT0VQcGNjaU14TVNIb3FFalN0aHE3UEQ3aTA3c1duSk95Z3FLRityUHhGVkxZWXlJaUlpSWhVdy9mWllJaUlpSXFwUkRHVkVSRVJFS3NCUVJrUkVSS1FDREdWRVJFUkVLc0JRUmtSRVJLUUNER1ZFUkVSRUtzQlFSa1JFUktRQ0RHVkVSRVJFS3NCUVJrUkVSS1FDREdWRVJFUkVLc0JRUmtSRVJLUUNER1ZFUkVSRUtzQlFSa1JFUktRQ0RHVkVSRVJFS3NCUVJrUkVSS1FDREdWRVJFUkVLc0JRUmtSRVJLUUNER1ZFUkVSRUtzQlFSa1JFUktRQ0RHVkVSRVJFS3NCUVJrUkVSS1FDREdWRVJFUkVLc0JRUmtSRVJLUUNER1ZFUkVSRUtzQlFSa1JFUktRQ0RHVkVSRVJFS3NCUVJrUkVSS1FDREdWRVJFUkVLc0JRUmtSRVJLUUNER1ZFUkVSRUtzQlFSa1JFUktRQ0RHVkVSRVJFS3NCUVJrUkVSS1FDREdWRVJFUkVLc0JRUmtSRVJLUUNER1ZFUkVSRUtzQlFSa1JFUktRQ0RHVkVSRVJFS3NCUVJrUkVSS1FDREdWRVJFUkVLc0JRUmtSRVJLUUNER1ZFUkVSRUtzQlFSa1JFUktRQ0RHVkVSRVJFS3NCUVJrUkVSS1FDL3dNUXVSU3VLZDlXakFBQUFBQkpSVTVFcmtKZ2dnPT0iLAoJIlRoZW1lIiA6ICIiLAoJIlR5cGUiIDogImZsb3ciLAoJIlZlcnNpb24iIDogIiIKfQo="/>
    </extobj>
    <extobj name="ECB019B1-382A-4266-B25C-5B523AA43C14-12">
      <extobjdata type="ECB019B1-382A-4266-B25C-5B523AA43C14" data="ewoJIkZpbGVJZCIgOiAiMjEzMzYxNjUzNTA5IiwKCSJHcm91cElkIiA6ICIxODcyMTk5MzciLAoJIkltYWdlIiA6ICJpVkJPUncwS0dnb0FBQUFOU1VoRVVnQUFCdVFBQUFUM0NBWUFBQUFSN3hib0FBQUFDWEJJV1hNQUFBc1RBQUFMRXdFQW1wd1lBQUFnQUVsRVFWUjRuT3pkZVp5VlpmMC8vaGN6dzc0cmFKS0trVXR1bUtDV2xSdVdxYmo3VVhFcnQxVFFyMHN1Z1drYUxtbHFTVzZscEpLbUF2Snh3eVhOM0V2QmZVbEZ4UTNjMkVGQWhsbCtmL0NiODVseEZtYUFJeTNQNStQaG8vdmM1N3J2NnpvejV4Q1A4K0w5dmxwVlYxZFhCd0FBQUFBQUFDaUtrcFc5QUFBQUFBQUFBUGhQSnBBREFBQUFBQUNBSWhMSUFRQUFBQUFBUUJFSjVBQUFBQUFBQUtDSUJISUFBQUFBQUFCUVJBSTVBQUFBQUFBQUtDS0JIQUFBQUFBQUFCU1JRQTRBQUFBQUFBQ0tTQ0FIQUFBQUFBQUFSU1NRQXdBQUFBQUFnQ0lTeUFFQUFBQUFBRUFSQ2VRQUFBQUFBQUNnaUFSeUFBQUFBQUFBVUVRQ09RQUFBQUFBQUNnaWdSd0FBQUFBQUFBVWtVQU9BQUFBQUFBQWlrZ2dCd0FBQUFBQUFFVWtrQU1BQUFBQUFJQWlFc2dCQUFBQUFBQkFFUW5rQUFBQUFBQUFvSWdFY2dBQUFBQUFBRkJFQWprQUFBQUFBQUFvSW9FY0FBQUFBQUFBRkpGQURnQUFBQUFBQUlwSUlBY0FBQUFBQUFCRkpKQURBQUFBQUFDQUloTElBUUFBQUFBQVFCRUo1QUFBQUFBQUFLQ0lCSElBQUFBQUFBQlFSQUk1QUFBQUFBQUFLQ0tCSEFBQUFBQUFBQlNSUUE0QUFBQUFBQUNLU0NBSEFBQUFBQUFBUlNTUUF3QUFBQUFBZ0NJU3lBRUFBQUFBQUVBUkNlUUFBQUFBQUFDZ2lBUnlBQUFBQUFBQVVFUUNPUUFBQUFBQUFDZ2lnUndBQUFBQUFBQVVrVUFPQUFBQUFBQUFpa2dnQndBQUFBQUFBRVVra0FNQUFBQUFBSUFpRXNnQkFBQUFBQUJBRVFua0FBQUFBQUFBb0lnRWNnQUFBQUFBQUZCRUFqa0FBQUFBQUFBb0lvRWNBQUFBQUFBQUZKRkFEZ0FBQUFBQUFJcW9iR1V2WUhsVlZWV3Q3Q1VBQUFBQUFBRHdMNnFrWk9YWHAvM2JCM0lWRlJVcmV3a0FBQUFBQUFEOGl5b3JLMXZwb2R6S2p3UUJBQUFBQUFEZ1A1aEFEZ0FBQUFBQUFJcElJQWNBQUFBQUFBQkZKSkFEQUFBQUFBQ0FJaExJQVFBQUFBQUFRQkVKNUFBQUFBQUFBS0NJQkhJQUFBQUFBQUJRUkFJNUFBQUFBQUFBS0NLQkhBQUFBQUFBQUJTUlFBNEFBQUFBQUFDS1NDQUhBQUFBQUFBQVJTU1FBd0FBQUFBQWdDSVN5QUVBQUFBQUFFQVJDZVFBQUFBQUFBQ2dpQVJ5QUFBQUFBQUFVRVFDT1FBQUFBQUFBQ2dpZ1J3QUFBQUFBQUFVa1VBT0FBQUFBQUFBaWtnZ0J3QUFBQUFBQUVVa2tBTUFBQUFBQUlBaUVzZ0JBQUFBQUFCQUVRbmtBQUFBQUFBQW9JZ0VjZ0FBQUFBQUFGQkVBamtBQUFBQUFBQW9Jb0VjQUFBQUFBQUFGSkZBRGdBQUFBQUFBSXBJSUFjQUFBQUFBQUJGSkpBREFBQUFBQUNBSWhMSUFRQUFBQUFBUUJFSjVBQUFBQUFBQUtDSUJISUFBQUFBQUFCUVJBSTVBQUFBQUFBQUtDS0JIQUFBQUFBQUFCU1JRQTRBQUFBQUFBQ0tTQ0FIQUFBQUFBQUFSU1NRQXdBQUFBQUFnQ0lTeUFFQUFBQUFBRUFSQ2VRQUFBQUFBQUNnaUFSeUFBQUFBQUFBVUVRQ09RQUFBQUFBQUNnaWdSd0FBQUFBQUFBVWtVQU9BQUFBQUFBQWlrZ2dCd0FBQUFBQUFFVWtrQU1BQUFBQUFJQWlFc2dCQUFBQUFBQkFFUW5rQUFBQUFBQUFvSWdFY2dBQUFBQUFBRkJFQWprQUFBQUFBQUFvSW9FY0FBQUFBQUFBRkpGQURnQUFBQUFBQUlwSUlBY0FBQUFBQUFCRkpKQURBQUFBQUFDQUloTElBUUFBQUFBQVFCRUo1QUFBQUFBQUFLQ0lCSElBQUFBQUFBQlFSQUk1QUFBQUFBQUFLQ0tCSEFBQUFBQUFBQlNSUUE0QUFBQUFBQUNLU0NBSEFBQUFBQUFBUlNTUUF3QUFBQUFBZ0NJU3lBRUFBQUFBQUVBUkNlUUFBQUFBQUFDZ2lBUnlBQUFBQUFBQVVFUUNPUUFBQUFBQUFDZ2lnUndBQUFBQUFBQVVrVUFPQUFBQUFBQUFpa2dnQndBQUFBQUFBRVVra0FNQUFBQUFBSUFpRXNnQkFBQUFBQUJBRVFua0FBQUFBQUFBb0lnRWNnQUFBQUFBQUZCRUFqa0FBQUFBQUFBb0lvRWNBQUFBQUFBQUZKRkFEZ0FBQUFBQUFJcElJQWNBQUFBQUFBQkZKSkFEQUFBQUFBQ0FJaExJQVFBQUFBQUFRQkVKNUFBQUFBQUFBS0NJQkhJQUFBQUFBQUJRUkFJNUFBQUFBQUFBS0NLQkhBQUFBQUFBQUJTUlFBNEFBQUFBQUFDS1NDQUhBQUFBQUFBQVJTU1FBd0FBQUFBQWdDSVN5QUVBQUFBQUFFQVJDZVFBQUFBQUFBQ2dpQVJ5QUFBQUFBQUFVRVFDT1FBQUFBQUFBQ2dpZ1J3QUFBQUFBQUFVa1VBT0FBQUFBQUFBaWtnZ0J3QUFBQUFBQUVVa2tBTUFBQUFBQUlBaUVzZ0JBQUFBQUFCQUVRbmtBQUFBQUFBQW9JZ0VjZ0FBQUFBQUFGQkVBamtBQUFBQUFBQW9Jb0VjQUFBQUFBQUFGSkZBRGdBQUFBQUFBSXBJSUFjQUFBQUFBQUJGSkpBREFBQUFBQUNBSWhMSUFRQUFBQUFBUUJFSjVBQUFBQUFBQUtDSUJISUFBQUFBQUFCUVJBSTVBQUFBQUFBQUtDS0JIQUFBQUFBQUFCU1JRQTRBQUFBQUFBQ0tTQ0FIQUFBQUFBQUFSU1NRQXdBQUFBQUFnQ0lTeUFFQUFBQUFBRUFSQ2VRQUFBQUFBQUNnaUFSeUFBQUFBQUFBVUVRQ09RQUFBQUFBQUNnaWdSd0FBQUFBQUFBVVVkbktYZ0RBZjZvWFhuZ2g1ZVhsK2VZM3Y1azJiZHFzN09Xc05ETm16RWpYcmwxVFZyWnkveS9uMDA4L3piUnAwNUlrdlh2M1RxZE9uVmJvL2FkTW1aS2VQWHVtYmR1MksvUysvKzNtelp1WHpwMDd0K2lhYWRPbXBWMjdkaTIrYm1rZWZ2amhWRmRYcDZTa0pOdHZ2LzBLdlRjQUFBQUEvOWxVeUFFVXllOS8vL3RzczgwMldXMjExVEpvMEtDVnZaeEczWERERGJubW1tdHl6VFhYWk42OGVTdjgvdGRlZTIyKzhZMXY1TUlMTDh5TEw3Nlk2dXJxWmwzWHYzLy90RzNiTm0zYnRzMlVLVk5XeURyNjlldVhmdjM2NWFXWFhscnUrNVdYbCtmWlo1L05iMy83Mi96d2h6L01ldXV0bDV0dnZubTU3amxseXBTY2V1cXBXYlJvMFhLdmIzbnN0ZGRldWVpaWl4cGR4dzAzM0pCNzc3MzNTMW5Mbm52dW1lOTk3M3Y1OWE5L25mZmZmNzlaMTR3Yk55NjllL2ZPMFVjZm5iLys5YStwcXFwYUlXdlphNis5c3NzdXUyUy8vZlpiSWZmN3N0U0UwZlBuejgvaXhZdVgraG1zckt6TTU1OS9ucGt6WithRER6NzRrbFlKQUFBQThKOU5oUnhBa1V5WU1DRkpzbkRod3F5MzNub3JaUTFycnJsbXlzdkwwNzU5Kzd6MzNuc05qam56ekRNTGxXTjc3cm5uQ3E4cWV1V1ZWL0xCQngvazdMUFB6cjMzM3B1SEhub29yVnUzWHVwMXRTdllPbmJzdU56cjZOcTFhK0Y0bFZWV2FkWTFuMy8rZWFaT25ab3BVNmJrL2ZmZnovdnZ2NTlKa3libDlkZGZ6MnV2dlZZdnNMcmtra3R5MEVFSExWT1YzTXlaTTdQdnZ2dm1oUmRleU4vLy92ZU1HemN1YTZ5eFJvdnZzN3h1dlBIRzNIZmZmYm52dnZzeWF0U29QUDMwMDNYZUUzUG56czNRb1VNemE5YXM5TzNiTjVkZmZubSsvZTF2RjIwOWI3LzlkajcrK09OTW5EZ3h1K3l5UzdPdWVlR0ZGekovL3Z5TUdqVXFMN3p3UXA1NjZxa1ZzcGJPblR2bjg4OC9iN1M2OHFPUFBrcTdkdTNTb1VPSGxKV1ZwYlMwZEtuM3JLcXFTa1ZGUlQ3Ly9QTjg5dGxuNmRXclY2TmorL1hybDFkZmZiWFo2MzN6elRlejl0cHI1K0NERDg1amp6M1c3T3UrYUdVSHhBQUFBQUQvQ1FSeUFFWHc4Y2NmNTUvLy9HZVNwS1NrSk1jY2M4eEtXY2ZpeFlzelo4NmNKbHRtZHV6WXNSRElyWWpnNjRzbVRweFlPRDcvL1BPYkZjWWxTZnYyN1JzOFhsYTE1LzFpSUZkZVhwNFRUamdoNzcvL2Z1Yk9uWnZaczJkbjFxeFptVDU5ZW92bWVPdXR0M0xCQlJma2w3LzhaWXV1cTZpb3lONTc3NTBYWG5naFNmTHNzOC9tdTkvOWJ1NjQ0NDcwN2R1M1JmZGFIdE9uVDgrd1ljTUtqMDg4OGNSNkFlMVZWMTJWV2JObUpWa1NXRzYwMFVaRlc4L0NoUXZ6OGNjZkowbjY5dTJiVFRmZHRGblgxUTZmempycnJKU1VySmlHQURXZm84WStUOXR1dTIyenEvZ2EwMVQ0MWRMUHdZcjQzQUFBQUFDd1lnamtBSXJnN3J2dkxyU0YyMmFiYmJMbW1tdXVsSFcwYjk4K3MyZlBidktMK2RyVlhDdDZyN3VQUC80NDc3NzdicExrNjEvL2VyYlpacHRtWDF1N3VtaEY3RDlYTzVEcjNyMTduZWZhdEdtVDczNzN1N24rK3V1YmRhK3VYYnRtZ3cwMnlBWWJiSkIxMTEwM2ZmcjBTZS9ldmZQVnIzNjEyZFYzdFpXVmxlV3V1KzdLK2VlZm55dXV1Q0tWbFpXWk9uVnFmdkNESCtUT08rOHNhZ1ZhamVycTZoeDIyR0dGY1BhRUUwNm9GeVJQbmp3NUYxMTBVWklsRll4ang0NU5seTVkaXJhbXQ5OSt1M0M4MTE1N05ldWF5Wk1uRjY1YmUrMjFNM0Rnd0JXMm5wcjM0Y3JhRDdIMjUvakJCeDlzY016SWtTTXpldlRvSkVtN2R1MlNKS2VkZGxwKzhwT2ZwR1BIam1uZHVuVktTMHZUcWxXckRCdzRNRlZWVlRuZ2dBTnk1SkZIcHJxNk9wV1ZsYW1zckV4NWVYa1dMVnFVQlFzV0ZQK0ZBUUFBQVB3WEVNZ0JGTUZkZDkxVk9GNlorMDNWaEZCTlZhV3Q2T0NydHNjZmY3eHd2TTgrKzdUbzJ0cHJYdEhyYXVqbmNmREJCK2VHRzI1SVZWVlZldlhxbFY2OWVtV05OZGJJNnF1dm5qWFdXS1BRTHZHRUUwN0l4UmRmdkVMWGt5d0orWDc5NjE5bjU1MTN6a0VISFpSWnMyWmw5dXpaR1Rod1lPNi8vLzVzdWVXV0szek8yaTY2NktKQ3lMUDc3cnNYZ3JjYTFkWFZPZWFZWXdvQnpabG5ucG5PblR0bjZ0U3BMWjZyWjgrZXpRcC9YMzc1NWNKeGM0TzF1KysrdTNCOHhCRkhyTERxdU9UL1BpdU4zWE9mZmZaSmFXbHBldlRva2ZidDJ6Zlp1clM2dWpxTEZ5L09va1dMc25EaHdreWZQajB6Wjg1c2N2N2E3OXR0dDkyMndURi8rY3RmQ3NjMVArT2RkdHFwM3JnUFAveXdzTGZlMWx0dm5lMjIyNjdKdVFFQUFBQllQZ0k1Z0JiNHlVOStrcEtTa3JSdjM3NVFhZExRUGxHUFBQSkk0Zmo1NTUvUHozLys4MmJQVVZWVmxjckt5bFJVVkdUaHdvV1pQMzkrL3ZTblB5M1RlbXVDcktiMnNxb2RkcTNJOENLcEd3N3NzY2NlSy9UZUsxcEpTVWtlZXVpaHBZNWIwVldFWHpSZ3dJQTg4TUFEMldXWFhUSjkrdlI4OXRsbjJXT1BQZkwzdi84OVgvdmExNG95NTUxMzNwbmh3NGNYSHYvcFQzK3E5MTY0N0xMTDZyU0NIRHAwYUlZT0hkcml1VlpiYmJXODhjWWJMUXJrVmw5OTlXeTIyV2JOdW45TmRWamJ0bTF6MUZGSHRYaDl5K09MSWVhSzFwdzk2Wm83dnZhZWttdXZ2Zll5cndrQUFBQ0E1aEhJQWJUQXVISGpNbi8rL0JaZDg4Yy8vbkc1NTEzV1FHNWxxcTZ1emdNUFBGQjR2TFIybGFXbHBaazdkKzRLcTRhYk5XdFcyclJwazdadDI5WUxKcXFxcXJKNDhlTE1temN2blR0M2JyS1NhV1hvMjdkdjdyampqdnp3aHovTS9QbnpNM1BtelB6NHh6L09JNDg4c3NKRDAwY2ZmVFNISG5wb0tpc3JDK2M2ZE9oUVo4eTk5OTZiTTg0NFk0WE1kL3p4eDllN2Y0MlhYbm9wQ3hjdUxEeCs2cW1ua2lRYmJyaGhKa3lZVUc5OFNVbEpuY3JCeVpNbjU5bG5uMDJ5WkMrMjVyU0tiZGV1WGViTW1kT2kxN0N5MUg0Zk4rYzkyMVFnVjN1dk80RWNBQUFBUVBFSjVBQmFvSFhyMXVuY3VYTTZkT2lRc3JLeVFvVmNxMWF0Q21QZWYvLzlWRlJVSkVtKyt0V3Z0ampzcWRuRHFYYUYzTCtDQng1NElKTW5UODZ4eHg3YnJQR1BQdnBvUHZua2syYmZ2MWV2WGl1ME5lWCsrKzlmcDZLcnR0cDdjZjN0YjM5TDc5NjkwN2x6NTdSdjN6NWxaV1hMSEhwVlZsWVcyZy8yN05rekhUdDJYS2I3Sk1tV1cyNlprU05INXNBREQweVNQUDMwMHhrNWNtU09QdnJvWmI3bkZ6MzExRlBaZDk5OXMyalJva2JIdlBqaWl6bjAwRU5UVlZXVlZxMWE1WVliYnNpZ1FZTmFOTStoaHg2YU1XUEdwSDM3OWsxV3JSMTU1SkY1NmFXWDZwMS81SkZIR216UjJMbHo1MHlmUHIzdytOcHJyMjNSdXBMNjRXT1N2UFBPTy9ubEwzK1pEaDA2cEYyN2Rpa3JLMHRaV1ZtaHBlVDA2ZE16Yk5pd1ZGUlVwTHk4UEFzV0xNZ1dXMnhSYjgrOUZhMW1YOHJtcXYzbjBvY2ZmbGpuK2xkZmZiVndYRnBhMm1EcjBjNmRPeGQxajBBQUFBQ0EveVlDT1lBV1dGckE5TTQ3NzJTampUWktzbVNmckgvKzg1OXAxNjVkVWRjMGF0U29mUGpoaDBtU0lVT0dwR3ZYcml0OGpqdnZ2RE9ISEhKSXFxdXIwNzkvLzJidFovYm5QLys1Y0h6YWFhZWxUNTgrOWNZc1dMQWdwNXh5U3BJc3RSMWpaV1ZsVGpubGxQejR4ei9PNXB0djNzSlgwTFN2Zi8zcnpSNTd5U1dYNUpKTExsbnF1TC85N1cvNTduZS91enpMeWo3NzdKTkREamtrTjkxMFU1SmsrUERoT2VpZ2c5S3BVNmZsdW0reXBKM29vRUdEc21EQmduVHAwaVU5ZS9iTTIyKy9YV2ZNazA4K21YMzMzVGVmZmZaWmt1VENDeTlzTUl5NzhjWWJVMTFkbmRMUzBoeDg4TUYxbnBzMGFWTEdqaDJiSkRuZ2dBT3k2cXFyTnJxbWxnYVl0WVBWQlFzVzVQcnJyMCtTZE9yVWFhbkI4VzIzM1paMzMzMjN3Yy9uekpremM4c3R0elI2N2N5Wk0vT2IzL3ltenJtYVBmYUtxWFlWWTBQQlpaS01HREdpVUpWYldWbFpxSkxiWUlNTlVsNWUzdUExalgyZUxyamdnc0xuRXdBQUFJRGxJNUFEV0lFdXYvenlWRlZWSlVtT1BmYllvb2R4U1RKMjdOZzgrT0NEU1paVUdLMUlWVlZWT2UrODgzTEJCUmNVcW1zR0RScVVwNTkrT2oxNjlHajB1bG16Wm1YY3VIRkpsZ1J0dzRjUGI3RHE3UG5ubnk4Y3I3dnV1bzNlYitiTW1kbC8vLzN6K09PUDUvYmJiODhUVHp5UnRkWmFxOG0xYjd2dHR2bld0NzZWSGoxNnBFT0hEbm42NmFjTHdkYmxsMStlUllzV1pjYU1HZW5WcTFlVDkxblordmZ2WDFqM3RHblRjdVdWVitablAvdlpjdDF6ekpneE9lS0lJN0o0OGVKMDc5NDk0OGVQejNubm5WY25rSnM0Y1dJR0RoeFlhQ0g1MDUvK05DZWRkRktEOXp2eHhCTXpmLzc4ckxMS0t2VUN1Yi85N1cvcDNMbHo1czZkdTlUcXZ0cjd5ajMzM0hPTmp1dlhyMStTMVBsOGpSbzFLck5telVxU0hINzQ0VG4vL1BPYm5PdVpaNTdKdSsrKzIrUmVkbTNhdEVtWExsM1N0bTNiekpzM0wzUG56azJ5cEZLMlY2OWVkU3JrVm5RcjBZYlVEdVEyMkdDREJzZDA3OTY5enZpYVFLNWp4NDZOQm5LTldXMjExWlpobFFBQUFBQTBSQ0FIc0lKODlORkh1ZTY2NjVJc2FmVTJaTWlRQnNldHV1cXFoWXFqZDk1NVo3a0RvVFhXV0tOd3ZEd3RFci9vNDQ4L3psRkhIVlVJKzVJbHJlMTIyMjIzcFlZUDExeHpUYUhWNXFHSEh0cm8rRGZmZkxOd3ZQNzY2emQ2dis3ZHUyZjExVmN2ckd1MzNYYkwzLzcydHlhcnJjNDY2Nnc2ajh2S3lnckIxaGVEb2ROUFB6MnRXN2RPdTNidDByNTkrN1JyMTY3ZS9sdURCdzlPa3Z6d2h6L01YbnZ0MWVDYzFkWFZXYng0Y2ViT25idlV3TEE1cXFxcWNzVVZWOVE1TjJMRWlCeC8vUEhMOWJ2dTFhdFhTa3RMMDY1ZHU5eDc3NzJGZ0t1MkxiZmNNdGRkZDEyT08rNjQvTS8vL0U5KzlhdGZKVm5TcnZHTFlXem56cDB6Zi83OGRPN2N1Yzc1SjU1NElnY2RkRkNPUHZyb3ZQTEtLK25idDIrVDY2cmRzblRqalRkZTZ1dW9HYjlnd1lMQyt0cTBhWk9UVHo1NXFkZld0SlZ0YUorMVRUYlpKRk9tVEVtUEhqMEtiUjhQT09DQTNISEhIVW1XaE13dnYvenlVdWRZMFJZdlh0eWk4ZVhsNVlYQXNhWjE3cW1ubnRwa1dQbkdHMjhVZmsvRnFMWUZBQUFBK0c4bGtBTllRWVlPSFZxb0pqcisrT096eWlxck5EaXVVNmRPaFVEdWl3SEdzcWdkekRSVzdUTjkrdlNjY2NZWnFheXN6T2VmZjU1NTgrYmxvNDgreXYvKzcvODJPSDdzMkxFNTRZUVRDbnRtSmNtQUFRTnl5U1dYTERVb1diQmdRYTY4OHNyQzQ2YmFmTDcxMWx1RjQwMDMzYlRSY2ExYXRjcjExMStmYWRPbTVkRkhIODNycjcrZXZmYmFLL2ZmZi84S0NTSFBQZmZjcFk2cENlUTIzWFRUSEhIRUVjczlaM09NSHorK1VMVldVbEtTcXFxcXpKZ3hJemZjY0VPT08rNjRaYjd2OTc3M3Zmeis5Ny9QNnF1djNtQVlWMk9mZmZiSjk3NzN2VUlBVjFGUmtWMTIyU1VkT25USWlCRWo4czF2ZmpQSi80VTl0UU8xdSs2Nks0Y2VlbWo2OXUyYjhlUEhMeldNKytMMXpWRVRwbDEyMldXRjk5a1JSeHlScjM3MXEwdTl0aWJjYW1qT3RtM2JwbWZQbm5YT05kWWlzc1lOTjl5UWYvempIMm5mdm4zYXRtM2I0dGRTVlZXVmlvcUtMRjY4T1BQbno4OTIyMjJYUXc0NXBNNlltajlmYXRhNE5Bc1hMaXkwTjIxb1BYUG56azJuVHAwYURjd2IybDhQQUFBQWdHVWprQU5ZQWNhTUdaTmJiNzAxU2RLalI0OUdXL3NsZGR2c3JZaVdsclcvTkc4c0JKZzVjMll1dmZUU2V1ZHJ0OEJMbGxUSG5ITEtLWFdxNHZyMDZaTmYvL3JYMlgzMzNadTFuaEVqUnRRSjRlNi8vLzVHeDc3d3dndUY0ODAyMjZ6Sis3WnAweWFqUjQvT2Q3N3puVXllUERrVEpreklBUWNja050dnZ6MnRXN2R1MXRwYWF0NjhlU3NrTkYxV0kwYU1LQnlmZWVhWkdUNThlSklsTFRjSER4NjhYRzBTRHp6d3dHYU5xOTIyOEpKTExpa0VVei8vK2M5enp6MzNKUG0vWUt4MnRkbk5OOStjenovL1BCTW1UTWd1dSt5U2UrNjVwMDQ3eFlhMDlQVzBhdFVxcjczMldpNjg4TUlrUzhMcE04NDRvMW5YMWxUSU5TZlkrdWlqanpKNTh1UW14enovL1BPNTRZWWJtalYzYzNUcDBxVmVJUGY1NTUrMzZCNjF4emRVQ1hqWlpaZmxONy81VFhyMzdwM3p6ejgvdSsyMlc1M25tMnJuQ1FBQUFFRExDT1FBbGtPM2J0M3FWSzBreVM5LytjdDA2OWF0MFd0cWgyWXRyYUpwU0UxTHZTOGVMNHYrL2ZzWEtvYzZkZXFVWWNPRzVmLzl2Ly9Yck5BaVdiTEgyVzkrODVzay8xZlI5ZDU3NytYNTU1L1A1cHR2WG0vOGhBa1RraXhwQWZqRmlxU0dkTy9lUGJmZGRsdTIzWGJiZlBiWlozbnd3UWR6NUpGSFp0U29VY3Y5Mm10NzY2MjNjdmJaWjJmdTNMbTUrKzY3R3h3emZmcjBmUERCQituY3VYUGF0V3RYWi82dmZPVXJEUVlnTGZISUk0L2tpU2VlU0pKc3NjVVdPZjMwMDNQMTFWZG4yclJwZWVlZGQzTFBQZmMwT3lSZEVaNTQ0b2xDSUxqbW1tdG0xS2hSVFk2LzhjWWJzLy8rKytmZWUrL05zODgrbTExMzNUWDMzWGRmazUrTlpURng0c1MwYmRzMml4WXR5c2tubjF4b2JibzBpeFl0U3RLOFVMeDJRRjNibi83MHB3d2NPTERRT3JWVnExYnAxcTFiMnJkdm45YXRXOWQ3RDlTRWVxMWJ0NjdYMHJTbTNXbE5oVnhENGVUOTk5L2ZvcmFWWC9uS1Z3ckhEWDArT25YcWxJVUxGK2IxMTE5djhNK2lMMk5mUEFBQUFJRC9GZ0k1Z09Yd3hVQ3VYNzkrUzIxbldQdEw3aFVaSWpWbC9mWFh6NHN2dnBqcTZ1cFVWRlJrNGNLRm1UOS9mcjEyanpWZjlnOGFOQ2dYWG5oaG5mM3BtdVBVVTAvTjNMbHpreVMvK2MxdmN1cXBwNmFpb2lJMzNIQkR2VUR1Z3c4K3lFY2ZmWlFrMlhycnJaczl4OFliYjV3cnJyZ2loeDEyV0pKazlPalJXV3V0dFpyY0Y2c2g1ZVhsR1RseVpMNzN2ZStsYjkrK2Vmbmxsek4rL1BnOCtPQ0QrY2MvL3BHcXFxb2t5VC8rOFk4RzEvZllZNDgxV21YMjhjY2ZMN1VhYkdsKzhZdGZGSTRQTyt5d3RHN2RPai8rOFk5enlTV1hKRW11dXVxcUx5MlFtekpsU2c0NTVKQlVWbGFtZmZ2MkdUTm1UTDE5NUw2b2Rldld1ZlhXVzdQbm5udm00WWNmem5QUFBaZGRkOTAxOTk5L2Y3cDA2YkxDMXZhakgvMG91K3l5UzA0Ly9mU2Njc29wV2J4NGNmNzR4ei9tbW11dXlhT1BQdHBvaFdQTmU3MDVZZk9kZDk1WjUvSENoUXR6K09HSDUrYWJiODRKSjV5UWl5KytPTU9IRDg5dmZ2T2JKb1BZbXJtV2RRKzYydFdLTGRWUXVGYTd1bmJOTmRlczkveVg5ZWNUQUFBQXdIOEQvL1FaWUJsVlYxZlgrY0s2VFpzMnVlYWFhLzVscTBwS1NrcFNXbHFhdG0zYnBsdTNidm5xVjc5YTd3djNUVGJaSkE4OTlGQkdqUnJWNGpEdUwzLzVTNkZ0Wjc5Ky9YTHNzY2RtNTUxM1RwTGNldXV0V2JCZ1FaM3hqenp5U09GNCsrMjNiOUZjQng1NFlBNC8vUERDNHhFalJ1UzExMTVyOXZXLyt0V3ZzdDU2NitYa2swL090R25Ua2lUanhvM0xPZWVja3llZmZESlZWVlhwM3IxN3R0MTIyMEtWV2t2VTdOdTFyTzY1NTU0OC9mVFRTWktlUFhzV1doY2VmZlRSaGZmWHd3OC9uRGZmZkhPNTVtbU9PWFBtWkk4OTlpaUVwOWRjYzAzNjkrL2ZyR3ZidG0yYjIyNjdMVnRzc1VXUzVObG5uODNlZSsvZDR0YUxTOU96Wjg5Y2YvMzE2ZENoUTQ0OTl0aWNlT0tKZWZYVlYzUDU1WmMzZWsxNWVYbGhqVTJaTVdOR0huamdnVHJuRml4WWtEdnV1Q05KOG9jLy9DSHZ2LzkrdW5idHV0eFZrWTJaT1hObW5ubm1tYnp4eGh0NTk5MTNNMlhLbEV5ZE9yWFIvOTU3NzcyODlkWmJlZUdGRndwN0VGWlhWOWU3YiswL3F4b0tXR3RDYVFBQUFBQ1dud281Z0dYMDg1Ly9QQjkrK0dIaDhSbG5uSkZOTjkwMDk5OS9mOGFPSFp1T0hUdW1iZHUyS1MwdHJmTkYvZlRwMCt2Y283YUtpb3BVVkZSa3dZSUZhZCsrZmFIOTQ1Zmw2YWVmWHFZMm1sT25UczJSUng1WmVIemhoUmVtVmF0V09lS0lJekorL1BqTW5qMDdmL2pESDNMeXlTY1h4dFRzUDVZa0F3WU1hUEdjbDE1NmFSNS8vUEhNbVRNbjQ4YU55NFliYnRqbzJFOCsrYVRRSGpOSnpqbm5uQ1RKR211c2tWVldXU1ZKQ3YrYkpDKy8vSExXWDMvOUp1ZmZlZWVkQ3kwcnk4cktjczQ1NXhTcTE1YW5GZW5peFl2cnZDK09QLzc0dEcvZlBrblN1M2Z2N0xycnJoay9mbnlxcTZ2enU5Lzlyc25RcWFYejFxZ0ptK2ZObTVjOTl0Z2pyNzc2YXBJbDdWajMzMy8vRnQyM1U2ZE91ZjMyMjdQMTFsdG55cFFwbVRoeFlwNTY2cW1saHJETmJaUDZSVC85NlU5enl5MjNwTEt5TWlOR2pNaVFJVU1hYkpQWjNFRHVsbHR1S1l5dHNlcXFxK2F3d3c3TEdXZWNrVVdMRnVYY2M4L050ZGRldTB6cmJZNm5ubm9xZSsrOTl6SmRlL2poaCtmM3YvOTlnNEZjN1hPMTMvOE5QUThBQUFEQThoSElBU3lESzY2NElwZGVlbW5oOFJwcnJKSFRUanN0U2ZMbW0yL21wcHR1YXRaOWFnS2NocXk5OXRwZmVpQzNyRUhTN2JmZlhtaFZ1Y2NlZTJTNzdiWkxrdXl5eXk1WmUrMjE4Lzc3NytlU1N5N0pUMzd5azNUcTFDbmw1ZVg1NjEvL21pVFpmUFBONisybjFSd2RPM2JNalRmZW1NNmRPMmU5OWRhcjkvemt5Wk56Ly8zMzU0NDc3c2pqano5ZXA5cG5uWFhXeWM5KzlyTWNjc2doYWRPbVRaSzZ3Y3pTd3Joa1NidS8yaTMvYWx1ZVZuK1hYWFpab2RxdmUvZnVPZmJZWStzOGYrS0pKMmI4K1BGSmx1elRkdFpaWnkxWEs4TWFuMzMyV2VHNG9xSWlaV1ZsK1ovLytaODg5ZFJUU1paVTV3MGRPclRPTmZQbno4OXp6ejJYMmJObkoybjhkYSsyMm1vWk0yWk1EampnZ054eXl5M1pjc3N0bDN1OWpkbDQ0NDJ6MzM3NzVkWmJiODNzMmJOeitlV1g1Nnl6enFvM3JxWktyNms5NUNvckszUEZGVmNrV2ZKKzY5Q2hRNkdpOHNRVFQ4d3R0OXlTbDE5K09UZmZmSE4rL3ZPZlo1MTExa2xsWldWbXo1NWQyRmV1T2Q1KysrMTgvZXRmYjhuTGJMR0dxdDFtenB5WkpPbmF0V3ZoYzFEYmlxNWtCQUFBQVBodkpwQURhS0h6eno4L3c0Y1ByM091cGtvcVdSSkt0Ry9mUHAwNmRVcWJObTFTV2xwYUorajY0SU1QQ3RWSWZmcjBLWnl2MmQrdHBrS3VkZXZXWDhLcldUR09QLzc0N0w3NzdqbnFxS1BxaElnbEpTVVpQSGh3aGcwYmx1blRwK2VDQ3k3SUJSZGNrRHZ2dkRQejVzMUxrdXk1NTU3TFBHKy9mdjBhUFAvODg4OW42NjIzYnJUQzU1VlhYcW4zODEyZXFyWVY1ZjMzMzg4RkYxeFFlSHptbVdmV3ErN2FkdHR0czhVV1crU1paNTdKd29VTGMvYlpaK2ZxcTY5ZTdybHI3NFZZWGw2ZTFxMWI1MHlRYWdrQUFDQUFTVVJCVlBycnI4K1paNTZaNnVycWpCZ3hvdkQ4bkRsenN1R0dHMmJHakJsMTd0RlVtOVArL2Z2bmxWZGVhVElBcTYycDF6UjQ4T0FtcnozOTlOTUw3Vk92dlBMS25IVFNTZlgya210T0lEZDY5T2k4ODg0N1NaYnNxL2p3d3c4WEFybXlzcktjZnZycE9mVFFRMU5SVVpHTEw3NDRWMTU1Wlo1Nzdya01HREFndSsrK2V3NDY2S0RzdE5OT0RZWmR5WkxQL0ZWWFhaV2YvZXhuR1RkdVhINzR3eDgyT081YjMvcFdubjc2NlhUdjNqMmRPM2RPbXpadDByWnQyNVNVbEdUS2xDbUZBUG5lZSsvTmR0dHRsMFdMRm1YQmdnV1pOV3RXb1RxM3NyS3kzbjJuVEptU1pFbEEzWkF2dHBrRkFBQUFZTm10L0c4ZkFmNU5mUGJaWnhrOGVIREdqQm5UNUxqamp6OCt4eDkvZktQUGI3cnBwcGswYVZLU3RHamZzMzkxdlh2M3pvTVBQbGp2L0xISEhwdmYvdmEzK2ZUVFQvUGIzLzQydSs2NmE2NjU1cG9rUzhMTEF3ODhzTUg3TGMvK1ZadHZ2bm4yMjIrL2pCa3pKdDI3ZDgrUUlVTlNVbEtTYzg4OU4wa2FERHRyVjNkVlZWV2xvcUlpQ3hjdXpQejU4OU9yVjY5NjQ4dkx5ek56NXN4MDd0eDVtZHNyMWxaZFhaMmpqejY2RUlLc3YvNzY5YXJqYWd3Yk5pejc3cnR2a3VTR0cyN0lrVWNlV2RpbmJWblZibGs1Zi83OGRPellNYjE2OWNwMTExMVhiMnpYcmwxendBRUg1S3FycmlxY0t5MHRiWFM5TlpvYnhpWEpFVWNjMGVoelN3dmtOdDU0NDJ5Ly9mWjU1SkZITW12V3JJd2NPYkpPdTlRa1diUm9VWkxHVzFZdVdMQWdaNTU1WnBJbHIrM0VFMC9Nd3c4L1hHZk0zbnZ2bmRWV1d5MXJyNzEyWVUvRFJ4OTlOT1hsNVJrM2Jseis4cGUvNU9XWFgyN3cvWk1zQ2Z4Kyt0T2ZKa21PT3Vxb1BQZmNjK25aczJlOWNhdXV1bXF6S3U1YXRXcVZzckt5bEpXVnBXUEhqblh1VmZ2M1crUHZmLzk3a21TampUWnE4SDQxVmE4QUFBQUFMRCtCSEVBelBQbmtrem5tbUdQeTVwdHZGczROR3pZc28wZVB6dVRKazFmaXl2NzFkZWpRSVdlY2NVWk9PdW1rVkZWVjVhQ0REc29ubjN5U1pFbTFWMlBWT2JVRHVhcXFxcFNVbExSbzNsTlBQVFY5K3ZUSkthZWNraTVkdWpRWUxEV21acysyWkVuNDlPbW5uOVliODlwcnIyV3JyYlpxMFpxYWN1bWxseFlDbjFhdFd1V0tLNjVvdEdwdjRNQ0I2ZGV2WDU1NzdybFVWVlhsc01NT3k0UUpFeHB0b2RrYysrKy9mejcrK09Na1RWY0xMbDY4T0FzWExzeUJCeDZZNTU5L1B1dXZ2Mzc2OWV1WFhYYlpKYjE3OTE3bStWZTBJVU9HNUpGSEhrbXlwRXJ1aEJOT0tGU0xsWmVYcDZLaUlzbVNWcFFOR1RwMGFLWk9uWm9rT2ZqZ2c3UEJCaHZVRzlPNmRldU1IajA2VzIyMVZlRm5kdDk5OXhXZVAvbmtreHNONDVKazMzMzN6Zm5ubjU5Smt5YmwwMDgvemJISEhwdHg0OFkxT3Y3UVF3OU43OTY5czk1NjYyWFFvRUV0Q29LL3VBL2V1KysrVy9nSEFUVXRacitvOW42WEFBQUFBQ3dmZ1J6QVVreWZQajFISDMxMDNucnJyU1JMdm9TLzhzb3I4K01mL3ppalI0OWV5YXY3OTNEMDBVZm4xbHR2elZOUFBWVUk0NUxrdU9PT2EvU2EyaTMyS2lvcUdtMzcxNWpOTnRzc20yMjJXY3NYdXhKTW1EQWg1NXh6VHVIeGtDRkRHZzFKa2lXQjNYbm5uWmRkZDkwMXlaSjlDNDg1NXBqODZVOS9XdWI5NjRZTkc3YlVNWldWbFRucXFLTXlhZEtrM0hQUFBZWEFxekZ2dmZWV2hnd1prcHR1dW1tRjdIUFhFZ01IRHN4cXE2MldUei85TkZPblRzMkVDUk95OWRaYko2bmJuck5yMTY3MXJoMDdkbXorOEljL0ZKNy9Zb3ZhMnI3em5lOFVqai85OU5OQzFWbjM3dDF6d2drbk5MbkcxcTFiNTZLTExzcmVlKytkSkJrL2ZueXV2Lzc2UXJWZGJkWFYxYm5qamp0U1hsNmVIajE2NUVjLytsRzlNZSsvLzM1ZWZmWFZ6SjgvUHpObnpreGxaV1VHRGh4WTd6VW5TMExLNnVycWxKU1VaTGZkZGl1Y1gydXR0UXFWcm11dnZYYVQ2d2NBQUFDZytRUnlBRXZSbzBlUFBQMzAwOWw3NzcwemFkS2szSExMTFhXK2hHZnBTa3RMTTNMa3lHeTU1WmFGWUdDampUYktIbnZzMGVnMU5SVk15WktxckpZR2NzdmpoUmRlS0ZTQ05iYVAxdGUrOXJYY2Q5OTk2ZHExYTlxMmJac3JyN3l5UlZWNE5kNTc3NzNzdSsrK2haYUNHMnl3UWM0Ly8veWxYcmZqamp0bXQ5MTJ5L2p4NDVNa1k4YU15VHJyckZOb3k5a1NFeVpNU0dscGFmcjM3MTg0ZCtxcHB4YjJXUnMrZkhoV1dXV1ZqQjQ5dXJBMzJ3OSs4SVBjZi8vOURiWllUSkpYWDMwMVAvemhEek50MnJRTUhEZ3dEejc0WUwzOThJcXByS3dzaHg1NmFONTY2NjJjZDk1NWhYM1drcnA3bzMweGtQdnd3dzl6MUZGSEZSNmZmLzc1VGU2TlY5dllzV01MbFozSEhYZGN1blRwc3RScmR0MTExM3o3MjkvT1UwODlsU1E1N2JUVHN1T09POVlMdzZaUG4xNm9jdXZmdjMrRHdlc3h4eHhUNS9GM3Z2T2RRaUJYRThCdHNza21lZXV0dHpKeTVNZ2t5VDc3N0pPZVBYdm0wMDgvelpOUFBwbTk5OTQ3MjI2N2JiTmVMd0FBQUFETjE3TCtYd0QvcFRwMTZwVGJiNzg5RXlaTUVNWXRvdzgvL0xCTzI3d0ZDeGJrd3c4L2JIUjg3YkVON1g5VlRCdHV1R0g2OXUyYmIzM3JXOWxoaHgwYUhOT2xTNWNNR0RBZy9mdjN6eWFiYkpKVlZsbWx4ZlBNbWpVcmUreXhSNkVsWnVmT25UTjI3Tmc2TFRPYmN0bGxsOVVKZlg3OTYxL25GNy80Ull2WGNlYVpaK1k3My9sT2R0NTU1OEwraHFOSGo4NjExMTZiYTYrOXRqRHVvSU1PS2xSbXZmTEtLL24rOTc5ZnArS3h0clhXV3FzUUtyMzAwa3ZaYTYrOUdnMDNpMlg0OE9FWk0yWk1uVEF1U2ViTW1WTTQvbUpvMXF0WHIvemhEMzlJYVdscGR0OTk5L3prSno5cDFselYxZFdGcXJwT25UbzFXZjM1UldlZmZYYmhlTjY4ZVEzdXhUZGx5cFRDY1VQdE01Zm0wRU1Qelk5KzlLTnN1dW1tT2Vxb283Smd3WUtVbHBibTdMUFBUblYxZFU0NjZhUU1HalFvZ3dZTjBxb1NBQUFBb0FnRWNnRE4xS2xUcDZ5Kyt1b3JleGtyek50dnY5Mmk4VE5tekZqbXVWNTg4Y1VjY01BQmRkcFF2dnZ1dTlseHh4M3p6My8rczhGcmFnZHlYOXovNmovQnRHblRzdlBPTytmMTExOVBzcVFONVhYWFhkZWlzR1d0dGRiS2lCRWo2cHk3NktLTGN2VFJSMmZSb2tYTnVzZnp6eitmUng5OU5NbVM0S3ptUFY0N0ZPelVxVlBoK09xcnI4NU9PKzJVSkhuOTlkZXowMDQ3TmJqSFhwY3VYWEwzM1hkbjQ0MDNUcEw4NHgvL3lINzc3ZmVsL2k0YjJ3dHY5dXpaaGVPR1dsWU9HalFvbzBhTktsU1JOY2RERHoyVU45NTRJMGx5MUZGSHRTaWdIVEJnUUozMnFnODk5RkN1di83Nk9tTnFXdVltUzRMYmh0eDMzMzFadUhCaDVzMmJsMm5UcG1YczJMRjFuaTh2TDg5aGh4MldmL3pqSDBtU3dZTUhaLzMxMTgvRER6K2NPKzY0STBseSsrMjNwMSsvZmt0dFJ3b0FBQUJBeXdqa0FQNUxUSm8wS2RkZGQxME9QL3p3OU83ZE85dHZ2MzJMcmoveXlDTno4TUVINStXWFgyN1JkWTgrK21oKzhJTWZaTmFzV1duVnFsVkdqQmlSL2ZmZlAwbnl6anZ2NUh2ZisxNXV2UEhHVkZkWDE3bXVkcURVM0hEcDM4WFVxVk96NDQ0NzVvVVhYaWljKzlXdmZ0VmtDOC9HSEhUUVFUbmxsRlBxbkJzMWFsUjIyR0dIUWtEVWxFc3Z2YlJ3UEd6WXNFSkFWVnBhV2poZk85Z3FLeXZMTGJmY1VnaVFYbi85OVVhcjhsWmRkZFhjYzg4OVdXdXR0WklrZi8zclgzUFlZWWNWMmpxdUxMVXJ3Qm9LNUpKa3YvMzJhMUdMelpwOTV0cTFhNWVUVHo2NXhXdjY0bjV6dzRZTnF4TjAxZzdrTHJ6d3d2ejJ0Nyt0OTVsSmtwS1NrclJwMHlaZHVuUkpqeDQ5Q3VjLy9QREQ3TExMTHJudHR0dVNKRnR1dVdXaE5lcUFBUVB5NUpOUFp2UE5OMCtTZlBMSko5bDExMTNyaGIwQUFBQUFMRHVCSE1CL3FDbFRwaFQyYTVzMGFWSTIzWFRUREI0OE9EZmZmSE0rL3ZqakZ0MnJ1cm82RXlkT3pHMjMzWll0dHRpaUVENHM3WnBMTDcwMHUrNjZhK2JNbVpOV3JWcmx5aXV2ekxISEhwdnJyNzgrZ3dZTlNwTE1uejgvUngxMVZMYlpacHM4OXRoamhldi85My8vTnkrOTlGSmVldW1sZk9VclgyblJlditWUGZEQUEvbld0NzVWSnl3NzdiVFRsaW5FcVhIQkJSZms4TU1QcjNQdTJXZWZ6VlpiYlpVTEw3eXdzQmZjRjczeHhoc1pOMjVja3FSMzc5NTE5aUNySGNpVmxOVDk2MEtuVHAweWJ0eTQ5T3paTXdjZmZIQis5N3ZmMVhtK2RsQzB4aHByNUo1NzdpbFVqSTBiTjY3UmRvNjFnN3EyYmRzMitsOUQ0MXZpdmZmZUt4dzNaNSszR2cwRllFbHk1NTEzNXVtbm4wNnlKTGhlbHZmcnZ2dnVXd2dIMTE5Ly9Rd2RPalN0VzdjdVBEOXg0c1RDY1dWbFpZWU9IWnFkZHRvcEw3NzQ0bEx2ZmROTk42VmZ2MzU1NG9rbmtpU2JiTEpKN3JqampyUnIxNjR3WnZQTk44OFRUenlSYzg0NUoyVmxaYW1zck13YmI3eFJwNm9WQUFBQWdHWFhjQzhuQUpybGkxL1FmL3p4eDJuVHBrM2F0V3VYTm0zYXBMUzBOSzFhdFdyeGZTc3JLMU5SVVpHRkN4ZG0vdno1V1gzMTFSdHR2MWZiZGRkZGw2ZWVlaXFQUC81NEprK2UzT0NZenAwN1o0c3R0c2lBQVFQcVBUZDc5dXdHcTRLZWZ2cnBPbFZGMy96bU41dGN4NnV2dnByampqdXUwQnF2VFpzMnVmYmFhd3NoWEZsWldVYU5HcFVOTnRnZ3c0Y1BMd1IrUC9qQkQ3TGVldXZsNElNUHpoNTc3SkdOTnRwb21YNSt5NnVweXJKWnMyWTErUHlzV2JPYXZPZmN1WE56N3JubjV2TExMNi96dmhreVpFak9PKys4WlYvcy8rK3FxNjVLZFhWMWJyamhoc0s1enovL1BHZWZmWGF1dmZiYVBQamdnK25UcDArZGE4NDU1NXhDcVBXTFgvd2liZHEwS1R4WE81Q3JxcXFxRjhxdHRkWmErY3RmL3BKdmZPTWJkY2IrODUvL3pLQkJnekpreUpEc3VlZWVXV09OTmJMQkJodmtsbHR1eWNDQkExTlJVWkUzMzN3emMrZk9yUmVHdFhTdndHWGRXL0M1NTU0ckhEZFdJZGVRbW5EcWl5SFY3Tm16MDcxNzk1U1hsMmZvMEtFTlhqdHo1c3pDY1VQdjZmYnQyK2NYdi9oRjFsbG5uUXdjT0xET21PcnE2c0pucVZ1M2J2bmpILytZd1lNSDU3SEhIcXNUWWpkbXM4MDJTN2R1M1RKcjFxeHN0OTEyR1RObVRJT2Y4N0t5c2d3Yk5pd0RCZ3pJVFRmZGxNc3Z2M3lwOXdZQUFBQ2dlVnBWTi9iUHZmOU4vQ2Z1S3dUOCsxaDMzWFh6d1FjZnBFK2ZQbm50dGRleTZhYWJadEtrU1N0OG5rbVRKcVYzNzk1MXp0MTIyMjI1Nzc3NzhzQUREelM0aDFlTmJ0MjZaWnR0dHNuMjIyK2Y3MzczdStuYnQyK2RBT1ZiMy9wV29YWGl3UWNmbkJOUFBMSE9ubUhUcGszTFNTZWRsT2VmZno1SjBxTkhqMHllUExsT3BWS05PWFBtNU9LTEw4NWxsMTFXQ0V1NmRldVdzV1BIWnR0dHQyMXdmWTg5OWxpR0RCbVNOOTk4czhHMWI3WFZWdW5idDIvV1dtdXQ5TzdkTzZ1dHRscmF0MitmRGgwNnBFMmJOcW1zck16aXhZdlR0V3ZYckxycXFvMytITTQ4ODh4Y2ZQSEZhZFdxVllNVlk5ZGRkMTBHRHg3YzZQVXQ4Y1VXbTNmZmZYY0dEeDZjYWRPbTFUay9kT2pRL1BLWHYxd2hjeVpMZ3B1aFE0Zm1zc3N1cTNQK3Q3LzliWVlNR1ZMbjNPT1BQNTd2Zi8vN1NaSU5OOXd3enozM1hKM1FyZmI3WXM2Y09YV3FxWnJ5NjEvL09tZWRkVmFTWk9lZGQ4NmRkOTVaZU82U1N5N0pLNis4a3BFalJ6WVlNTys0NDQ2RktxNnJyNzY2MFRscWZrOXJyTEZHM24zMzNXYXRLMWtTcEkwZVBUckhISE5NeXN2TDA3WnQyMHliTnEzQjkzSkQrdlRwazZsVHAyYWRkZGFwRjhwT256NDlFeVpNeUs2Nzdwb2tlZlBOTi9QZWUrOWwwYUpGbVRWclZ1Njg4ODdjZGRkZFNaSXR0dGdpVHo3NVpMUFgvZUtMTDJhcnJiWks4bi83MjgyY09UTm5uSEZHUm8wYVZRaFZWMTk5OWV5NDQ0NFpNR0JBK3Zmdm4vWFdXNjlRWmZmYWE2OWw5T2pST2V1c3MrcDgvaHRUWFYyZDZkT241OTEzMzgza3laT3o5OTU3MXdsc0FRQUFBUDZkbEpXVjFmc0g1MS82R2xicTdBRC81aHFybVBreXpKa3pKemZkZEZPRHo2Mi8vdm9aT0hCZ2R0dHR0Mnk5OWRaTmZnSGZwMCtmUXZEeTV6Ly9PWC8rODUrYm5IZklrQ0gxQW95cFU2Zm1kNy83WGY3NHh6OW0zcng1aGZQOSsvZlBuLy84NTN6dGExOXI5SDdiYnJ0dG5uMzIyVng3N2JXNS9QTEw2d1FzczJmUHpnTVBQSkFISG5pZ3lUVjE2ZElsRXlkT3JCZklEUjgrUE5PbVRjdDc3NzJYQng5OE1Fa0tyUk8vVE4vOTduZlRwMCtmUWlCWFVsS1NpeTY2cU42K1ljdXJWYXRXdWVpaWk3TGVldXZscEpOT3l1TEZpL09Ubi95a1hoaTNjT0hDT3UwcHp6Nzc3SHAvSWFsZFFYWHJyYmRtdi8zMlM4ZU9IUnVjdDZxcUtyTm16Y29ycjd5U1N5NjVwSEQrOU5OUHJ6UHVwei85YWFxcnF4dDlQOVlPTW84NDRvaEdYMmROSU5mVVA4cVpPWE5tamp6eXlGUlhWNmU4dkR3elo4N01tMisrbWM4Kys2d3dadSs5OTI1MkdGZDd2b1lxODNyMDZGRUk0NUxrbzQ4K3lzQ0JBeHU4ejdlLy9lMW16NWtrWThlT0xSenZ2dnZ1U1phOGozLy8rOS9uK09PUHo0VVhYcGpiYjc4OW4zenlTVzYrK2ViY2ZQUE5TWmI4UmJOUG56NVpZNDAxc3RwcXEyWFZWVmZOc0dIRFVsSlNrcEtTa2l4ZXZEaUxGaTNLd29VTE0zZnUzTXllUFR0ejVzekp0R25UOHNrbm54UmU1N3JycnBzRERqaWdSV3NHQUFBQW9DNFZjZ0RMb1Zldlhwa3hZMFpXWDMzMXZQLysrN25ycnJ0U1dWbVo5dTNicDZ5c2JKbi81VVZGUlVVcUt5dXpZTUdDZlBiWlo5bHp6ejNyVkswbHlZSUZDL0sxcjMwdHMyZlBUdXZXcmJQTk50dGt0OTEyeXk2NzdGS3ZOV0ZUSmt5WWtPOS8vL3YxcXJvYXN1MjIyK2J1dSsrdVZ5MTE3cm5uMW1tNzJLWk5td3dkT2pRLys5blBtdFZxczBaVlZWVWVmZlRSM0h2dnZYbjQ0WWZ6eWl1dk5McHZWMjBYWG5oaGczdXcvZnpuUDY4VEVDWEpmdnZ0MTJDUStZYy8vS0VRa0RYblo5SFVYUFBtemF0WFRUUjc5dXhzdmZYV21URmpSdjcwcHo5bDU1MTNidkVjTGZITU04L2ttR09PeVFNUFBOQmc1ZUF6enp5VDRjT0g1OE1QUDh6RWlSUHJ0VkU4N3Jqak1uTGt5RHJuV3JkdW5TNWR1aFJlVysyMnFsLzhQZFZVY3JYRUZsdHNrWmRmZmpsSjA3K0RtaEN0UTRjT1RiWUtQZjc0NDNQdHRkYzJPdGVkZDk2WkhqMTZOSHQ5UFhyMHlMeDU4N0xLS3F2a280OCtXdXI0cmJiYXF0NGViOS81em5jeWR1ellGczM3alc5OEkrKzg4MDY2ZGV1V2Q5OTlOKzNidDY4M1p0cTBhUmsvZm56R2p4K2ZSeDk5dEU0d3ZyeCsvT01mNTVwcnJsbGg5d01BQUFENHNxbVFBL2czdDJEQmdpUkxLbzZTWkk4OTl2alM1dTdRb1VPT09lYVl0Ry9mUGtjZGRWUjY5dXk1VFBmWmFxdXQ4dFJUVCtYNjY2L1AyMisvWFdoL1Y2TzB0RFJycnJsbWR0aGhoK3k1NTU0TjduOTExbGxuWmNhTUdibjY2cXN6WU1DQWpCZ3hJdXV2djM2TDExSlNVcElkZHRnaE8reXdRNUlsSWRZenp6eVQ1NTkvUHErKyttb21UNTZjcVZPblpzYU1HWVdmZWV2V3JYUGtrVWMyZUw4RER6eXdFSktWbEpSa3A1MTJxaGZRMVpnL2YzNkwxOXVZK2ZQbjF3dmt1blhybHBFalI2WkhqeDdaWUlNTlZ0aGNqZGxpaXkweWNlTEVSditpc2NVV1crU3V1KzdLM0xsekcveWRubmJhYVhuNzdiZnoyR09QRlNwQUZ5OWVuQmt6WmpRNWI3ZHUzWExRUVFmbGdnc3VhUEdhZi9TakgrV1RUejVaNnJpYWFzZWw3Uy80b3gvOXFFNGcxN05ueit5NDQ0N1pjODg5czlkZWU3WDRMMkUxNzdtYS8xMmFmZmJaSjlYVjFkbGdndzNTcjErLzdMampqdGxzczgxYU5PZWlSWXV5MjI2N1plVElrVG53d0FNYkRPT1NKYS90OE1NUHorR0hINTdxNnVxODk5NTdlZlhWVi9QR0cyL2tvNDgreWllZmZKSlBQdmtrYytiTXlmejU4N05nd1lJc1hMZ3c1ZVhscWFxcVNuVjFkVnExYXBXU2twS1VscGFtdExRMFpXVmxhZDI2ZGZyMTY5ZWlOUU1BQUFCUW53bzVnT1V3Yk5pd1ZGVlZwYXlzTE9lZmYvN0tYczVLdFdqUm9qejY2S1BaYWFlZHZwVDVGaTllbklVTEY2YTZ1anBkdTNadGNFeGxaV1VHRHg2Y3JiYmFLanZ2dkhQV1hIUE5SdS8zczUvOXJMRDMyckpVeUYxLy9mVVpQWHAwa3VUR0cyOWM1b0QwWDgyaVJZdnkwVWNmWmY3OCtWbThlSEdxcXFvS3dVM3IxcTNUdW5YcnRHdlhyckN2WDRjT0hWYjJrZ3NXTDE2Y3E2KytPdXV1dTI3V1gzLzlmUDNyWDE5cWlOZVU2ZE9uSjFrU0JEYTFYMkV4VEpvMEthV2xwZm42MTcvK3BjNExBQUFBOEovZ1g2RkNUaUFIQUZuU2ZyR2lvaUpKNnJYa0JBQUFBQUQrZmYwckJISmFWZ0pBVXRqekR3QUFBQUJnUlZ1NWNTQUFBQUFBQUFEOGh4UElBUUFBQUFBQVFCRUo1QUFBQUFBQUFLQ0lCSElBQUFBQUFBQlFSQUk1QUFBQUFBQUFLQ0tCSEFBQUFBQUFBQlNSUUE0QUFBQUFBQUNLU0NBSEFBQUFBQUFBUlNTUUF3QUFBQUFBZ0NJU3lBRUFBQUFBQUVBUkNlUUFBQUFBQUFDZ2lBUnlBQUFBQUFBQVVFUUNPUUFBQUFBQUFDZ2lnUndBQUFBQUFBQVVrVUFPQUFBQUFBQUFpa2dnQndBQUFBQUFBRVVra0FNQUFBQUFBSUFpRXNnQkFBQUFBQUJBRVFua0FBQUFBQUFBb0lnRWNnQUFBQUFBQUZCRUFqa0FBQUFBQUFBb0lvRWNBQUFBQUFBQUZKRkFEZ0FBQUFBQUFJcElJQWNBQUFBQUFBQkZKSkFEQUFBQUFBQ0FJaExJQVFBQUFBQUFRQkVKNUFBQUFBQUFBS0NJQkhJQUFBQUFBQUJRUkFJNUFBQUFBQUFBS0NLQkhBQUFBQUFBQUJTUlFBNEFBQUFBQUFDS1NDQUhBQUFBQUFBQVJTU1FBd0FBQUFBQWdDSVN5QUVBQUFBQUFFQVJDZVFBQUFBQUFBQ2dpQVJ5QUFBQUFBQUFVRVFDT1FBQUFBQUFBQ2dpZ1J3QUFBQUFBQUFVa1VBT0FBQUFBQUFBaWtnZ0J3QUFBQUFBQUVVa2tBTUFBQUFBQVBqLzJMdnY4RHp2d3Q3L24rOHR5U3ZUZG5aQ3lHWVdDb1dXdG9lZWxoWm9PUlJPRHdVNmFTbW5oYklLUDdyZ0FDMTBVQ0NEa00wbUNSQTJoRDBTQWhUQ0NHRWtKSmIzakxjbDJaYXQrZHkvUCtUWWNXdzV0aVA1MW5pOXJvdEwrTkdqeDI5SnpuWDUwc2ZmKzRaeFpKQURBQUFBQUFDQWNXU1FBd0FBQUFBQWdIRmtrQU1BQUFBQUFJQnhaSkFEQUFBQUFBQ0FjV1NRQXdBQUFBQUFnSEZra0FNQUFBQUFBSUJ4WkpBREFBQUFBQUNBY1dTUUF3QUFBQUFBZ0hGa2tBTUFBQUFBQUlCeFpKQURBQUFBQUFDQWNXU1FBd0FBQUFBQWdIRmtrQU1BQUFBQUFJQnhaSkFEQUFBQUFBQ0FjV1NRQXdBQUFBQUFnSEZra0FNQUFBQUFBSUJ4WkpBREFBQUFBQUNBY1dTUUF3QUFBQUFBZ0hGa2tBTUFBQUFBQUlCeFpKQURBQUFBQUFDQWNXU1FBd0FBQUFBQWdIRmtrQU1BQUFBQUFJQnhaSkFEQUFBQUFBQ0FjV1NRQXdBQUFBQUFnSEZra0FNQUFBQUFBSUJ4WkpBREFBQUFBQUNBY1dTUUF3QUFBQUFBZ0hGa2tBTUFBQUFBQUlCeFpKQURBQUFBQUFDQWNXU1FBd0FBQUFBQWdIRmtrQU1BQUFBQUFJQnhaSkFEQUFBQUFBQ0FjV1NRQXdBQUFBQUFnSEZra0FNQUFBQUFBSUJ4WkpBREFBQUFBQUNBY1dTUUF3QUFBQUFBZ0hGa2tBTUFBQUFBQUlCeFpKQURBQUFBQUFDQWNXU1FBd0FBQUFBQWdIRmtrQU1BQUFBQUFJQnhaSkFEQUFBQUFBQ0FjV1NRQXdBQUFBQUFnSEZra0FNQUFBQUFBSUJ4WkpBREFBQUFBQUNBY1dTUUF3QUFBQUFBZ0hGa2tBTUFBQUFBQUlCeFpKQURBQUFBQUFDQWNXU1FBd0FBQUFBQWdIRmtrQU1BQUFBQUFJQnhaSkFEQUFBQUFBQ0FjV1NRQXdBQUFBQUFnSEZra0FNQUFBQUFBSUJ4WkpBREFBQUFBQUNBY1dTUUF3QUFBQUFBZ0hGa2tBTUFBQUFBQUlCeFpKQURBQUFBQUFDQWNXU1FBd0FBQUFBQWdIRmtrQU1BQUFBQUFJQnhaSkFEQUFBQUFBQ0FjV1NRQXdBQUFBQUFnSEZra0FNQUFBQUFBSUJ4MU41MEFBQUFBQUQ3MFJwTSt0WW4vWnRTaHJxVC9xNlV3ZTVrYU52SS93WjdrM293YVEybHJvZFNTbHRTMnBPcUkyay9LbWsvSnVrNEpuWDdzY25NdWFuYjU2Yk1PaUgxekJPVHR0bE5mM1lBQU5PS1FRNEFBQUNnU2NQOVNlL1NsTjdsS2IzTGttMmRJMjkzcmt0U0g5UkxsRU45Mzh3VFVzODVLL1V4RnlUSG5KZDZ6a05USDMxdVN2dFJoL0VKQUFEd1FFcGQxd2YzTjdzSmFtQmdvT2tFQUFBQWdJTTMwSlhTYzBkSzEwOVN1bitjYkYyUTFFTk5WeVdsU24zVU9hbVBmMXd5Ny9ISmNiK1FldGJKVFZjQkFEeG83ZTN0cWFwbTcrSm1rQU1BQUFBWVQvVlEwbjFIcWkwL1NEWjhJMlg3a3FhTER0N3MwMU9mOUp1cDUvOXE2dU1mNDFLWEFNQ2taSkFiQXdZNUFBQUFZTUpwRGFYMC9EVFYrcThuYTcrY0RHMXZ1dWpCcTJZbUp6OGxyVk9lbm5yZUU1TnFSdE5GQUFBSHhTQTNCZ3h5QUFBQXdJUlExOG5XdTFNMjNKUnl6K2RUQnJZMFhUUisybzlPZmVydnBqNzVxYW1QLzhXa05Qc0RMZ0NBQXpISWpRR0RIQUFBQU5Db29SMHA2NzZTc3VMNmxCMHJtNjQ1NHVvWkp5Um4vV2xhcHp3am1UbXY2UndBZ0gwWTVNYUFRUTRBQUFCb1JOL2FsTldmU3R1cVQ2U2VDcGVrZkxDcUdhbFBlMWJxTS84dzlWSG5ObDBEQUxDYlFXNE1HT1FBQUFDQUkycnIzYWxXWEpleTd1dEpKdldQVmNaSlNUMy9sNU96L3pLdHVVOW9PZ1lBd0NBM0ZneHlBQUFBd0JHeGZWbXFwZGVrckwrcDZaSkpvM1g4NDFOZjhQTGt1RjlvT2dVQW1NWU1jbVBBSUFjQUFBQ01wOUszTm1YcGUxUHV1VEdaM0Q5R2FVenJ4TjlJZmU1TGttUE9iem9GQUppR0RISmp3Q0FIQUFBQWpJdkJyU25MM3BkcTFVZVQxbERUTlpOZkthbFBlVVphNTc4MG1YbFMwelVBd0RSaWtCc0RCamtBQUFCZ3JKWDFONlZhOExaa1lFdlRLVk5QMjV3TW4vL3k1SXpuSktYWkg0d0JBTk9EUVc0TUdPUUFBQUNBc1ZKMjNwT3k0SzBwbTc3YmRNcVVWeC83aUxRZThicmsySWMzblFJQVRIRUd1VEZna0FNQUFBQWV0TlpncWxVM3BDeStLbWtOTmwwemZaUXE5Wmwva3RhNWY1TzB6VzY2QmdDWW9neHlZOEFnQndBQUFEd1lwVzlkeWgxdlNPbitTZE1wMDlkUlo2WDFtUDlNZmZUNVRaY0FBRk9RUVc0TUdPUUFBQUNBdzFYVzM1enFyamNuUTcxTnAxQjFwSFhCcTFNLzVMbE5sd0FBVTR4QmJnd1k1QUFBQUlCRE5yd3piWXN1VFZaOXN1a1M3cWMrOGNrWmZ1VHJVMmJNYXpvRkFKZ2lESEpqd0NBSEFBQUFISklkcTlQMjA5Y2syNWMyWGNJbzZobnpVLy9paGFtUGUzVFRLUURBRkRBUkJybG1mM2NBQUFDQUk2bnJ4Mm43d1F1TWNSTmNHZGljNnJZWHA2ejdhdE1wQUFCandnazVBQUFBWUZvb2EyNU1kZmQvSnZWdzB5a2NndnJjdjBucm5MOXVPZ01BbU1RbXdnazVneHdBQUFBd3RkWERLWXV1U0xYaXVxWkxPRXoxeVU5TDY5RnZUS3FaVGFjQUFKT1FRVzRNR09RQUFBQ0FVYlVHVXQzNXhwVDFOelZkd29OMS9DOWsrSEdYSnUzSE5GMENBRXd5RTJHUWN3ODVBQUFBWUdvYTdrdjFzOWNhNDZhSzdqdFMzZmJTWkxDbjZSSUFnRU5ta0FNQUFBQ21udUdkcVg3Nmp5a2J2OVYwQ1dPb2JGdVE2cllYSndOYm1rNEJBRGdrQmprQUFBQmdhaG5xVGZXVC95OWw4NjFObHpBT3l2WWxhYnZ0eFNrRG01dE9BUUE0YUFZNUFBQUFZT29ZMnBIcXg2OUsyWEpiMHlXTXA5N2xxWDc0MXlsT3lnRUFrNFJCRGdBQUFKZ2E2c0ZVZDc0K3Bmc25UWmR3Sk94WWxYTDdLMUlQOVRaZEFnRHdnQXh5QUFBQXdCUlFwN3I3clNrYnY5MTBDRWRRMmJZdzFVLytQbWtOTnAwQ0FIQkFCamtBQUFCZ0J6dnN3Z0FBSUFCSlJFRlUwaXRMM3BXeTVyTk5aOUNBcXV1MlZEOS9VMUxYVGFjQUFJektJQWNBQUFCTWFtWDFwMUl0ZlUvVEdUU29yUHRLeXFKM05wMEJBREFxZ3h3QUFBQXdhWld1SDZWYThGOU5aekFCVkN1dVQxbnptYVl6QUFEMnl5QUhBQUFBVEU3OUcxUDk3SjlkcXBEZHFnVVhwbXhiMkhRR0FNQStESElBQUFEQTVETThrTGFmdlRZWjZHNjZoSW1rMVoveTAzOU1CcmMxWFFJQXNCZURIQUFBQUREcFZJc3ZTN3AvMm5RR0UxRFp1U2JWblc5c09nTUFZQzhHT1FBQUFHQlNLZXUvbHJMeWhxWXptTURLcHY5T3RlejlUV2NBQU94bWtBTUFBQUFtai80TnFlNzY5NllybUFUS2tuY2xXKzl1T2dNQUlJbEJEZ0FBQUpnczZqcmxydjlNaG5ZMFhjSmtVQStsK3ZtYmt0WmcweVVBQUFZNUFBQUFZSkpZKzRWVW03N1RkQVdUU05tK1pPU2tIQUJBd3d4eUFBQUF3SVJYK2plbXJmUENwak9ZaEtvVjF5ZGJGelNkQVFCTWN3WTVBQUFBWU1JcmQvOVhNdFRiZEFhVFVUMlV0cnRjdWhJQWFKWkJEZ0FBQUpqUXlvWnZwbXo4VnRNWlRHYmJGcWVzdUw3cENnQmdHalBJQVFBQUFCUFhjSCtxaFpjMFhjRVVVQzIvTGhub2Jqb0RBSmltREhJQUFBREFoRld0K1hTeWMwM1RHVXdGUTl0U0xibWk2UW9BWUpveXlBRUFBQUFUMDBCWHlwS3JtNjVnQ2lsclBwZlN1NnpwREFCZ0dqTElBUUFBQUJOU1dmcmVaS2kzNlF5bWtubzRaY0dGVFZjQUFOT1FRUTRBQUFDWWVIYXNUTFhxWTAxWE1BV1ZMVDlJMmZ6OXBqTUFnR25HSUFjQUFBQk1PTlhLRHllcG04NWdpaXJMM3RkMEFnQXd6UmprQUFBQWdBbWw5RzlJV2ZQWnBqT1l3a3JYajVPZU81dk9BQUNtRVlNY0FBQUFNS0dVbFI5TldrTk5aekNsMWFtV3ZyZnBDQUJnR2pISUFRQUFBQlBIWUhlS2U4ZHhCSlJOMzBucFhkNTBCZ0F3VFJqa0FBQUFnQW1qclB4WU10elhkQWJUUXAyeTVPcW1Jd0NBYWNJZ0J3QUFBRXdJWldCTHFwVWZhanFEYWFSc3VDVmwrK0ttTXdDQWFjQWdCd0FBQUV3SVpmRlZ5ZENPcGpPWVR1cmhWQXZlM25RRkFEQU5HT1FBQUFDQXhwVnRDMUxXZkxicERLYWpydHRUMXQvVWRBVUFNTVVaNUFBQUFJQ0cxYWs2TDA1U054M0NORlVXdlROcERUYWRBUUJNWVFZNUFBQUFvRkZsL1UxSjE0K2J6bUFhS3p2dlNWbitnYVl6QUlBcHpDQUhBQUFBTkdkNFo2cUZselJkQWFtV1g1OE1iRzQ2QXdDWW9neHlBQUFBUUdPcWxUY2tmUnVhem9Ca2VFZXFUdU13QURBK0RISUFBQUJBTS9yV3B5eDlUOU1Wc0Z0Wjk5V2s1ODZtTXdDQUtjZ2dCd0FBQURTaVduUjUwaHBvT2dQdW8wN1ZlVkhURVFEQUZHU1FBd0FBQUk2ODdwK2xyUHR5MHhXd2o5SnpaOHJhTHpTZEFRQk1NUVk1QUFBQTRNaXFoOVBXZVdIVEZUQ3FzdWlLWkhobjB4a0F3QlJpa0FNQUFBQ09xTEwyUzhuV3U1dk9nRkdWL28zdWJ3Z0FqQ21ESEFBQUFIRGtERzFQdGVpZFRWZkFBNnBXZlN5bGIxM1RHUURBRkdHUUF3QUFBSTZZYXZtMXlVQlgweG53d0liN1VoWmMxSFFGQURCRkdPUUFBQUNBSTJQSDZwVGwxelZkQVFldGJQeG1zdVZIVFdjQUFGT0FRUTRBQUFBNElxcEZseWIxVU5NWmNBanFWQXN2VHVwVzB5RUF3Q1Jua0FNQUFBREdYZGx5VzhxR1c1ck9nRU5XdGkxTVdmMnBwak1BZ0VuT0lBY0FBQUNNcjlaZ3FzNExtNjZBdzFZdGZYZnF3ZTFOWndBQWs1aEJEZ0FBQUJoWDVaNGJrKzFMbXM2QXd6ZXdKZFdTcTVxdUFBQW1NWU1jQUFBQU1INEdlMUl0dnJMcENualFxaldmVG5wWE5wMEJBRXhTQmprQUFBQmczSlNsNzBrR3R6YWRBUTllYXpEVlFwZGVCUUFPajBFT0FBQUFHQmVsZDFtcVZSOXJPZ1BHVE5sMGE4cW03emFkQVFCTVFnWTVBQUFBWUZ5VXpvdVR1dFYwQm95cHN2Q1NwRFhVZEFZQU1Na1k1QUFBQUlBeFZ6YjlkOHJtN3pXZEFXT3U5QzVQdGVxR3BqTUFnRW5HSUFjQUFBQ01yZFpBeW9LTG1xNkFjVk9XdlQ4WjdHazZBd0NZUkF4eUFBQUF3SmdxcXo2UnNuTjEweGt3ZmdhM3BscDhlZE1WQU1Ba1lwQURBQUFBeGt3WjJKSnF5ZFZOWjhDNEsycytsN0o5U2RNWkFNQWtZWkFEQUFBQXhreFpjblV5dkxQcERCaC85WERLZ3JjMVhRRUFUQklHT1FBQUFHQk1sRzJkS2FzLzAzUUdIREdsNi9hVURUYzFuUUVBVEFJR09RQUFBR0FNMUtrNkwwNVNOeDBDUjFTMThMS2tOZGgwQmdBd3dSbmtBQUFBZ0FldHJMODU2YnE5NlF3NDhuYXVTVm4rd2FZckFJQUp6aUFIQUFBQVBEakRPMU10dktUcENtaE10ZUw2bElFdFRXY0FBQk9ZUVE0QUFBQjRVTXJLanlSOTY1dk9nT1lNOWFaMEdxVUJnTkVaNUFBQUFJRERWdm8zcEZyNjNxWXpvSEZsM1ZlU25wODNuUUVBVEZBR09RQUFBT0N3bFVXWEo2MkJwak5nQXFqVDFubFIweEVBd0FSbGtBTUFBQUFPVC9mUFV0WitxZWtLbURoNjdraForNFdtS3dDQUNjZ2dCd0FBQUJ5NmVqaHRDNTBHZ3Z1ckZsK1pEUGMxblFFQVREQUdPUUFBQU9DUWxYVmZUbnJ1YWpvREpwNitEYW1XdWE4aUFMQTNneHdBQUFCd2FJYTJweXk4dE9rS21MREt5aHRTK3RZM25RRUFUQ0FHT1FBQUFPQ1FsT1hYcGd4ME5aMEJFOWR3WDBxblM3b0NBSHNZNUFBQUFJQ0RWbmF1U2JYOHVxWXpZTUlyRzI1SnR0emVkQVlBTUVFWTVBQUFBSUNEVmhaZW10UkRUV2ZBSkZDbmJlSEZTZXFtUXdDQUNjQWdCd0FBQUJ5VTBuVmJ5b1p2TkowQms4ZTJ6cFRWbjJxNkFnQ1lBQXh5QUFBQXdBTnJEYVphY0dIVEZURHBsTVhYSkVPOVRXY0FBQTB6eUFFQUFBQVBxTnp6dVdUN2txWXpZTklwZzEwcGk2OXFPZ01BYUpoQkRnQUFBRGl3d1o2MExiNmk2UXFZdEtvMW4wcDJyR282QXdCb2tFRU9BQUFBT0tDeTlMMnBCN2MyblFHVFYyc3dWYWRMdmdMQWRHYVFBd0FBQUViWHV5elZxbzgyWFFHVFh0bjAzWlJOdHphZEFRQTB4Q0FIQUFBQWpLcnF2Q1NwVzAxbndKUlFMYndrcVllYnpnQUFHbUNRQXdBQUFQYXJiUHBPeW1ZbmVtRE1PSEVLQU5PV1FRNEFBQURZVjJzZ1ZlZEZUVmZBbEZPV3ZqZHhUMFlBbUhZTWNnQUFBTUEreXVwUEpqdFdOWjBCVTgvZzFsU0xMMis2QWdBNHdneHlBQUFBd040R3RxUmFjblhURlRCbGxUVTNwbXhmMG5RR0FIQUVHZVFBQUFDQXZWUkxya21HZGpTZEFWTlhQWnl5NE8xTlZ3QUFSNUJCRGdBQUFOaGpXMmZLNms4M1hRRlRYdW42VWNxR201dk9BQUNPRUlNY0FBQUFzRXVkcXZPaUpIWFRJVEF0VklzdVMxcURUV2NBQUVlQVFRNEFBQUJJa3BUMTMwanArbkhUR1RCOTdGaWRzdnphcGlzQWdDUEFJQWNBQUFBa3d6dFRGbDdjZEFWTU85V0s2NUtCTFUxbkFBRGp6Q0FIQUFBQXBGcDVRMHJmK3FZellQb1o2azIxOEIxTlZ3QUE0OHdnQndBQUFOTmQzNGFVWmU5dHVnS21yYkwyeThuV3U1ck9BQURHa1VFT0FBQUFwcmxxOFJYSmNIL1RHVENOMVducnZMRHBDQUJnSEJua0FBQUFZRHJydmlObDdSZWJyZ0Q4dHdnQVU1cEJEZ0FBQUthcmVqaHRDeTlxdWdMWXBWcDhaVExjMTNRR0FEQU9ESElBQUFBd1RaVjFYMGw2ZnQ1MEJuQ3Z2dldwbHIydjZRb0FZQndZNUFBQUFHQWFxZ2UzcDFwNGFkTVp3UDJVbFI5SjZkL1FkQVlBTU1ZTWNnQUFBREFOVlN1dVN3YTJOSjBCM045d1g4b0NsNUlGZ0tuR0lBY0FBQURUemM0MUk0TWNNQ0dWRFRjblhiYzNuUUVBakNHREhBQUFBRXd6MWFKM0pxM0Jwak9BQTZnNkwwNVNONTBCQUl3Umd4d0FBQUJNSTFYM2oxTFczOXgwQnZBQXlyYk9sTldmYmpvREFCZ2pCamtBQUFDWUx1cWhsTHZmM25RRmNKREtrbXVTb2Q2bU13Q0FNV0NRQXdBQWdPbGk5WTNKOWlWTlZ3QUhxUXhzU2JYazZxWXpBSUF4WUpBREFBQ0FhYUFlNkVuYmtpdWF6Z0FPVVZuOXlaU2RxNXZPQUFBZUpJTWNBQUFBVEFQVnN2Y2xnMXViemdBT1ZXdlFwV1lCWUFvd3lBRUFBTUFVVjNxWHAxcDFROU1ad0dFcW03K2Jhc3YzbXM0QUFCNEVneHdBQUFCTWNhWHo0cVJ1TlowQlBBaWw4NUtrSG00NkF3QTRUQVk1QUFBQW1NS3F6ZDlOMlh4cjB4bkFnN1Y5YWNyS2p6WmRBUUFjSm9NY0FBQUFURld0Z2VUdUM1dXVBTWFJZTBFQ3dPUmxrQU1BQUlBcHFscjlxWlNkcTVyT0FNYktZRStxeFZjMFhRRUFIQWFESEFBQUFFeEJaYUFyWmNsVlRXY0FZNnpjYzJOSzc5S21Nd0NBUTJTUUF3QUFnQ21vTExrbUdkclJkQVl3MWxwREtYZS92ZWtLQU9BUUdlUUFBQUJnaWluYkZxYXMvbVRUR2NBNEtWMjNwV3o0UnRNWkFNQWhNTWdCQUFEQVZGTFhLWjBYTlYwQmpMT3k2SjFKYTdEcERBRGdJQm5rQUFBQVlBb3BHMjlKNmJxOTZReGduSlVkcTFPV1g5ZDBCZ0J3a0F4eUFBQUFNRlVNNzB4WjRIUWNUQmR0SzY5TEdkalNkQVlBY0JBTWNnQUFBREJGVktzK210Sy92dWtNNEFpcEI3ZVBYTG9TQUpqd0RISUFBQUF3QlpUK2pTbEwzdE4wQm5DRWxiVmZTbnJ1YWpvREFIZ0FCamtBQUFDWUFzcmlLNUpXZjlNWndKRld0OUsyMEtWcUFXQ2lNOGdCQUFEQVpOZHpSOG85WDJpNkFtaEs5ODlHVHNvQkFCT1dRUTRBQUFBbXRWYmFPcDJPZ2VtdUxMNGlHZTVyT2dNQUdJVkJEZ0FBQUNheHN2WXJTYy9QbTg0QUdsYjYxcWRhOXI2bU13Q0FVUmprQUFBQVlMSWE2azFaK0k2bUs0QUpvcXk4SWFWL1E5TVpBTUIrR09RQUFBQmdraW9ycmtzWjJOSjBCakJSRE85TVdlQVN0Z0F3RVJua0FBQUFZQklxTys5SnRmemFwak9BQ2Fac3VEbnArbkhUR1FEQS9SamtBQUFBWUJJcWl5NU5Xb05OWndBVFVOVjVVWks2NlF3QTRENE1jZ0FBQURESmxLNGZwYXkvdWVrTVlJSXEyenBUVm4rbTZRd0E0RDRNY2dBQUFEQ1oxRU9wRmx6WWRBVXd3WlVsVnlmRE81ck9BQUIyTWNnQkFBREFaTExtYzhuMnhVMVhBQk5jR2RpU3N2anFwak1BZ0YwTWNnQUFBREJaREc1TjIrTExtNjRBSm9scXpTZFRkcTVwT2dNQWlFRU9BQUFBSm8yeTdIM0o0TmFtTTRESlluZ2daY0hibTY0QUFHS1FBd0FBZ01taGQzbXFsUjlwdWdLWVpNcW03NlRhOHYybU13QmcyalBJQVFBQXdDUlFkVjZjMUsybU00REphTUhGU1QzY2RBVUFUR3NHT1FBQUFKamd5cWJ2cG15K3Rla01ZSklxdlV0VHJmcDQweGtBTUswWjVBQUFBR0FpYXcya2RGN1VkQVV3eVpXbDcwbUczSU1TQUpwaWtBTUFBSUFKckZyOXFaUWRLNXZPQUNhN3daNjBMYjZ5NlFvQW1MWU1jZ0FBQURCUkRYU2xMTDZxNlFwZ3FsajkyV1Q3MHFZckFHQmFNc2dCQUFEQUJGVXR1U1laM3RGMEJqQlYxRU1wQzk3ZWRBVUFURXNHT1FBQUFKaUl0aTFNV2YzSnBpdUFLYWJxdWkxbHd5MU5ad0RBdEdPUUF3QUFnSW1tcmxOMVh0UjBCVEJGVll2ZW1iUUdtODRBZ0duRklBY0FBQUFUVE5sNFMwclg3VTFuQUZQVmpsV3BWbDdmZEFVQVRDc0dPUUFBQUpoSVduMHBuUmMzWFFGTWNXWFp0Y25BbHFZekFHRGFNTWdCQUFEQUJGS3QvR2hLMzdxbU00Q3BibWg3cWtXWE5WMEJBTk9HUVE0QUFBQW1pdjROS1V2ZTNYUUZNRTJVdFY5TXR0N2RkQVlBVEFzR09RQUFBSmdncXNWWEpxMytwak9BNmFKdXBlcThzT2tLQUpnV0RISUFBQUF3QVpTZU8xUHUrVUxUR2NBMFU3cC9sckwyeTAxbkFNQ1VaNUFEQUFDQXB0V3RWSjBYTlYwQlRGUFY0aXVjemdXQWNXYVFBd0FBZ0lhVjlWOU5ldTVzT2dPWXJ2cldwVnIydnFZckFHQktNOGdCQUFCQWs0WjZVM1crbytrS1lKb3JLejZTMHIraDZRd0FtTElNY2dBQUFOQ2dhc1gxeWNEbXBqT0E2VzU0WjBybnhVMVhBTUNVWlpBREFBQ0FwdXhjazdMOGcwMVhBQ1JKeXZxYmtxNmZOSjBCQUZPU1FRNEFBQUFhVWhhK00ya05OcDBCc0Z2YndvdVN1bTQ2QXdDbUhJTWNBQUFBTkdITGoxSnR1TG5wQ29DOWJWMlFjczlubXE0QWdDbkhJQWNBQUFCSFdqMDBjZ29GWUFJcWk2OUpoblkwblFFQVU0cEJEZ0FBQUk2d3N1Ynp5YlpGVFdjQTdGY1oySnl5NUpxbU13QmdTakhJQVFBQXdKRTB1RFhWa3N1YnJnQTRvR3IxSjVLZGE1ck9BSUFwd3lBSEFBQUFSMUJaOXY1a29LZnBESUFEYXcyazZuUnBYUUFZS3dZNUFBQUFPRUpLNy9KVUt6L2NkQWJBUVNrYnY1MXF5dythemdDQUtjRWdCd0FBQUVkSVdmaU9wRzQxblFGdzBFcm54VWs5M0hRR0FFeDZCamtBQUFBNEFzcm1XMU0yZmFmcERJQkRzMzNKeVAza0FJQUh4U0FIQUFBQTQ2MDFtTExBdlppQXlha3NmVTh5dUxYcERBQ1kxQXh5QUFBQU1NNnFOWjlLMmJHaTZReUF3elBRbmJZbFZ6VmRBUUNUbWtFT0FBQUF4dE5BVjhwaVA4Z0dKcm5WbjBsNmx6VmRBUUNUbGtFT0FBQUF4bEcxOUYzSlVHL1RHUUFQVGoyVWFzSGJtNjRBZ0VuTElBY0FBQURqWmR1aWxGV2ZhTHFDQnJ6N3kxdnkrRmNzek8rK1llbnV4N2J0YkdXNFZSL3c0K282NmUxcnBSN2xhZi8ya2ZWNTJGOHZ5SlAvWWZHb3IvR3VMMjNPczk2MFBIOTU4YXJEYW9mUmxDMC9UTm53emFZekFHQlNhbTg2QUFBQUFLYWt1azdWZVZIVEZUU2t0NitWbnkzcnl3V256MHlTOUEzVW1mdmNPNU1rYlZWSlc1V1VzdmZIRExlU29lR1JKVzcxZFkvTUtYUDMvYkhOenY1V2xxd2R5UDArTkIvNGVsZCsrWUxaZWZoRFptWEZoc0Y4OFlkYmM5NnBNOGI4ODRLeThOTFVKL3hhVW5VMG5RSUFrNHBCRGdBQUFNWkIyWGhMU3RlUG1zNmdJVE03eWw1djd6VjdScFVaSFNYOWc2MzBEZFFwSlpsM2RGdVNaS2lWREE3VjJUblFPc0Ryamx6c2FOYk1QUmM5NnU0ZHp2OTl4OGhwdUd0ZWNjYnUzL08rejRHeFVuYXVTclh5UTJtZDlaZE5wd0RBcEdLUUF3QUFnTEUyM0pmU2VYSFRGVFNvMnJXRmJkM1J5dnUrdWlYbm56WXpBNTk3VEtwZCs5d0xMbHlaRDkvU25VYzhaRlorZHVVRmUzMXNYZTk3ZXU1ZTdXMGo3OWpVTTVRM2YzaDkvdXdwYzdOMnkrRHU5ei90bDQ3SnRWL3ZHbWtZNVRYZ3dhcVdYNXZoMDU2Vk1tTmUweWtBTUdtVXVoN3RxdVNUdzhEQVFOTUpBQUFBc0pkcStiVXBpeTVyT29NR3ZQWGpHN0pnVlg5K3VIQkhGcXp1My8zNFgvek8zUHpESDU2VXA3MXVhWTZaVTJYVnhzSHM2Ry9sNkZsVnpqeHB6NlVsTzlwTGJydjAvSDBHdVpkZnVTWTMvM1I3TnZZTXBXdjc4TzdIWC9iTStYbllHYlB5eXF2WHBKVGtGODZhbFEzZFExblhOWlJaTTBvdU9IMW02bnJra3Bubm5Eb2pYM2pUMmVQK05XQ2FPTzJaR1g3VXZ6UmRBUUFIcGIyOVBWWFY3TlVEbkpBREFBQ0FNVlQ2TjZZc2ZYZlRHVFRrNXA5dXowMC8yYjdQNDUvLy90YTg4bGtuNUo0dGc4bVdQWTl2NzJ2bHJwVjl1Mzk5L21rejkzczZidUdhL2l4YzA3L1ArNjY3dVR0UGZkelJTVVpPMXYxczJaN1g2aHVvOS9yMU1YTmN3cEl4dFBhTHlVT2VueHo3OEtaTEFHQlNNTWdCQUFEQUdDcUxyMHlHK3g3NGlVeEpHM3VHa2lSelpsYlowZC9LbVNkMlpPWEd3V3plTnB5bDZ3YnkvVXZPengwcituYmY4KzB6Ynp3ckQzL0lyTHpnd3BYNVFlZU9uSHZhalAyKzdxSTFJNmZ0TGpoOVpqcFg5K2ZoWjh6TW1zMkQyYnBqT0ovOFRrK1M1UDgrZlY2ZSt2aGo4cW52OU9TajMrck9XU2ZQeUZ2LzZ0UzBXblg2QnV2TWNVODV4bExkU2x2bmhSbCs0bnVhTGdHQVNjRWdCd0FBQUdPbDU4NlVlejdmZEFVTld0ODFNc2lkTXJjOVM5Y041UGlqMjNMY1VXMjU0UFNaT2ZuNDl2elMrYlB6dFo5c1M1SWNPNmN0di9lRVk5SldsV3pvSHZtNDgwNmR1YzlyYnQweG5OV2JSKzRUOTdBelJnYTVHUjBsei95VlkvT1JXN3AzUCs4MXp6a3g1NTgyTXd0VzllOTYvU3JQK2ZYanh2WHpaWnJyL21uS3VxK2tQdVhwVFpjQXdJUm5rQU1BQUlDeFVMZlMxbmx4MHhVMGFFZC9LK3QzRFd1bnpPdkkwblVqOTcyLzdaM241K1Evdml2ZnZYdEhabmFVYk5rMmNnKzR2b0ZXSHZuaXppVEppZzBqei8zUU43cnltVnQ3Y3NyY2puenZrdk9TSkQ5WjJwZTZUcXFTUFBJaHMzTGo5N1ltU2E1ODJSbFp2V2t3Mzc2ek43LzJ5S055L21uN2pua3czc3FpeTFPZitKdEptejkvQUhBZ0Jqa0FBQUFZQTJYZFY1T2VPNXJPb0VIM3ZSZmNxWFAzL01pbHJTcnA3aDFPZCsvd1hzOGZHS3F6Wk8zQVhvOTFiUjlPMS9iaEhEVnJ6K1VsRjZ6cVN5a2psNnVjZlovTFRzN3FLSG5xNDQ3SjByVURlZHJqajg3R25xRjB0SmYwRDdhU0pNT3RwTHQzT01PdFpHZC9LelBhUzA0NjNvK0NHRnVsYjEycTVlOVA2OXlYTkowQ0FCTmFxZXU2YmpyaXdSZ1lHSGpnSndFQUFNQjRHdXBOOVozbnBBeHNicnFFaG0zc0djcTZycUY4N2NmYjhvL3ZYWnZIbkQwcnQxOTJRYTYvdVN0elpsYVpOYU9rclNyNy9kaTZUb1phZGZvRzZuUzBseno3U2NmdWZsL1g5dUdzM2pTWUc3KzNOZjl5L2JyZHI1c2szMSt3STcvKzk0c2ZzTzJWenpvaEYvL05hV1B6aWNKOWxQWTVHZnExanljelQybzZCUUQycTcyOVBWWFY3UDEwL2JNb0FBQUFlSkNxRlI4eXhwRWtPZkc0OXB4NFhIdStlM2Z2WG8vLzJWUG01b2NMZCtURmw2MSt3TmQ0NTB0T3ovOTQxRkY3UFRiMzZMYk1QYnB0OStVcTc2dTliZjhESHh3cDlkQ09WSjJYcFBXWXR6U2RBZ0FUbGtFT0FBQUFIb1RTZDAvS3NnODBuY0VrTU54S2ZyYXM3d0dmTnpoMGFCY3pldVJEWithdWF4NldvMmRYbWRGZThvNVBiOHAvZlh4REh2WFFXYm5wTGVka2FEalpPZERLckE3REhlT25yUDk2MHYxSHlmR1BiVG9GQUNZa2d4d0FBQUE4Q0tYem5VazkySFFHazhCOUI3RWZYbnIrWHZlRFM1Skh2NlF6U1RMekVJZXoyVE9xWEhENnpEMi8zdlc2YlZWeXdyRis5TU9SMDlaNVVZWi8rWU5KTWY0Q3dQMzVXeGtBQUFBY3JxN2JVemJjMUhRRms4UjlMeTE1L3VremMvU3MvZC9IWkxSN3pNR0V0L1h1bEhzK20vcjAvOTEwQ1FCTU9BWTVBQUFBT0J6MVVObzZMMnk2Z2dtcTFScDVXNDl5OWNuLzhmZUxjemk3VzUxRHU1d2xIR25Wa21zeWZNclRrN2JaVGFjQXdJUmlrQU1BQUlERFVPNzVmTEp0VWRNWlRGRERyWHJYMnoyUERRM3ZHZFB1WEQ3NnZlU0dXcU9QYnNQRDk3N1d5TnUvdkhoVmJyMjdON05tVkduYmRlQnVRL2RRa21UaG12NDgvaFVMZHo5L1ozOHJML2xmOC9PYS8zUGlvWDQ2Y1BENk42VXN2aWIxdzE3VmRBa0FUQ2dHT1FBQUFEaFVnOXRTTGJxODZRb21zUDdCa1ZGdFlIRFBJamN3dEdkb085QTk1Tzc5MlAyL2JtdXYxOTJ5YlRoTDFnN3M5N2w5QTNWK3RtenY0YSszcjdYZjU4SllxbFovUEswem41dDY5dWxOcHdEQWhHR1FBd0FBZ0VOVWxyMC9HZXhwT29NSmJHaTR6c3lPc3RjRkpuY083Qm5EOW5jUHVkUG5kenpnNjk0N3FQWDJqN3p5NVM4OVBjT3QwektybzZTamZmUnJZQTRPMWRuUlgrZVkyZnUvYngyTXFkWkFTdWZGcVgveG9xWkxBR0RDS0hVOTJ0WE1KNGVCZ2YzL0t6QUFBQUFZRDJYSGlsVGZmWDVTRHplZHdpUXozS3F6YzJEa3h6RDNIK05nNmltcG4zQkZXbk9mMkhRSUFLUzl2VDFWMWV6ZnYvenREd0FBQUE1QjZiekVHTWRoYWF0S2pwNVZHZU9ZSnVxVUJSY2x0Y3VrQWtCaWtBTUFBSUNEVmpiZm1yTHBPMDFuQUV3TzI1ZWtXdjN4cGlzQVlFSXd5QUVBQU1EQmFBMk9uUFlBNEtDVkplOUpoclkxblFFQWpUUElBUUFBd0VHbzFudzZaY2VLcGpNQUpwZkI3bFNMcjJxNkFnQWFaNUFEQUFDQUJ6S3dKV1h4bFUxWFRCczdCMXI1d2crMjVyMWYyZEowQ3Z2UlAxaW5ydmQ5Zk0zbXdYU3U3dC9uTVNpclA1M1N1N3pwREFCb2xFRU9BQUFBSGtCWit1NWtxTGZwakhGeC9jMWRlZHNuTmg3d09mc2JYL1puN1piQmZQT083Ym4wczV2eXAyOWJtUy9kZG5pWHFYdldtNWJuMlc5ZW5uOTYzOXIwRFJ6a2IzNC8vWU4xbnYrV0ZibHJaZDgrNy92Nmo3Zm5kUjlZbTMrL1lmMWh2Zlo5L2ZyZkw4NnZ2SHBSL3ZlYmwyZnJqdUVIL1hxVHdXVTNic3JaTDd3N2YzdjU2bnh2d1k3ZGo5LzR2YTE1MUVzNjg4Z1hkK1lEWCsvSzcvL3JzdnpxcXhlbnQ2OTEwSzg5bWI1di8vQ2V0Zm42ajdjLzZKWnBvUjVLN241YjB4VUEwS2oycGdNQUFBQmdJaXZiRjZkYS9jbW1NOGJGTlYvYW5KZGZ1U1pKOHNUelorZTNIbnYwUHM5WnVLWS9mL0sybGJuMk5RL0pJOCtjbFhWZFEvbkg5OTZUL3NFNk8vcGIyYnFqbFUxYmg3Sm0wMkMyMzI5NFdicHVJTC8zaEdNT3Vldmx2MzlDdnZIVDdlbnVIYzZOMysvSjg1NTgvQ0cveGdlK3ZpV2YvRTVQUHZtZG5yemtHZk56K1V0UDMvMitueXpkbWJkOVltUE9PM1ZHWHY5SEp5ZEp1bnVIOC9aUGJNd2IvdmprekpwUkR2cjNHUnlxYy92aW5UbHFWbitPbmROMnlKMUo4dGlYTGN6Z1VKMlpIU1hsSUgvclVrbys5dHFINXR4VFo0ejZuQmU5WTFWdStHYjNJZmVjY1VKSE90Lzk4RkhmZitQM3QyYjFwc0hjK0wydGVlT2ZuTHo3OGRzV2pZeHpQYjNEZWNKNXMvT3lLMWFuZjdET3BaL2RsTmM5LzZTRCtyMG55L2Z0dXB1N2NzbG5OdWFLejIvS3AxNS9WbjczTVA2Y1R6ZFYxdy9UMnZpdDFDZitSdE1wQU5BSWd4d0FBQUNNcHE1VEZseDA4RWZFSnBGUGZhY25MNzl5VGVwNlpBQjc4cU9QMnVjNU8vcGIrWjNYTHMwOVd3YnpqRGN1eTNjdU9pK256Ky9JbkpsVlBuekx2cGVUYkc4ck9mUEVqcHg0Zkh2bUhkMldvMlpWdVh0VmZ4N3hrSm43YlhqQzN5MUtxN1h2MTNib1BnZVcvdTdxZS9KZkg5dXcrOWZEclpFeHBkV3FzMkNVMGFpbmR6aHYvdERJS2FvTFRwK1pmM3JlU2JuNmk1dnprbWZNVDVJY05Xdmtna0d6WjFacDFjbEh2OW1kZjM3LzJxelpQSmkxV3dienZsYy9aSlN2MnI1bWRveU1RQ2NmZi9nL1lsbTNaVENidHgzYUthM25Qdm40QTQ1eFNWS1ZrdjdCUS8remU2QlphOVdtd2R4Njk4aHAwWXYrK3JTY09xOGp5Y2gvSWwvZWRTTHlSVStmbDBlZk5Tc3ZlK1lKdWZqVEczUFpqWnZ5bXY5ejR1NnYxV2dtMC9mdE9iOStYTDc0dzIzNStMZTc4OXovWEpGdnZ1M2NQUDY4MllmMVd0TkpXWGhwNnZtL21sUWRUYWNBd0JGbmtBTUFBSUJSbEkzZlRPbTZyZW1NTWJkazdVQmVlTW1xMUhYeTJ1ZWRsSDk3d1NuN2ZkNmNtVld1LzhjejgvVFhMODNxVFlQNTQ3ZXV6TTF2T1NmLzhJY241ZHpUWnVhTStSMDViWDU3dnZIVDN2ejdEZXZ6eURObjV2YkxMampvanArdjZNdmcwSUVIbzQwOVE5bllNN1RQNHdjYWQxNTZ4WnFzN3g3SzdCbFYzdm1TMC9PLzNyZ3NkNjNzUzAvdmNQN3B1U2VsMm5VRGozVmRRM25zU3p0ejk2cVIrNTYxdDVWczcydGxmZmZRUVE4MVpkZVJ0dGt6RC8rdUlOKys4THpNbWxGbFZrZkorNzYySmEvLzRMbzg3SXlaK2ViYnp0M3JlYS83d0xxODc2dGIwdDVXOHVZL1AzbVVWOXZqM3EvUlk4NmV0ZGYzNVQ5dTJKQi91WDdkcUkvUDZCajljN24yNjEycDYrVDgwMmJtdFBrZGVmVzc3c2tmL05weHFlczY2N3RIdms4ZnVhVTduLy9CMXF6ckd2bDFLY2t2djJwUkJnYnJuSGxTUjc3eTcrZnM5N1VuMC9kdHpzd3FIL3JITXpON1JzbTFOM1hsdWYrNUlqKzk4b0ljUGN2ZFlRNms3RmlaYXVXSDB6cnJMNXBPQVlBanppQUhBQUFBK3pQY2w5SjVjZE1WNCtJVlY2MUpiMThyejMzeThhT09jZmY2alVjZmxRdi83Mm41dTZ2WDVOYTdlL094Yi9maytiOXhYUDdoT1NmdWZzNkMxZjM3L2RpNlRuWU90REt6bzZTdDJuZEF1L2VoNi8vaHpQek80NDdlNTJQM2QvbkdvZUZrWUtoTzM4RCs3MHYycjlldnowZS9OWEtaeGt0ZmNscCsreGV3Rk9sREFBQWdBRWxFUVZTUHptUE9ucFc3VnZibERkZXV5d1duN3ptdGQrL1lkOVNzS2k5ODZyeTgrQm56OTN1YWIxM1hVTDcyNDIyWjFWRXlvNk5LVzdYbkZGbjM5cEdUYlR2Nld2bkNEN2J1dHlrWk9kMzFtNC9aOTVLZ1NmWnEydGsvOG5tZFByOGpKeHk3NThjMkczdUdkbjllTC9qdHVUbi90UDJmT3J5dnRsM2IwTUkxL1huOEt4YnVmbnpEcnVGc3RNZmJSdG1VQm9icXZQdkxtNU1rZi92TStmbmE3ZHR5MlkyYmN0VVhOdS8xT1N4YlA3RFh4MjNvSHRyOTJyTm43bjlJbll6ZnQ2b2s3M3JsR1ZtNmJpRC8vZlBldlBsRDYvTzJGNTA2Nm1zeG9pei9ZSExhczVJWmM1dE9BWUFqeWlBSEFBQUErMUZXZlN5bGIyM1RHV1B1QjUwNzh0WGJ0K1g0bzlweXhYM3V6M1VnTDN2bS9IenJqdTM1eTZmT3kyVTNic29MTGx5WnFveWNUQ3BsNURLU1NYTEg4cjRjOVFkM0pCbDViR2g0NVBUYjl5ODVQNzkwL3I2WDg2dEtTVkxudUtQYTlocWZ2bnpidHJ6K3VuWDUybitjazdsSDc3bS8xMmUvdHpXck5nN2tMMzVuWG82WnZlOGw3OTcvdFMzNTl4dEdMbm5ZM2xaeStlYzI1YjgrdGlGZHU4YVhWcDM4K1lVcjgrd25IWmNrbVhkTVcvN3RCYWZrK2I5eGZJNC9xaTB2dUhCbGV2dGErZnZubkpSZmZjU2MzYS9idWJvdkw3eDQxUUcvUnN2V0QrVFpiMTQrNnZ2dmZ4cHROQ3MyRENZWnVZL2JmYjN0NHh2VDI5Zks3Qm5WWHZkdE81QjdSOUMrZ1RvL1c5YTN6L3RIZTN5MCs5aTk4N09ic25yVFlJNmQwNWEvK08yNStlVlhMVXFTL1BsVDV1NitWOTNNanBJVkgzeEVrdVNVUDdrclNmS0ZONTJkeDU0ek8vMkRyZDEvVnU1ck1uL2YydHRLM3Z1cWgrVFJmOXVacTc2d09mLzh2Sk15NzVqRHU1Zmd0REc0TGRXaWQ2YjFxSDlwdWdRQWppaURIQUFBQU54UDZkK1lhdW03bTg0WUZ4LzZSbGVTNUNYUG1IOUl3OEZIWC92UUpNbmxuOXVVanZhU21lMGw3VzBsVlpYMEQ5WVpHcTVUbFpLalpsV3A2ejMzZXVzYjNQOUp0aVJwN2JvM1gxdVZETGZxdEZVbFhkdUg4OGR2WFpGdE8xdTUrRk1iOXpyQjk4VWZiczE3djdJbC8vUyt0Zm5hZjV5VFgzdmszdmU5ZStyampra3BJNmZyaG9iM2pFMHoya3RPT3I0OUczdUcwamRRN3o2Sk5mK1k5dnoxNzg1UFZVWkduKy9ldlNQTDF3OWt6cXdxdi9xSU0vZDY3VkpHeHFZWjdTTW5yZTQ5M2RlMWZUaXRlbVNZT1c3T3ZrZkw3bjMvdkdNTzdrY3dDOWVNbkRhY1BXUFBheTFaTzVBclByOHBTZExlbGp6clRjdDJOWlY4OW8xbjdUUGU3Zm42anJ3OTQ0U092UGI1SisxKy9NdTNiY3ZudnI5MTFNZjNjMXUvL1BmUGUvT0c2OWJ0L3ZVVC8yNVJscTRieUVtN0xoRzU4ejRuRnU4N3JpYko4VWUxNVpTNW8zLytrLzM3ZHU2cE0vTGMvM0ZjUG54TGR6Nzd2WjY4OEtuekh2QmpwcnV5OW92SlEvNG9PZlpoVGFjQXdCRmprQU1BQUlEN3FaWmNsUXp2ZTNKb0tyaDF3WTRreWUvL3lyRVArTnpudldWRjdsemVsNWtkSXlmaFRqeXVQVi82dDNOeS82dFBYdk9selhuWkZXdnlxSWZ1ZXcrNStnQzNpTHYzdE5UU2RRTjU0MnVXNU5WL2NFS2UveHZINTVYUFBpSC9jY09HWEhianByenkyU2ZreE9OR2ZuengvYzZSOXBPUGI4K3ZQSHpPUHE5M3hna2RlZE9mblpMVDVuZmszRk5tNVBRVE9uTGljZTA1WnZiSTRQSzJUMnpNMlNkM3BLMHFlZDViVm1UUlBmMDU2Zy91U0xWckRCcllkVCs3Ri96MjNwZlMrNSsvY0hRR1AvZVkvWDRPODU3MzgyemRNWnluUFBib2ZQSE5aKy9iOU9kM1pWM1hVT1lmeFBnNTNLcHoxNHFSUDNjZitrWlhYdmRISitYMCtSMTUrWlZyZHJkdDI5bmFQVmc5OXB6Wm80NXg5NzVlTW5LaTdNVy9OMy8zNDV0Nmh2TzU3MjhkOWZIV2ZqYlVVK2QxN0Q3eHVIWEhjTGJ1R0RtOTlyVEhINVByYmg0WmVZK1pYV1Y3WDJ1dnkyQW15VjljdERJZDdTVzlmYTE4OERWbjVzbVAzbnRJbmV6ZnR5UjUxcE5HQnJsYjc5NWhrRHNZZFN0dG5SZG0rSWxUOHg4K0FNRCtHT1FBQUFEZ3ZucCtucXo1WE5NVjQyYnRscEY3ZVoxMytnUGZnMnhUejlEdUUxdkp5RW1ncWlRZi9WWjMzdnJ4RGJzZjM3SnRaSnk1L3ozSlRwbmJzZCt4SXhrWmkrNGRlRjc5cm5zeU9GVG5uOSszTnM5NjByRjV4Yk5PeUNXZjNwVHRmYTI4NHpPYjhoOS9jVXJXZHcvbDU3dkdxaGM5ZmY1KzcwbVhKRldWdk95SzFhTitUcC80ZjJmbDFMbnQ2V2d2R1J5cU16aTBaekdjMFY3eWltZWRrS2MrN3BnSCt0SWtHVGxGZGU4dzlkQ1Q5aitNYmQ4NXNtN2Q5OUtibzdsemVWKzI5NDA4ZjN0Zks2KzhhazArOXJxSDVwSVhuN2I3T1J1NmgvTGJyMTJTdWs1ZStOUUQzNFByM3FIcVVPOGhON0NmVTQzbm5qb2pMM3JhdkJ3N3B5M2IrMXA1MTVjMjU1UzU3YnZ2N2ZiNDgyWm4rZnFCMUhYMnVRem00clY3N2lrM01MVC9oWFl5ZjkrUzVQelRaaVJKMW00WlBLam5rNlQ3SnlucnZwTDZsS2MzWFFJQVI0UkJEZ0FBQU81VnQxSjFYdGgweFJFeHltM0M5bkxaMzU2ZTRWYnltVnQ3OHVZUHI4L01qcEVUUzl2dmMwcnJ2dTUvVDdJZGZhTmZydkxlKzRQZCsvdTg5UExWV2JWcE1KZCtkbFArK2JrbjVRVy9QVGRYZjNGenJ2bmk1cnoyK1NmbHk3ZHRTMTJQWElMd0JiOHoraEExZTBhVi9zSFJqK1VkTmF2S0YyL2Jsc0doT21lZlBDT0wzdnZ3SkNPWFNyejJwcTVET3QxMCsrS2R1Ly8vSTgrY3RjLzc2enJwN1QvNFllZkxQOXFXWk9SRVcvZjI0WHoyZTF2emtWdTY4MmRQMmZQNTNuQkxkK3A2NVBPNDcrUDcwemRRNzM1N0tQZVFHKzNyZC9VcnpraXJUbjVsMTczai92NDVKK1ZWLy91RVBQT1hqODNHbnFFODgxK1g3ZmNlY3AvLzE3UHptSE5tWmZ2T1ZrNmJ2LzhCYkRKLzM1S1J5NGR5Nk1xaUsxS2YrSnRKMndQL0F3RUFtT3dNY2dBQUFMQkxXZisxbEo0N204NFlWeWNjMjVhMVd3YXpmUDFBNWgweis0RFBmZFJEUjhhS1d4ZjBKaG01ZjFreWNrK3VKRGx0WGtlKytwL243UE54SC90V2Q5Nzg0ZldaMGJIdnZibnV0WG5ybmtIdUtZODlPbi95VzNOei9jMWRlZnNuTnVZbHo1aWZ2LzFmODNQMUZ6ZW51M2M0Ny9ueWxueHZWOE52UFByb1BPUUFsMm1jMFQ3U05tdEcyWDE2SzhsZTl5VTdkdGM5dytiTUdubjdnODRkZWRXNzdza1BPbmRrd2FyK3ZPMUZweDdncTdMSExUL2J2dnYvUDJrL2w5RGMzdGZhZmNuT1k0ODY4TEJUMThsMU40MWMrdkd2bmpZdnJWWnk4YWMzNWhWWHJjbVRIbkZVemp0MVJ0WjFEZVVkbjltNCt6bkhQOEJybmo2L1BmOTk0WGs1L242alV0ZTI0ZnpMOWVzeWUyYVZ0LzdWM3AvcjEyN2ZsdDg1d0VtekN6KzVNVDllc2pNbkhkK2V2L205ZVZuZlBaVGV2bForN1pGek1qaFVaMlpIMmVjZWNuT1Bic3RwODBiL25pV1Q5L3QycjJYclIwNEIzbnQ1VlE1TzZWdWJzdndEcWM5OWNkTXBBRER1L0MwQkFBQUFrbVJvUjZxRjcyaTZZdHo5NGptemM4Znl2bnpsOW0xNS9Ia0hIdVJHMDdGclBPbG9MM240R2Z1ZWJEbDU3c2lQRzlvUHNHV3MyYnpuMG42bnpldkl2L3pweWJuaG05M3A2UjNPWlRkdXlodisrT1E4NGZ3NStlbXluZG5VTTVRdjNUWnlldXhQZit2NEE3WlZ1emJBMFU1L2xmdjBiOTQ2bEtlL2ZtbHUrc21lZ2VZenQvYmt6NTR5TjQ4NWU5K1RVL2ZWcWtjdTNaa2twOC92eUMrZHYrK3cwOTI3WjNROGJzNkJoNTNQZlg5ckZxenVUeWtqWTl1Wko4N0lWMjdmbHArdjZNc2Yvc2Z5ZlB2dDUrVlYxNnpKOXI1V2pwM1Rsbjk2N2trSGZMMGxhd2Z5OWs5dXpPV2YyNXlYUG5OK1ZtNFkrWHEvK0JuemN1MU5YYm41cDl0VGxlU2ZuM3RTZnZVUmM5STNVT2QxSDFpYmQ5NjRLUzk2K3J4Yzg0b3o5bm5OU3o2ek1mL3ZnMnVUakp4K1BPMVA3OHIydmxhZTlQQTUrZVRyejBveWNrbksvZDFEYmtaSGxkNitWaTcrbTlQeTdDZnRlLy9DeWZwOXU5ZFhkNTF1Zk16WmgvZmYxSFJXcmZod1dtZjhuOVF6VDJ3NkJRREcxZWovVkEwQUFBQ21rV3JsaDVMK1RVMW5qTHZmLzVXUk1lU2FMMjdlZlVuRFE5VWEvVXFVZXovdkFDOS81Njc3d1oxNFhIdG16U2c1KytRWitlUC9PVEsyWFg3anB2UU4xUG12RjU2U082NTZXQjcxMEZucDdXdGx6c3dxejMzeWdRZTVlejM4akptNTgrcUg3ZjdmL3F6ckd0bzk2anpwNFhQeTZUZWNsYzUzUC93QlI1MGt1ZmFtcml4ZE4zSXE2azkvNi9qczc1WjIzZmU1TE9lOFkwWWZkZ2FHNnQxRDF6T2VlR3d1T0gxbVpzMG8rY2cvblptalpsVzVjM2xmSHZmeWhmbkVmL2NrU2Q3eXdsTnl5dHdEL3h2ckt6Ky9LWFdkN09odjVmZWVjRXcrOXUzdWZPemIzZG5ZTTV5My90V3BtWDlNVzFwMTh0ZVgvdi9zM1hkNFhPV0J0dkhuekl5NkxjdHk3OGJkTk5PSmdaQU8yU1Jmc21GVDJVMnZiTElKNmRra0pDU3dDUkJxQ0lGMGVnZWJia3FNYWU2OVNKWmtXNVp0OWQ2bW4vTitmeGdNeGxYeXpMeFQ3dDkxN1hXdFJxTTVOMVl3OWp3NjUreFdKTGIzekxiR3pyMzNrUHY3c3gyNmNlR0IveTcwditYTXNiNnd0KzkrZHhlY05uVGZQZG5ldUlmY1cwZTFiWTFSVmV3S3E2NGxxbkQwOFAvanlhVHYyeHRhdStPNmQ4bmVzeHMvZE9iUjNjY09iK0VHNVZUZFlMc0NBSUNrNHd3NUFBQUFBQUJDRFhKcWI3ZGRrUklmZlVlcHBvek9WMTFMVkpmZjA2U3J2blIwbC9sN3EyaDg3eXBUMXhKVnljYzNIZkI1OS9YTkpSWS85Q0szNmZYQlp1NmtOOCt3KzhGRm8zVFg0azdGWEttNlBxSjNuenhFa3ZTdFcvWklrajc1em1FYVduUjBQMXU4c3lXcWk2K3VPK3h6OGdPT1BuMSttYjcyd1hLZGMzekpVYjJ1dFBmeWhELzVlNE9rdmZjMnUvVGZEMzVtVDB0WGZOLy9mN2hMR2Y3eXJpWlY3bzdJNTBpLythOHgreDQvZm5LaC92RzlTZnIwNytxMDgvVkxJcjc3NUNINnhyK05PR3hmUjYrcmZ6elhJVW42d0tsRDlhNlRodXo3WEdIKzNrdEsvdW8veCtvN3Q5VnJlMU5VU3piMktTL2c2Tlp2VDFCMWZVUWJkb1QwMDM4MjZ2UVpSWHJuaVcvK3V2ejdPNFpwOGZvK1hYRDZVSjA1czFnenh1ZHJURm1lQ3ZNZHJkdSs5NzVzaDd1SFhIL1kwK2dqWE5JeGs3NXZiL2plWHhyVUcvSjB3V2xEOTd2Y0pvNmUwL0tDMVBVWnFleGsyeWtBQUNRTmd4d0FBQUFBSU9mNWFtNld2S2p0akpRSStCMzkvaXZqOUtuZjFlbTZSMXQxOG5GRnV2amRoei9ycksxNzd4bEQ3VDJ1R2p0aUNyM2xMS2RJN05DajIrSE93SHZ4OWZ0NHpadjI1aVgrVHB4YXFLdStORTcvK1o0eWpYdjlubVBWOVJFdDNyRDN1Vis5OFBCRDFOdVBmYkJMSDc3Vm5Fa0YrdWYzSiszNytDL1B0R3RiUTFSZnViQmNzdzl5S1U1cDc2VTJQM3A1cmRwNzkvNmEvT0t6WXpTNjdPQnZyK3hwZS9PeW5PUEtELzZjdnp6VHJtc2YyWHRmdVAvK3lNajlmajJXVlFaMTAyUDduNm4yMHFZK2ZmSzNkZnJ1eDBicXZCTU9Qa2I5L3VFVzlZYjJmbzh1Kyt6K2w3Wjg0NFN3cjMyd1hDK3M3OVVWbnh1ckU2WVU2a08vck5XZXRwZ3VmaytaZGpSRzFCdnk5Tm1yNjdUNXR0bjc3bFYzNHRSQ0xiNXF1cUp4bzIwTkVTMnRDR3J0dHBCV2J3dnFyU2VhRGVZZWNtL0lsTy9iRzY1NXVGWDN2OVNsZ04vUk5WOGUrTGlOMXhramYvVjFjcys4WFhJT2N0b2lBQUJaZ0VFT0FBQUFBSkRiT3RiS2FYN0Jka1ZLWFhUdU1IM3RnK1g2NjZJT2ZlbjYzUXBHUEgzMXd2S0RQdmYrbDdyMG0zdWJKZTBkTmVaK3ZVcno1NWJvYXg4czEva25EdEZuRHpMbU5YWEdWVjBmVVV0WFhNK3Q3VlhGcm9pKzg3R1IreTRQdUdKcmNOOFpYNnVxZzdydDZYYmxCeHo1Zlk1R0RRdm91YlZ2M2h2c3NlWGRNa1lhVnVKWGRYMUUxZlVSaFdPZWl2Sjkrdno3aGgveW4zSE94QUk5L1BwOXpTVHB4RzlXSGZDY3QxOVM4NlZOL1hyZzVTNDl2YXJub0pkTFhGVWQxS2QvVjZkZHJYc0htLzkzZHFsK2VOR2h6N0s2LzZXOTl5cHpIR25LNlB3RG5uUDFReTM2eFoxTmUvdW1GdXAzWHhxcnl0MFJQYld5Ui9lOTFLVU5PL2FlZGVaenBHOThhSVJXVk8wZHdCWXM3ZGFDcGQyYU9iNUFGNTA3VEJlZVBsUm56U3BXWWI2ajZ2cUkvdkQ0M2hIdnZmT0dISEFHMlJ0bk4rWUZIRDM2K3E5UE9HcTB1aWFvamw1WGk5ZjM2Y1p2VE5BbGY5eWpLejQvZHQ4WVY3RXJySy8vWVkvMnRNWFUwQjQ3NE5mdS9OZlBwRHZZUGVTK2VQMXVGZVk3Y3IyOWw5RDh4SG5ERG5sbVppWjgzOTV3eFgzTit2VTllLy9kdU9wTDQzVGkxQ05mTWhPSDBWMGhwK0Z4bVFrZnMxMENBRUJTTU1nQkFBQUFBSEtYaWN0ZmZaM3RDaXR1dm1TQzJudGRQZnBhdDc1NTh4NmROcjFJcDgwbzJ1ODVDNWQxNnd2WDdaYnJHWTBzRFdoa3FWOWI5MFQwL0xwZVNkSmZGM1hvdjIvWjgvcDk0SHp5K2FSb3pLaTczMVY3cjZ1NHUzYzUrZG9IeS9lN1Y5YzFEN2RJa29yeWZWcStOYWpsVzROSDdPM3VkL1dWRzNmdisvams0d29QT3NpOWNZK3ovRHhIY3lZVzZLN0ZuZnVHclRjVUYreTk3T1dXdXIzM1pudmpoSnpLM1JGSjBpZk8yMzlrN094ejladDdtL1duSjl2bHZyNEdYWERhVU4zN2s4bjduY3h6NWYzTit1MzlMWXE3WnIvUjZKUnBSU29wM1A5U216MUJWM2N2N3BReDByanlQTDF2M2hETittcVZHanRpK3ozdlBmT0c2TXJQamRYWmM0cmxla2EzUGQyaEsrOXJWbXQzWERVTkVWMzlVSXR1WE5pcUpWZFAxNW16aWpWcFZKNSsvNVh4dXZxaEZ2M3k0amN2ZjFsUzZGTi8yTk1YcnR1dFMvL2NzTjh4ZWtQZXZudkEvZUNpVWJydzlLRTZaVnJoZm1mcnpacFFvRzBOVWJYMTdMMmNZOER2YU82a0FzMmJWcVFUcGhTcU1NL1J5NXY3OTkxRDdxMXFHaUp2KzJjLzhENXltZko5ZThQankzdjJqWEhmLy9nb1hmcnZJdy82UEF5TXMrMDJtYkVma1B6RnRsTUFBRWc0QmprQUFBQUFRTTV5R3A2U2VxdVAvTVFzRlBBN3V1OG5rL1dqdnpXcWJJai9nREZPa243NmowYTVudEg0OGp3dHUyR0dKb3pJMC9LdFFkMzhlSnVlV2Qycm5xQ3IzcENuM3REaEwvZjUxbnVlVmV3SzYvRVZQWktrVDUwL1RQY3U2VkxBNTZnZ3o1SC9LRzRQNTVtOVozUTVoN2lzWGZSdDk2MnJiNC9weG9Wdlh2WnhWRmxBVThia2E4S0lQTlczeDdScDUvN2owZXlKQmJyMDQyK09LenVib3pyM0I5dlUvSmI3aW4zckl5TjAzZGZHSytEZnYrRzdIeHVsNng5dDJ6ZHVTWHZ2MmZhN0x4NTRObGhwc1YvUFhERk5GLzVpaHg3NDZSU05MZ3ZzT3pOcmZIbWUvdU84WWZyOCs0YnIxT2x2ZmwvOFBrZmYrc2dJZmVIOXcvVzNSUjI2NVlrMjFUWkhkY1hueCtyTVdYc0hqS0o4bi83N0l5UDAxUStXS3ovd1p0ODMvbTJFcmwvUXFtREVVekJ5NENCV2xPL1Rqeis1ZDR5VDlyK1VxTFQzZnkrWGZIaUVtanBqK3ZnNXczVE84U1VhOHBheDZxbVZlNytuYjcySDNGc1pJOFZjbzJERXFMamd3TzlkcG56ZjN2RFJkNVRxYXg4czEzRmpDL1RqVHh6OGJEc01uQk50azdQOUx6S3pMcldkQWdCQXdqbkdtRU5mMEQwRFJLTzVjWTEvQUFBQUFFQ0N4WG9WV0hxUlRMVExka25hQ2tZOC9manZqZnF2OXc3WE8rYnNmOGFLNnhsdGE0aHFUMXRNcmQxeGhhS2VZbkdqdDcvSmtCOXc5S1VQN0g4NXpHZlg5T3JUdjZ2VDB1dG42UGpKZzd2TW4yZTAzMWwzYi9qZGd5MjY3TTRtblh4Y29kYmVQRXRiNnNLYTk2MjlaMU45N3IzRDlZL3Y3YjMzV0RSdXRMczFwcGo3WnJIUGthYU95ZDl2eUpLa1RUdkQrdWpsdFlyRWpXNzk5a1I5N0IybGgreTY1STk3dEtFMnJGa1RDblRXckdMOSt6bWxoNzEvV2l4dWxQZjY4Wlp2RFNyZ2wwNmZVWHhVdDlFeVJucDFTNy9PbWwyc2dyd2pmMEZUWjF4ZC9lNEJqL3Q5MHNTUmVTcktQNHBGOUJDZVd0bWo3OXpXb0lJOFJ4Vi9QdkN5a1VlU2FkODNKSkcvUU40NUQ4b1VqcmRkQWdESUlvRkFRRDdmNFArc2t3Z01jZ0FBQUFDQW5PUlUvMEcrdXJ0c1orU3MydWFvamh0ejZQdHpEVloxZlVRMTlSRU5LL0hydkJOS1pJejAwS3RkT3ZmNEVrMFlNZmlCWlh0alZNT0grRlUrMUovQVdyeUI3eHZleW93OFg5NnB1WGs1WVFCQWNqRElKUUNESEFBQUFBQmdvSnhnblh4TFB5MlpBODhXQWdEWTVzaWM4U2Q1dzgrd0hRSUF5QkxwTU1qWlBUb0FBQUFBQUJZNFZUY3l4Z0ZBMmpMUzFtc2xjK0Q5RGdFQXlGUU1jZ0FBQUFDQW5PSzBMNWZUOXFydERBREFZVGg5MitYYjg3RHREQUFBRW9aQkRnQUFBQUNRTzd5WW5LM1gycTRBQUJ3Rlo4ZmZwRml2N1F3QUFCS0NRUTRBQUFBQWtETjhEUXZsQk90c1p3QUFqa2EwVTc1dGY3SmRBUUJBUWpESUFRQUFBQUJ5UTdSVHZocmUyQVdBVE9JMFBNWVBVZ0FBc2dLREhBQUFBQUFnSnpnNy9pb1Q3N09kQVFBWUNDOG1wL0lhMnhVQUFCd3pCamtBQUFBQVFQYnIyeWJmbm9kdFZ3QUFCc0hwV0NtbjdSWGJHUUFBSEJNR09RQUFBQUJBMW5PMlhpY1pZenNEQURCSXZ1cWJKQk8zblFFQXdLQXh5QUVBQUFBQXNwclQrcEo4bmF0dFp3QUFqa1Yvblh4MTk5cXVBQUJnMEJqa0FBQUFBQUJaeTdoaE9WWFgyODRBQUNTQVUzdTdUTFRUZGdZQUFJUENJQWNBQUFBQXlGcSszUS9KQ1RYWXpnQUFKRUs4Vi82YW0yMVhBQUF3S0F4eUFBQUFBSUNzNUVUYjVOdnhGOXNaQUlBRWNocWZrdE5iYlRzREFJQUJZNUFEQUFBQUFHUWxaOXV0a2h1Mm5RRUFTQ1RqeVZkMXJlMEtBQUFHakVFT0FBQUFBSkIxbko0S09mVlAyTTRBQUNSRDV6bzVUYy9acmdBQVlFQVk1QUFBQUFBQTJjVjRjclplSzhuWUxnRUFKSWx2MnkyU0Y3V2RBUURBVVdPUUF3QUFBQUJrRmFmNWVUbmRtMnhuQUFDU0tkUWdwL1oyMnhVQUFCdzFCamtBQUFBQVFQYUlCK1ZVM1dpN0FnQ1FBcjY2dStWRTJteG5BQUJ3VkJqa0FBQUFBQUJadzZtN1IwNlVOMmNCSUNlNElUblZOOWl1QUFEZ3FBUnNCd0FBQUFBQWtBaE91RkcrbmYrMG5YR0FzUEdyVFNWcThZclVhb3JWWW9yVmJFclVwYUhxOFJXcnp4UXFJci9pVGtDdWZBbzRVcjZNOGgxWFE1MjRTcDJJaHBsK2pWQ2ZScGh1alRUZEd1MExhcng2VmVpNHR2L3hBS1NwZU15bllHZWVRdDE1Q3ZmbEtkeGZwSEN3V05Gd3ZtTGhQTVZEZnJtdVQ1NHJlYTdrOHh2NUE1NENCWjU4ZnFOQWZrUkZRNElxS0E2cHNDU3VnaEpYUmNPaUtoa2VsVDh2ZmU3UjZUUS9MMDM2akZSMmt1MFVBQUFPaTBFT0FBQUFBSkFWbk9xYkpTOW03ZmdoQmJUREc2N3RYcG1xM0hKdDBsaHQ4c2FvM2kxS3l2RjhqcU54ZVVhejhxTTZLZENwT2FyWHJOZzJ6WFphVkNDR09pQlh1RkdmdXBvSzFkMHlSRjB0bzlXeFo0aTY2cVZnZTF3YTBHN21TUEsvL24rU2xDOXA2RUdmVmpMU1VkbDRWOE5HZDZsOFFyZkt4Z1kxYkd6WXpsQm5qSHhWMThvNys0N1VIeHNBZ0FGd2pESHA4eU10Z3hDTlJtMG5BQUFBQUFCczYxd24vK3F2cC9TUVBTWmZGZDVJcmZYRzZ0bjRkSzEweDhwTmd6dEQ1UHQ4T3ExWWVuZGh1ODR5TlRveHNrbGw2ck9kQlNCQkl2MStkZFNYcXJWK2tob3FocWl0T2lZdmJ2L3RQVi9BMFlqampNYlBhZFdZYVIwcW54aFVmbkhxZmpqQU8vNHltUWtmVGRueEFBQ1pKUkFJeU9leisyZDFCamtBQUFBQVFHYno0dkt2L0tMVVc1WGN3OGpSVm0rRVhuUW5hMkZzdGpaNm8yVGtKUFdZaWVCekhNMHJ5ZE8vRjdmcW5kNUd6UTJ2azM5Z3A4MEFzTWh6cGE3NkVqWHRtcXJhVldWcTN4NlZNdUR0UE1jbmxVK1JKczlyMXZqWjdTcWZHSlNUeFBkQlRjRW91ZWM4TENkUW5MeURBQUF5Rm9OY0FqRElBUUFBQUVDT3EzOU0vb29yay9MU1VlUFRCbStNWG5DbjZ2N1lDV28wSlVrNVRpcU55TS9YNTBmRTlSR3pSaWYydnlySGVMYVRBTHlOTVZKbi9WRFZWYzVXOWVJOFJYcnNYWTQzVVFxSE9wcDJkb2NtbmRpaVVjZjF5UmRJL0Z1UzNwVC9rcG4xM1lTL0xnQWc4ekhJSlFDREhBQUFBQURrTGhQclVXRHBmMGpScm9TKzdnNVRwb1d4V2ZwcjdCUzFtK1RjQXk0ZFRDd3MwbGRHOU91QzZGTE5ESzNWQUc4NEJTREJ1cHFLdEdmYkxGVXRMbEYvYy9hKzU1VmY0bWpPdTFvMDVaUVdEWjhRU3R3TCt3dmtuZk9RVE9HNHhMMG1BQ0FyTU1nbEFJTWNBQUFBQU9RdVg4M05jbmJlbVpEWDZqZDVXdUpPMWw5aXAyaVpPekVocjVsSlRpc2Jxa3RMRy9TZTNzZFZFR3V6blFQa0REZm1xTDU2b2pZOVAxWHROUWtjcHpMRXNJbEdKNzJ2VnBOTzdsWmU0YkhmYzg2TWVwZThVNjVOUUJrQUlKc3d5Q1VBZ3h3QUFBQUE1Q1ludUV1K3BaK1N6TEc5Z2R0dUNuVi83SGpkRUR0TFBhWWdRWFdaYTFSQm9TNGQ0K21peUZNYTBWOWhPd2ZJV3VFK3YybzN6ZFdtcDBvVjd1VDlyYndpYWU1N216WGo3R1lOR1hFc3Z4Nk92RE51bFJsK2VzTGFBQUNaajBFdUFSamtBQUFBQUNBMytkWi9YMDdySzRQKytqM2VVTjBSUDFtM1JrOVZWUDRFbG1XSGZKOVBYeHhmcHE5cGlhWjBMUkdYc3dRU282KzlTQlhMVGxIMTg2NjhPUGR3ZkR2SGthYlA3OVlKNzkrbFlXTWlnM29OTTJTR3ZIZmNJemwyMzNnRkFLUVBCcmtFWUpBREFBQUFnTnpqNjFnaFo4MjNCL1cxRFdhSWJveWNxVHRqSjhyanpkb2o4anVPdmpGNXJMN3BQcTJ4WGErSVlRNFluR0IzbnJZc1BWMWJuL1prUElhNEkzRjgwclN6dTNYaSszZHIyTmp3Z0wvZXpQMnh2SW1mVEVJWkFDQVRNY2dsQUlNY0FBQUFBT1FZTHliZjhvdmw5TzhjMEpkMW0zejlMWGFLcm8rZXBSaG54QTFZb1QrZzcwd1pvUytIRjZpOFo1WHRIQ0JqUlByenRIWGxQRzE2ekNjdnhoQTNVSTVQbW5sdXUwNyt0OTBxSGhZLytpL01HNjc0dVkvSXlSdWF2RGdBUU1aZ2tFc0FCamtBQUFBQXlDM083b2ZrMjNyTlVUOC9Zdng2T0Q1SGwwZk9VN2NLazFpV0c0WUU4dlNMcWNQMXVmNjdsTmU3MVhZT2tMYTh1S1BxTlNkcTdVTWxpb2NHTUNUaG9BTDUwcndQNzliczgxc1Z5RCs2WWROTStxUzhPVDlPY2hrQUlCTXd5Q1VBZ3h3QUFBQUE1SkJvcC95dlhTVEYrNDdxNmV1ODBmcE8rRUpWZWVWSkRzczljMHZMOUlmeFhaclg5RGNwM204N0IwZ3JiWHRHYWVuOXg2dXJsbjgzRXEyb3pPaWNpN2Rwd2duZFIzNnlMMC9lL1B0bGlpY25Qd3dBa05ZWTVCS0FRUTRBQUFBQWNvZHY2Ky9sN0g3d2lNL3JNZm02TnZvTzNSWTdOUVZWdWN1UjlMV3BVL1FEOTNFTjcxeGlPd2V3TGhMMGEvM2lzMVgxRE85WEpkdVUwN3AxNWlkMnFuaFk3TERQTStWbnl6djlqeW1xQWdDa0t3YTVCR0NRQXdBQUFJRGM0UFJ0bDIvWlp5VWQvcSt4aStOVGRHbmtBMm95SmFrSmcwYmtGK2lHR2FXNnNPV1Bjc0pOdG5NQUszWlhUdE95dThjcjNCVzJuWkl6OGdxbHN6NVZxMmxudGN0eER2MDg3OVFiWkVhZWw3b3dBRURhWVpCTEFBWTVBQUFBQU1nTnp1cEw1T3RjZmNqUGgrVFhWWkZ6ZEd2c3RCUlc0YTIrUG4yR2ZtWWVVM0hMQzdaVGdKU0pSLzFhKzhKOGJYMktJYzZXS2FkM2EvNW5kaWkvMkQzbzUwM3hGSG5uM0M4NWdSU1hBUURTQllOY0FqRElBUUFBQUVEMmMxcGZsbS85RHc3NStaMWVxYjRRK29ncXphZ1VWdUZnWnBlVzZmYmpvcHBlZDVNVUQ5ck9BWktxcDMyNFh2ejdLZXF1NjdXZGt2T0tobmw2ejFlck5ITGF3ZS9iWjJaK1I5N1V6Nlc0Q2dDUUxoamtFb0JCRGdBQUFBQ3luQmVSNzdWUHlRazNIUEFwWTZUSDNKbjZWdmhDeGVTM0VJZUR5ZmY1ZE1PSk0vV0psaHZsOUZYYnpnRVN6aGhwKzhZVHRZSHd2Vm9BQUNBQVNVUkJWT3p2UlRKdVJyKzFsbDBjUjZkOFpJOU91cUJSenR2ZWMzWHlTaFUvNXhFcHY4eE9Hd0RBS2dhNUJHQ1FBd0FBQUlEczVxdTdTMDcxSHc1NFBHejh1aXp5THQwUlA4bENGWTdHSnlaTjFiVkZyNmk0NFZIYktVREN4S04rTFgvc25kcXhwTTkyQ2c1aHdrbTlldWZudHgxd0NVc3o0V1B5anYrRnBTb0FnRTBNY2duQUlBY0FBQUFBMmN1SnRzbjM2a1dTRzlydjhRNVRxQytIUDZ5bDdrUkxaVGhhcDVlUDFKMlRPalZxeDAyU09majluWUJNRWVvdDB1TGI1NnQ5YTQvdEZCekIwRkZ4dmZlU1NnMGJFM256UWNjdjcreTdaSWJPdEJjR0FMQWlIUVk1dTBjSEFBQUFBT0F3Zk50dU8yQ00yKzZWNmYyaGl4bmpNc1NhamphOXY2cEFWYk92a2dJbHRuT0FRZXRxSGFFbnJ6bWRNUzVEOUxZRzlPUlZKNm1wYXNpYkR4cFh2cXJmMjRzQ0FPUTBCamtBQUFBQVFIcnFycERxSDkvdm9WZmRpWHBQOEQrMXh4dHFLUXFEMFJnTzZvSjFUVm84N1RxWnduRzJjNEFCMjEwelRVLyszM1NGT3NLMlV6QUFibFI2L3VZNTJyRnF4SnNQZHE2VDAvUzh2U2dBUU01aWtBTUFBQUFBcEIvanlWZDluYVEzNzdMd1ZIeTZQaEc2U0dFRjdIVmgwRUp1WEo5ZFc2bDdKMXdwTTJTRzdSemdxTldzT1ZFdjNsZ3VMK2JaVHNFZ0dDTzlldnR4MnJob3JONjRjWTlUYzdQa2NSc2NBRUJxTWNnQkFBQUFBTktPMC9LQ25LNk4rejUrSURaWFh3cC9SSjRjaTFVNFZrYlM5elpzMUQ5SC9xOVVPc2QyRG5CRVZTdm1hZGsvQ20xbklBSFdQekZSYXg2ZEpHTWtKOXdvcC9aMjIwa0FnQnpESUFjQUFBQUFTQy94b0h4Vk4rNzc4Qit4ay9VL2tRc3NCaUhSZnJwNW8yNGQvZ09aWVNmWVRnRU9hY3RycDJyRm5YbTJNNUJBRll2SGFQWERreVFqK1hiZEl5ZmFianNKQUpCREdPUUFBQUFBQUduRnQrdGVLZElxU2JvbGVwcCtHbm1QNVNJa3c2KzJiTlpOcGQrUmhwOWlPd1hZanpIU3BwZFAxNXA3L2JaVGtBU1ZTOFpvK2YxVFpHSkJPVlUzMk00QkFPUVFCamtBQUFBQVFQb0lOY3FwL1ljazZjN1lTZnAxOUoyV2c1Qk12NjJzMFBVbC95MlZNY29oZld4NDZUU3RlNERMNDJhejZsZEhhZlhEaytVMFB5ZDFiYktkQXdESUVReHlBQUFBQUlDMDRkdjJSOG1MNmZINFRQMHc4bDdiT1VpQnE3WnUwVDBqTHBVcG1XbzdCVkRObXVPMThTSGVMc3NGbFV0R2E4TlRZK1dyL0szdEZBQkFqdUJQR0FBQUFBQ0E5TkM1VGs3VGMzb3BQbGxmRC8rYjdScWswQTgycnRmaXlaZExCYU5zcHlDSDFWZE4xYkovbHRqT1FBcHRlR3FDcXAvcGxxOTl1ZTBVQUVBT1lKQURBQUFBQU5oblhQbXFybE9GTjFJWGh6OHFUMXd1THBkNHh1akxhemVwY3VaVlVtQ0k3Unprb003bVVWcHk2K2k5TjVCRFRsbnh3QlExN1JoaE93TUFrQU1ZNUFBQUFBQUExam1OVDZ1anAwNmZDSDFjTWZsdDU4Q0NrQnZYUld1cjFIRDgxWkl2ejNZT2NraC9kNm1ldlg2bTNKaG5Pd1UyR0duMUZRL0t1SHovQVFESnhTQUhBQUFBQUxBcjNxdFl6UzM2ZlBpamFqUEZ0bXRnVVhzMG9vdTN0Q280ODRlMlU1QWo0bEcvWHZqemFZcjJSVzJud0tMT3JYdFVmZC9MdGpNQUFGbU9RUTRBQUFBQVlKVlRlN3QrMWp0UHE5eHh0bE9RQmlxNk8vV2oxckV5NHo1c093Vlp6aGhwK1JQbnFydXV6M1lLMHNEbW01OVNyRDlzT3dNQWtNVVk1QUFBQUFBQTlnUjM2WjgxRzNWWDdDVGJKVWdqRCszYW9UdUtQeVZUTXMxMkNySll6Wm9UdFdOeDBIWUcwa1M0czAvcmZyL1FkZ1lBSUlzeHlBRUFBQUFBck5teTZTLzZXZVI4MnhsSVF6L2J0RjZicC8xS0NwVFlUa0VXNm1nY3JSVjNGTm5PUUpyWmR2OHI2dHZWYWpzREFKQ2xHT1FBQUFBQUFGWUVXNWJxSzAzalpPVFlUa0VhaW51ZVByKytTdDJ6TDdPZGdpd1REUWIwcjl0bXkzakdkZ3JTalBFOHJmalZmYll6QUFCWmlrRU9BQUFBQUpCNlhreVhyVjJzT20rWTdSS2tzZnBRdjM3U1VDZ3o3a08yVTVCRlZqNDVYNkcya08wTXBLbW0xeXBWdjJTejdRd0FRQlppa0FNQUFBQUFwTndUR3gvUXZhR3B0ak9RQVI3ZFhhdG55eTZXOHN0dHB5QUw3TjQ2V1R0ZVlvekQ0YTI5NmhGNXNianREQUJBbG1HUUF3QUFBQUNrVkd0dmc3NWJ5eHVkT0hvLzJyUlpQYlAvMTNZR01sdzBGTkRTT3liYXprQUc2Tm5ScEsxM3ZHZzdBd0NRWlJqa0FBQUFBQUFwZGRteUJRb3BZRHNER2FRNUhOSlA5K1RKakwzUWRnb3kyS29uMzZGSVQ5UjJCakxFbGx1ZlViUTdhRHNEQUpCRkdPUUFBQUFBQUNuendyWlg5RmcvOTQzRHdEMjh1MWFMeXo4djVaZlpUa0VHMmxNMVdkdVhoRzFuSUlORWUwTmFkODJqdGpNQUFGbUVRUTRBQUFBQWtCTDlzWmgrdEdXcjdReGtzRjlVYkZWazJyZHNaeUREdURGSEt4NllZanNER1dqN0kwdlZYZE5nT3dNQWtDVVk1QUFBQUFBQUtmSDdsUStweVN1eW5ZRU10cjJ2Ui84TXo1Uktqck9kZ2d4U3MrWkU5VGVIYkdjZ0F4blBhUFVWRDlyT0FBQmtDUVk1QUFBQUFFRFNWWFUyNmM4dG51ME1aSUhycTdlb2IrYjNiR2NnUTBUREFhMTlhSWp0REdTd3B1VlYydjM4QnRzWkFJQXN3Q0FIQUFBQUFFaTZtOVk5YlRzQldhSXJHdFgvTlFSa1JzeTNuWUlNc09IRk14VVB4MnhuSU1PdHZmb1JlYkc0N1F3QVFJWmprQU1BQUFBQUpOV201cTFhMEoxdk93Tlo1UGJhYXUyWmZJbms4TFlHRHEybmJZZ3FuMlNNdzdIcjI5V3Fpcjg5YnpzREFKRGgrSk1yQUFBQUFDQ3BmcmQraWUwRVpCblhHUDJtdGsxbTNJZHNweUNOclgvK1ZOc0p5Q0lWZjM1VzBaNmc3UXdBUUFaamtBTUFBQUFBSk0yS25VdjFZcEQ3TnlIeG5xemZwZnF4bjdTZGdUVFYwMXFzbmErR2JHY2dpOFNDRWEyNThpSGJHUUNBRE1ZZ0J3QUFBQUJJRHVQcGxzcVZ0aXVRcFZ4amROM3VYcGxSNTl0T1FScmFzblNlN1FSa29SMlByVkRYMW5yYkdRQ0FETVVnQndBQUFBQklpcXJhUlhvK1BOSjJCckxZUTNYYjFUbnhjN1l6a0daQzNmbmE5a0xjZGdheWtURmE5ZXY3Wll5eFhRSUF5RUFNY2dBQUFBQ0F4SE5EK25QVmF0c1Z5SEpSejlNTlRhNVVmcHJ0RktTUmloWHpaRHdHRXlSSHk1cHRxbnVTLzc0QkFBYU9RUTRBQUFBQWtIQzdhKzdWL2VIamJHY2dCOXhkdTAwOVU3NWlPd05wSXR5ZnA4cW5ITnNaeUhMcnJsMGdMOHBabUFDQWdXR1FBd0FBQUFBa2xCTnUwbFUxZFRMaVRYRWtYMzg4cGl2ckhabFI1OWxPUVJyWXNQZ01lWEhQZGdheVhMQ3hVNXR1ZWRwMkJnQWd3ekRJQVFBQUFBQVNhdFdtdituUitDemJHY2doZCs2bzBvNEozNUNjZ08wVVdOVGRQRXhWaTJLMk01QWpLdi94Z3NMdHZiWXpBQUFaaEVFT0FBQUFBSkF3YnVkNi9heWgySFlHY293bjZTZFZlMlNtZk5aMkNpd3hSbHI1eENtMk01QkQzRWhNcTMvemdPME1BRUFHWVpBREFBQUFBQ1NHY2ZYWXVudTB5UnR0dXdRNTZPWFdKaTB1K2JDVVgyWTdCUmJVVjA5VzQ3cCsyeG5JTVhYUHJGSDc1anJiR1FDQURNRWdCd0FBQUFCSWlFajkwL3A1ejJ6YkdjaGh2NnlvVUd6NnQyeG5JTVU4VjFyeDBCVGJHY2hScTMvemdJd3h0ak1BQUJtQVFRNEFBQUFBY094aXZicGw4MHZxTW9XMlM1RERhbnE3OVpmUVRHbm9UTnNwU0tHcVZmUFUzeGl5bllFYzFiYStWclVMVjlqT0FBQmtBQVk1QUFBQUFNQXhhOXgydDY0TnpiT2RBZWo2cXMzcW1mRUQyeGxJa1Vnd1gydnVLN0NkZ1J5My92Y0w1RWJqaXI5UVpUc0ZBSkRHR09RQUFBQUFBTWZFQ2UzV3IycWFaZVRZVGdIVUc0dnA4dDF4bVRIdnQ1MkNGRmo3L0ZueTRwN3RET1M0VUZ1UDl2elhYeFg4OWdPS3Y3cmRkZzRBSUUweHlBRUFBQUFBanNuUzlYL1RFKzRNMnhuQVB2ZnNyRkhOK0s5S3ZuemJLVWlpenNaeTFUd1h0cDBCU0pJMmJLeVVKSVd2ZnQ1eUNRQWdYVEhJQVFBQUFBQUd6V3Rmb1o4MUQ3ZWRBZXpIU1BySjFoMHl4MzNSZGdxU3hVZ3JIenZaZGdXd1Q2OFhVOU9FUW5rMUxZcmR2dHgyRGdBZ0RUSElBUUFBQUFBR3h3M3B3UTBQYXFzWmFic0VPTUJycmMxNk11ODlNdmtqYktjZ0Nlb3FqMVB6cGo3YkdjQisxdTZxbFNrTUtQVDdGMlQ2SXJaekFBQnBoa0VPQUFBQUFEQW8vYnNlMVMrNlQ3Q2RBUnpTcnlzMkt6N3pVdHNaU0RBMzdtalYvUk5zWndBSGNCMXBhMmxjY2oyRmYvV1U3UndBUUpwaGtBTUFBQUFBRE1xTjFUWHFGL2ZvUXZyYUZlelRUZDNqWllhZGFEc0ZDVlM1N0RRRjI3bDNITkxUdHFaR3hTY01WZXlwelhLM3Rkck9BUUNrRVFZNUFBQUFBTUNBMWZiMzZvL0JHYll6Z0NQNlE4MFdkUjczWGRzWlNKQlFiNkhXUGNqYldVaHZGVzZQSkNsODVUT1dTd0FBNllRL3dRQUFBQUFBQnV5WEcxZmJUZ0NPU3RoMTlmTmQvVExqUDJJN0JRbXc5dG16WkR4ak93TTRyTHFHSnNWbWpaSzdmS2ZpTDlYWXpnRUFwQWtHT1FBQUFBREFnS3pyN05BTFRmVzJNNENqOXNpdVdtMGMvWitTdjhoMkNvNUIyKzVSMnY1aTBIWUdjRlEyQnZkZXJqSnkzYjhrdzRnTUFHQ1FBd0FBQUFBTTBKKzM4OVAreUR5WGJhMlZOKzJydGpNd1NNWklxeDduWG9ESUhBMjdHaFU5WTZMYzZoWkY3MTlqT3djQWtBWVk1QUFBQUFBQVI2MGpHdGNMamJ0c1p3QUR0cnl0V1FzRDU4Z1VqcldkZ2tHbzJ6SkxyUlc5dGpPQUFha0l0a3VTSXJlOEpOTVhzVndEQUxDTlFRNEFBQUFBY05UK3RLMVcvWEhlVkVSbSt2WG1qZkptLzlCMkJnYklpL3UwNHA2UnRqT0FBZHU5ZVlmTSsyYkp0UFVyZk5PTHRuTUFBSll4eUFFQUFBQUFqc3EydnBBV04rKzJuUUVNV21Nb3FHdmF5MlNHbjI0N0JRT3crYlV6Rk9tSjJzNEFCcVUydnZmTXp2Z0RhK1hWZFZpdUFRRFl4Q0FIQUFBQUFEZ2kxeGd0YUd6Vnp0NVcyeW5BTWZsajlSWjFIdmRkeWVFdGtVd1E3Q25XaG9lTjdReGcwQ3BmMnlqZlNlTmtvbkdGZnZPMDdSd0FnRVg4NlJNQUFBQUFjRVNyT251MHVidERJVGRtT3dVNEpqSFAwMDkydE10TXZNaDJDbzdDbW1mT2xQRVk1SkM1dkdoY3JaT0hTSkxjMTNZby9tS041U0lBZ0MwTWNnQUFBQUNBd3dyR1hUM1IxSzdHWUpmdEZDQWhIdHV6VTJ2S1B5a0ZodGhPd1dHMDdocW4ycGY3YldjQXgyekxocTF5aGhkTGtzSlhQeXZGWE10RkFBQWJHT1FBQUFBQUFJZjFmR3VIK3VPdWR2VzIyMDRCRXVibkZkVXlNeTZ4bllGRE1kS3loMmZicmdBU29udFhpOXdMWmttU3ZKMGRpdng5bWVVaUFJQU5ESElBQUFBQWdFTnFpVVMxcExWTGZiR0l1cU1oMnpsQXdxenJiTk45N2lreXhaTnRwK0FndG0rWXE2N3RmYll6Z0lUWjJmL21XZWJSdnkrVmFlUHNUd0RJTlF4eUFBQUFBSUJEV3RqWUppT3BKZHhqT3dWSXVDdTJiRkI4em85c1orQnQ0akZISys4cHM1MEJKTlRPMVZYeW56UmVrbVI2d3dwZi9aemxJZ0JBcWpISUFRQUFBQUFPcXJJM3FJcWV2VC9CMzlEWGFia0dTTHoyYUVSWE51YkxqRHpYZGdyZVl1UExaeXNXak5uT0FCS3F2NkZEa2RQRzcvczQ5dVJtdVJ2ckxSWUJBRktOUVE0QUFBQUFjSUNZNTJsQlE2c2t5Y2lvTWRSMWhLOEFNdE5mYWlyVlBQVmJraE93blFKSmZSMUR0Zm5SdU8wTUlDbDJ0cmErK1lFeENsL3hqR1NNdlNBQVFFb3h5QUVBQUFBQURyQ2lzMGN0a2Fna3FUM2NKNDgzREpHbFhCbjl1S3BCWnNwbmJhZEEwdXFuejdDZEFDVE56aFdWQ3B3NVpkL0g3cVlHUlI5ZWI3RUlBSkJLREhJQUFBQUFnUDMweGVONnFxbGozOGV0NFY2TE5VRHlMV3JjcmVXbEg1UHlodGxPeVdsTnRSTzFheG0vM3lCN2hWcTdGWnMvWmIvSHdqY3RsdW1QV2lvQ0FLUVNneHdBQUFBQVlEL1BObmNvNUxyN1BtNE85bGlzQVZMajUxczJ5NXY1UDdZemN0cnlCNmJiVGdDU3JpbjR0dEc1clYrUlA3eG9Kd1lBa0ZJTWNnQUFBQUNBZlJyREViM2E4ZVlBWjR4UlM1aEJEdGx2YzNlbjdvek9sWWJPc0oyU2s3YXRPMWs5dS90dFp3QkpWMSs1VTc3SncvZDdMSHJmYW5sMUhZZjRDZ0JBdG1DUUF3QUFBQUJJMmp1K0xXaG9rM25ML2VJNm84SDlQZ2F5Mlc4ck5pZzI2NGUyTTNLT0cvZHJ4WjFGdGpPQWxHaGJ1ME9CZDgvYS84R29xOUFWejlnSkFnQ2tESU1jQUFBQUFFQ1N0S1UzcU9xKzRINlBkVVk0WXdXNW95c2EwZVY3ak15WTk5bE95U25yRjgrWEczV1AvRVFnQzhUNncrb2JWWGpBNCs2cjJ4VmZVbU9oQ0FDUUtneHlBQUFBQUFERlBLTUZEYTBIUE40YTRuS1Z5QzEvMjc1VmpaTy9JZm55Yktma2hKNzJNbTE1TEd3N0EwaXBocFpXeVhFT2VEeDgxWE15TWNacEFNaFdESElBQUFBQUFMM1MzcVgyYU95QXh6czRRdzQ1eGtqNlllVk9tZU8rYURzbEo2eDY0bFRiQ1VES3RXNXJVT0NrOFFjODd1MXNWK3lmeXkwVUFRQlNnVUVPQUFBQUFISmNiOXpWb3VhT0F4NlBlWjU2WTV5NWd0enpRbE85WGlxK1FDYXYzSFpLVm12WU5sWDFxM3B0WndBcDExVlZMOTg3cGg3MGM1Ry92aXJUemcvREFFQTJZcEFEQUFBQWdCejNWRk9ib3A1M3dPTTlzZUJCbmcza2hwOXYzaVF6KzN1Mk03TGFzbnNuMjA0QXJBaTM5U2crdnZTZ256TzlFVVd1ZVQ3RlJRQ0FWR0NRQXdBQUFJQWN0anNVMGZLT2c5OG5yaWZLMlhISVhUVzkzZnB6Y0lyTXNCTnNwMlNscWxXbnE3K1owUis1cTl1TEhQSnowY2MzS2I2eFBvVTFBSUJVWUpBREFBQUFnQnpsR2FOSEcxb1ArZm1lS0crV0k3ZGRVN0ZCa1JuZnQ1MlJkYUtSZksyNjIyODdBN0NxdmJsRFRtSGV3VDlwaktMLzkyeHFnd0FBU2NjZ0J3QUFBQUE1YW4xM24ycjdRNGY4ZkcvczBEKzlEK1NDL25oY1A5OFZraG4vWWRzcFdXWGR2K2JMaXg5NG1Wd2dsM1R0YUpKL3pwaERmajYrWVkraWo2eExZUkVBSU5rWTVBQUFBQUFnQjBVOG80V0hPVHRPa25wamh4N3JnRnh4VjIyTmRrNzRzdVF2c3AyU0ZicWFSNnJxcVg3YkdZQjF3Zm9PK1k4ZmQ5am5SRzU4VVNZWVRWRVJBQ0RaR09RQUFBQUFJQWN0YWUxUVQ5dzk3SE42b3d4eWdDVDlaRXVOekxTdjJNN0lDcXVlbkdjN0FVZ0xmWTBkY3FhUFBPeHpUR3VmSW45WWtwb2dBRURTTWNnQkFBQUFRSTdwak1YMVhFdm5FWjluVXRBQ1pJSWxMWTE2UHY5OG1ZSkRYMTRPUjdhN1pxWWExM2JiemdEU1FxUzlWeHBaY3NUblJlOWRKVy9Ya2YrYkRRQklmd3h5QUFBQUFKQmpubWhzazJ1WTI0Q0J1R3p6UnBrNVA3Q2RrYkdNY2JUOG5zTmZuZy9JTlNIZlVkeExNZW9xZk9VenlZOEJBQ1FkZ3h3QUFBQUE1SkR0ZlVHdDdlcTFuUUZrbk5yK1h2MnBaNHcwL0RUYktSbXBjdVdaQ3JVR2JXY0FhU1ZzRG4vcDZEZkVYOTZtK012Ymtsd0RBRWcyQmprQUFBQUF5Qkd1TVhxMHNjMTJCcEN4cnEzWXFMNFozNVBrMkU3SktKRlFvZGJleDY4WjhIYjl2ZjJTLytqZW5nMy83amtwZmhSbjFBRUEwaGFESEFBQUFBRGtpRldkUGFvUFJXeG5BQmtyNk1iMWl4MWRNaFAvdzNaS1JsbnozSHg1c2FNN0V3aklKYUcyWGptamhoelZjNzNhTmtYK3VTekpSUUNBWkdLUUF3QUFBSUFjRUhJOVBkSFlianNEeUhqMzFXMVQxZWpQeU1rN3VqZlJjMTFIMDFodGY3N1BkZ2FRbHFMZC9mS05IbnIwei8vcmEvTGErNU5ZQkFCSUpnWTVBQUFBQU1nQno3ZTBxOS9sREJYZ1dCbEpQOWxTSlhmYU4yMm5aSVFWajU0Z1k0enREQ0F0eGZvamNrb0xqL3I1cGllc3lEWFBKN0VJQUpCTURISUFBQUFBa09WYUl6RzkyTnBsT3dQSUdzdmFXL1M0N3l5WjRrbTJVOUphM2RZNWFxM29zWjBCcEsxNE1DeG5XTkhBdnVhSnpmSTJOeVNwQ0FDUVRBeHlBQUFBQUpEbEZqUzBpdk5UZ01TNmZQTTZtVGsvc3AyUnRqeFhXbkhYU0ltejQ0QkQ4bUx1Z002UWt5VGplUXBmc1NoSlJRQ0FaR0tRQXdBQUFJQXNWdFVYVkVVdjk1c0JFcTBoRk5SMXJTVXlJK2JiVGtsTFc1Yk5WN2dyYkRzRFNHc203a241Z1FGL1hYekRIc1VXYkVoQ0VRQWdtUmprQUFBQUFDQkx1Y1pvWVVPYjdRd2dhLzJoZW91NlozeEhjdnkyVTlKS3NLZEVHeDZNMjg0QTBwN25lbEpnY0cvUGhtOVlMQk9NSnJnSUFKQk1ESElBQUFBQWtLV1dkL1NvTVJ5eG5RRmtyWWpyNnFmVnpmSW1mY1oyU2xwWisrelo4bHd1VlFrY2tVOXk4Z2MzNkp1V1hrWCsrRktDZ3dBQXljUWdCd0FBQUFCWktCaDM5V1JUdSswTUlPc3QyTE5UNjBkY0pDZC9tTzJVdE5DeVo3eDJMT214blFGa0JIOWVRTWIxQnYzMXNYdFd5ZHZkbWNBaUFFQXlNY2dCQUFBQVFCWmExTkt1a092YXpnQ3luakZHdjZyY0tuZjZ0MjJucElWVkMrYmFUZ0F5aGhQd1M5SEIvN2ZhUk9JS1g3a29nVVVBZ0dSaWtBTUFBQUNBTE5NVWp1cmx0bTdiR1VET1dObldva2ZOeWRLUTZiWlRyS3F0T0VudFcvbTlCemhhL3Z5QUZEMjIreTNHWDZwUi9KVnRDU29DQUNRVGd4d0FBQUFBWkJGampCWTJ0TnJPQUhLS2tmU2J6ZXZrenZxaDdSUnIzTGhmSys4cXRaMEJaQlIvUVo3TU1ad2g5NGJJNzU2VDRvTy85Q1VBSURVWTVBQUFBQUFnaTFUMEJyVzFMMmc3QThnNVRlR1FybTRPeUl4K3IrMFVLell2UFVlUm5vanREQ0NqRkpZUGtZS3hZMzRkZDBlYkluY3NUMEFSQUNDWkdPUUFBQUFBSUV2RVBFK1BjblljWU0ydE5aVnFtM3FKNU11em5aSlMvZDJsMnZRSVl4d3dVQVhsUStXMTl5WGt0YUovZmxWZUJ6K1FBd0RwakVFT0FBQUFBTExFYXgwOWFvOGUrMC9hQXhpY2lPZnFaOVY3WktaKzNuWktTcTFlZEpZOExwY0hERmpoeUtGU2drWTAweE5XOVBjdkpPUzFBQURKd1NBSEFBQUFBRm1nTCs3cTZhWjIyeGxBem51aXZrNHJobjVZeWkrM25aSVNUYnNtcSs3bEx0c1pRRVlxSERrc1lXZklTVkwwc1ExeXR6UW03UFVBQUluRklBY0FBQUFBV2VDcDVuWkZQVStTc1owQzVEVFBHRjFXc1ZuZXJFdHRwNlRFaWdkbjJFNEFNbGJwcEpGU1Z6aHhMK2daaGE5NEpuR3ZCd0JJS0FZNUFBQUFBTWh3dTBOaExXdnZmdjBqeDJvTEFHbGpaN3Z1amM2VUtUM2Vka3BTYmQ5MG1ycHJlMnhuQUJrcFVGU2dmTmVSOFJKN3VWZDMvUjVGRjI1STZHc0NBQktEUVE0QUFBQUFNcGhucElXTnlibFVaV0VnUHltdkMyUTdJK24vdHF4WGRPYjNiYWNrVFN5YXA1VjNGZGpPQURKVzhkZ3llVTNkUjM3aUlFUnVXQ3lGdUtjc0FLUWJCamtBQUFBQXlHQWJldnEwdlMrWWxOY2VHaWhNeXVzQ3VhQTlFdGFWZStJeTR6NXNPeVVwTnIxeXJtTDl2T0VQREZieDJPRlNjMjlTWHRzMDl5cDg4NUtrdkRZQVlQQVk1QUFBQUFBZ1EwVTlvNFVOTFVsNy9iS0NvcVM5TnBBTC9yNWpxK29uZmxueVo5ZTQzZE5lcmkyUEplY0hBWUJjVVRwdGpMeUc1RjN5TlhyUEtubDd1cEwyK2dDQWdXT1FBd0FBQUlBTXRhU3RVOTB4TjJtdlgxWlFrclRYQm5KQjNCajk3OVlkOG83N3N1MlVoRnI5OU9reWJtTHZld1hrbXVGeko4cXRiRXplQVNKeGhhOThKbm12RHdBWU1BWTVBQUFBQU1oQVhiRzRubXZwU09veFN2T3k2Nndld0libm0rcTF0T1Q5VXVFWTJ5a0owYmh6dXZZczc3U2RBV1M4OGhNbXk5dVN4RUZPVW54Smpkelh0aWYxR0FDQW84Y2dCd0FBQUFBWjZQR0dWc1U5azlSamxPWnp5VXJnV0huRzZMTE5HK1hOL3I3dGxHTm1qS01WRDA2Mm5RRmtQTWZ2VTltVTBYSnIyNU4rclBCdm41TTRveFVBMGdLREhBQUFBQUJrbUIzOUlhM3Q3a3Y2Y2ZKOUFRM05ZNVFEanRXVzdrN2QwVDlSWnZocHRsT095YllOWjZpbnJ0ZDJCcER4eW1hTmw5bmRKWm5rL21DTkpMbmJXeFc5YzBYU2p3TUFPRElHT1FBQUFBRElJSzR4V3REWWxyTGpqUzRlbXJKakFkbnM2c3FOQ3MrNlZKSmpPMlZRWXVGOHJiNDN6M1lHa0JWR25EaEZibVZUeW80WHVmVVZtYzVneW80SEFEZzRCamtBQUFBQXlDQ3JPM3UxT3hoTzJmRkdGakRJQVluUUVRbnJpdHArbVVrWDJVNFpsQTB2bjZkWWY5UjJCcEFWUnA4MVUrNmFYU2s3bnVrSksvTDdGMUoyUEFEQXdUSElBUUFBQUVDR0NMbXVIay9oMlhHU1ZGNVFrdExqQWRuc2pwM1ZxaHYzT1NtUVdmOWVkYldQVXVXVHliOU1McEFyeHM2Zm8vaXkycFFlTTdwd2c5eUt4cFFlRXdDd1B3WTVBQUFBQU1nUS8ycnRVci9ycHZTWXBmbUZLZ3JrcC9TWVFMYUtlWjcrZDB1VnZPbmZ0SjB5SUt1Zk9GWEc5V3huQUZsaDZOVFJLcFJQcHFFN3RRZjJqTUpYTEVydE1RRUErMkdRQXdBQUFJQU0wQnFKNlY4dEhSYU83R2g4U1ptRjR3TFphWEZMb3hibm5TTlROTkYyeWxHcDN6RmJEYXR0L040RFpLZXhaODlTZk0xdUs4ZDIxKzFXN0xHTlZvNE5BR0NRQXdBQUFJQ004R1JUbTR5bFk0OHJZcEFERXNVWW8xOXUyU0F6OTBlMlU0N0lHRWNyN2gwbmE3LzVBRmxvd3Z0T1Z2emxHbXZIRDkrd1dDYkUvU0FCd0FZR09RQUFBQUJJY3pWOUlXM290bmYvcHRGRnBkYU9EV1NqYmIzZCtuUG5jSmtSODIybkhOYldOV2VycjVGN3h3R0pFaWpNMS9qNWN4Ui8wZDRnWjVwNkZMbmxGV3ZIQjRCY3hpQUhBQUFBQUduTU05S2pEYTFXRy9KOGZvMHRIbWExQWNnMjEyN2RxTDRaMzVVY3YrMlVnNG9FaTdYdVB0NDJBaEpwekR0bXk2dHVsZWtLV3UySTNiMHk5ZmV3QXdBd3lBRUFBQUJBT2x2ZTBhM0djTVIyaHFZTUdXazdBY2dxdmJHWUx0L1JKbS9TcDIybkhOUzZGODlSUE14bDdZQkVtdkxoMHhWZlVtMDdReVljVS9qS1oyeG5BRURPWVpBREFBQUFnRFFWY2owOTN0Um1PME9TTkw2WSs4Z0JpWGJmenUycUd2VkpLUys5TGd2YjBUUk9OWXM0ZXdaSUpIOUJuaVpmZUtxaUN6ZmFUcEVreFJaWHkxMWFhenNEQUhJS2d4d0FBQUFBcEtsbm16c1VkajNiR1pLa2ZIOUE0eGpsZ0lTS0cwKy9yS3lTTitQYnRsUDJzL3JKazJROFl6c0R5Q3BqejVramJXdVRxZSt5bmJKUCtMZUxwRFQ1Y3dZQTVBSUdPUUFBQUFCSVF5MlJxRjVxNjdTZHNaL2pTa2ZaVGdDeXprc3RqWHJPZjRZMFpMcnRGRW5TN3UwbnFHbGRoKzBNSU90TS84UTVpcjlRWlR0alArNjJWa1h2WEdFN0F3QnlCb01jQUFBQUFLUVpZNHdlclc5UnVwMmZNcjY0VEhtK2dPME1JT3Y4YXROYWVYTithRHREbnV2VGluc1kzb0ZFS3g1VHBnbm5IYS9vUTJ0dHB4d2dldHVyOGpxRHRqTUFJQ2N3eUFFQUFBQkFtcW5zQzJsclg4aDJ4Z0g4amsvVE9Vc09TTGphL2w3ZDBsWXNNL285VmpzcVY1K3JZSE9mMVFZZ0cwMzU4Qm55bHUrVWFlKzNuWElBcnp1a3lMVXYyTTRBZ0p6QUlBY0FBQUFBYVNUbWVYcTBvY1YyeGlGTkdjb2dCeVREVFZXYjFUWDFFc21YWitYNG9iNmgydkNnYStYWVFGWnpwRGxmZUsraUQ2eXhYWEpJc1FVYjVGWTIyYzRBZ0t6SElBY0FBQUFBYVdSWlo0L2FJakhiR1lkVWxsK2tNY1dsdGpPQXJOTVRpK3JYTzVwbHBuN095dkhYdlRoZjhYRFV5ckdCYkRiaDNTZXB5UE1wL2xLTjdaUkQ4NHpDVnp4anV3SUFzaDZESEFBQUFBQ2tpYjY0cXljYTIyeG5ITkdjWWVOdEp3Qlo2Y0ZkTzdScCtFZGw4c3BUZXR6MnBrbmEvbHhYU284SjVJcmp2M2FCSXZldFV0cmRHUFp0M0xXN0ZYdGlrKzBNQU1ocURISUFBQUFBa0NhZWJtNVh6RXZ6ZCt3a2pTa3FWV2xla2UwTUlPdkVQVStYYmFtUW1mM2RsQjUzNVlLNU1wNlgwbU1DdVdEa3ZPTTBhdFlFeGU1ZGJUdmxxSVN2WHl3VFR0K3o5QUVnMHpISUFRQUFBRUFhMkJPS2FHbDd0KzJNbytJNGpvNGZ6bGx5UURJc2Iydld3dmhjcVhSdVNvNVhWMzJxV2pkM3BPUllRSzZaKytYM0tiWndvMHd3dC90SG1RQUFJQUJKUkVGVU15NEhheHE3RmJubFpkc1pBSkMxR09RQUFBQUF3RExQR0Mxb2JMV2RNU0NUaG83VTBMeEMyeGxBMWpHU3JxeFlyL2ljSDBweWtucXNlQ3lnRlhjUFRlb3hnRncxZk81RVRYejNTWXI4OVRYYktRTVN2WE9GVEdObS9JQVFBR1FhQmprQUFBQUFzR3hqVDcrMjk0VnNad3lJVDlLSjVSTnRad0JaYVUrd1g5YzFTR2JjQjVONm5JcFY1eW5jSGt6cU1ZQmNkZkwvZkVUdW94dGtXdnRzcHd4TUpLN1FGWXRzVndCQVZtS1FBd0FBQUFDTG9wNm5CZldaZFhiY0d5YVdsR3RZUHZlU0E1TGgxcG9LdFU3K211UlB6cG1vZlQzRHRlbmh6UHBCQUNCVGpEaDVxaWJNbjZQd0xTL1pUaG1VK0l2VmlpK3J0WjBCQUZtSFFRNEFBQUFBTEhxcHJVdmQ4Ymp0akVIeE9ZNU9McDlzT3dQSVNrRTNybDlXNzVKMzNKZVQ4dnJybmo5TGJzUk55bXNEdWU3VUgzMWNzUWZYeVhSazZCbW94aWp5MjJjbDE3TmRBZ0JaaFVFT0FBQUFBQ3pwaWJ0NnBybkRkc1l4R1Y5U3B0R0YzSU1LU0liSDl1elUrbUVYeWhTTVR1anJ0alZPMDg0WE0vdjNIaUJkalgvWENSbzFZNElpR1hwMjNCdmNtaFpGNzE1bE93TUFzZ3FESEFBQUFBQlk4bmhqcXp4amJHY2NzMU5IVGJXZEFHUWwxeGhkdG5tVHpKd2ZKUFIxVnp3OFF5WUxmdThCMG8wVDhPdk15ejZqNko5ZWx1bUwyTTQ1WnRGYlg1SFhsYUZuK1FGQUdtS1FBd0FBQUFBTGR2U0h0THF6MTNaR1FwVGxGMnRhYVdMUDRBR3cxNnIyVmowU09VNGFmbXBDWG05SDVSbHEzOHJaY1VBeXpMcjRmQldIUFVYdlhXMDdKU0c4cnFDaTEvM0xkZ1lBWkEwR09RQUFBQUJJTWM5SUN4cGFiV2NrMUx6eVNTcndCMnhuQUZucHlpM3JGSm41ZlVuT01iMU9MRnFnTmZjV0p5WUt3SDVLSnBScjN2YytxdENWejBoWmRBWnE3TkVOOHFxYWJXY0FRRlpna0FNQUFBQ0FGRnZkMWFQZG9jeS9sTlZiNWZzRE9uM2tWTnNaUUZacURBVjFYWDFZbXZqeFkzcWRMU3ZlcVZBSGw1OERrdUdzWDE4c0xhcVV1N0xPZGtwQ0dkZFQrSXBGdGpNQUlDc3d5QUVBQUFCQUNrVmNUd3NiMm14bkpNV2trbkpOS0I1dU93UElTbi9admxYMTQ3OGcrUWQzaGx0djkwaHRXZENYNENvQWtqVDFJMmRxM053cEN2L3VPZHNwU1JGZlhhZllrNXR0WndCQXhtT1FBd0FBQUlBVWVyNjFRMEhYdFoyUkhJNmowMGROVllIZmI3c0V5RHJCZUZ5WFYyK1htZkhOUVgzOTJrVm55bzNFRTF3Rm9HalVNSjM1cTg4b2RNVXpNbjNaZGZiN1cwV3UvNWRNT0dZN0F3QXlHb01jQUFBQUFLUklaelN1ZjdWMDJzNUlxcUpBdms0Zk5jMTJCcENWbnFqZnBXVkY3NVlwbWpDZ3IydmFNMHQxcjJUWGZTdUJ0T0E0T3ZmYUw4cDVjWnZpejFYYXJra3FyNkZiMFZ0ZnNaMEJBQm1OUVE0QUFBQUFVdVR4cGpZWjJ4RXBNS21rWE5OS1I5bk9BTEtPWjR4K3VYbTl6SndmSGYwWEdXbmxnMU9VRTcvNUFDazIrNy9lcGRHVHhpcjg2NmRzcDZSRTlJNFZNazA5dGpNQUlHTXh5QUVBQUFCQUNtenJDMnBkVjYvdGpKUTVaY1FVbGVVWDJjNEFzczdHcm5iZDFUdGFYdm5aUi9YOGJadm1xMnQ3ZHArWkM5aFFmdndrbmZLOWp5bjRvd1V5b2R5NGxLTUp4eFMrY3BIdERBRElXQXh5QUFBQUFKQmtyakY2dEtITmRrWks1Zm44bWo5bXB2d09mKzBFRXUyYXlnMEt6N3BVY2c1L3Y4Wm9wRmhyN2d1a3FBcklIZm1seFhyWHJaY29mdHVyY3RmdHRwMlRVckYvVmNsZHNkTjJCZ0JrSlA1bUJBQUFBQUJKdHJLelJ3M2hpTzJNbEN2Tkw5TFpZN2lmSEpCb3JaR3dydHJaTFcvU0p3Lzd2RTJ2bmF0SVR5aEZWVUNPY0tSMzN2UlY1VzFzVXZSdlMyM1hwSjR4Q3YvZklzbmpPcmdBTUZBTWNnQUFBQUNRUkdIWDAyT043Yll6ckpsVVVxNDV3OGZaemdDeXp1MjExZG81OXJOeThrb1Ardm51anJHcWZEeDNMcE1McE1xODcvNC9qUjQzU3VHZlBtWTd4UnEzdWtYUnUxZmF6Z0NBak1NZ0J3QUFBQUJKOUZ4TGg4S3VhenZESWtjbmxVM1V4Skl5MnlGQVZnbTdybjVUV1NOMytuOGY5UE5ybnoxZFhpeWU0aW9ndTAzOThCazYvalB2VXZDUysyVkNVZHM1VmtYKzlMSk1OMmZnQXNCQU1NZ0JBQUFBUUpLMFJLSmEzTnBwTzhNNm44K25NMGRQMThqQ0V0c3BRRlo1cG5HUFhpdWNMdzNaLzlLd1RYdE8xTzVYbXkxVkFkbHAxR25UZGZibG4xWDRPdy9KcSt1d25XT2Q2UW9wY3QyL2JHY0FRRVpoa0FNQUFBQ0FKRERHYUdGRG0rMk10Skh2QzJqK21Ga2FFc2kzblFKa0RTT2p5emF0azVuem83Yzg2bWpGZlZ3bUZraWtvVk5HNjExLytxWml2MW1rK09wZHRuUFNSdlNSOVhLckdQOEI0R2d4eUFFQUFBQkFFbXp0QzZtaXQ5OTJSbG9wRHVUcG5lUG5xQ2lRWnpzRnlCb1YzWjM2WjJlcHpLanpKVWxtOUh2VXZaTXpjNEZFS1I0M1hPKy82M3N5ZjM1TnNhYzIyODVKTDY2bnlKV0xiRmNBUU1aZ2tBTUFBQUNBQkhPTjBTTU5MYll6MHBDajByd2luVDkyamdwOGZ0c3hRTlpZMzlVdTc1VHI1RjJ3V3Q2OHEyM25BRm1qY09SUWZlRHU3OHYvd0RwRjcxaGhPeWN0eFZmVktmYjBGdHNaQUpBUkdPUUFBQUFBSU1HV2RuU3JMUkt6blpHMnlncUtkZDY0T2NyejhWZFM0RmdOeWN2VHowNDRWWklVQ0FUa09JNzgrUUhMVlVEbUt4dytSQis0Ky92S2Y3WmFrVnRmc1oyVDFpTFgva3NtRXJlZEFRQnBqNy85QUFBQUFFQUM5YnV1SHVQZWNVYzBzbkNJM2pWdXJncjhuQ2tISEl0dlRKK3JVUVdGOHZ2OWNoeEhnVUJBSjE3eUlkdFpRRVlySEZtcUQ5ejNReFcrdUVQaGExK3duWlAydklZdVJXNTkyWFlHQUtROUJqa0FBQUFBU0tDbm16b1VOOFoyUmtZWVVUaEU3eDUzUFBlVUF3WnBVbkdKL21mMkNYdlBpbnQ5M0hZY1J5ZDgvUUlWalI1bXVRN0lUTVhqL2o5Nzl4MGdSWDIvY2Z3OXMrMzJlcU4zcVlJTkZSRlFVVFRXV0dLTEdxT0owY1NZR05NME1jblBxREVteGhoTlRJd2FlNklpelk2Z0l0MkdvQ0tnaU1CUjdyaGU5c3IybWQ4ZlYrQzRQVGpxM04wK3IzOWtkMmRtbjF2UHc5dG5QOTl2RG1lOGNETysxejRuZEsvS3VJNktQdjBoZG5IQTZSZ2lJcDJhQ2prUkVSRVJFWkg5cERBWVptbEZ0ZE14dXBSc1h5b245em1VVEsvUDZTZ2lYYzcvSFhZMFB0UFZVc1kxODZhbWNPenZMblVvbFVqWGxUbWtGMmM4ZnpQdTUxWVFma2dUWDN2Q0RrWUkvbkdPMHpGRVJEbzFGWElpSWlJaUlpTDdnUTNNMmxibWRJd3VLZFByWjNLZjBmVHlwenNkUmFUTE9ENi9GK2YyRzRScG1wZzc3Y2RvR0FhRHp6Nlduc2NNY3lpZFNOZlQ2N2poblA2L24yUGN2NERJays4N0hhZExpcjM5QmZFUEM1eU9JU0xTYWFtUUV4RVJFUkVSMlE5V0J1cFlYeGQwT2thWGxlcjJNckgzS0FhbjV6Z2RSYVRUTXcyRHU0OGNCOUJtT3E2WjIrMW0zTzJYSGN4WUlsM1drUE9PNDVUN3JpWCtzeGVKdnZxWjAzRzZMaHRDZjV3TGxwYnVGaEZKUklXY2lJaUlpSWpJUG9wWk5yTUtOUjIzcjd5bWkzRTloM05ZVGwrbm80aDBhcGNOR3NxaG1kbTRYQzRNdzJqM3VQd3hneGgyNmFTRG1FeWthekVNZzdFM2Y0UHhOM3lkNEZYUEVQdG9rOU9SdXJ6NDJoS2l6eTF6T29hSVNLZWtRazVFUkVSRVJHUWZMYXlvcGlZYWN6cEd0MkFhQm1OeUJ6Q3gxekRjcG41bEZkbFpsdGZINzhhTUJkcWZqbXRtbWlaamYza2g3aFR2d1lnbTBxVjRzMUk1OWVtYkdERjRJQTBYUFlhMXFkTHBTTjFHNkYrTHNBTWhwMk9JaUhRNit1MUdSRVJFUkVSa0g5VEc0c3d1cm5BNlJyY3pJRDJQMC9xTklUL0Y3M1FVa1U3bEp5UEdrT1AxN2JhTWE1YldJNHNqYmpyM0FLY1M2VnB5UncvazdKbTNrclYwS3cwM1RzTU9ScDJPMUszWVZRMkU3NXZuZEF3UmtVNUhoWnlJaUlpSWlNZytlR1ZiT1hGYmU2VWNDRm5lVkU3c1BZYVJtVDJjamlMU0tReE9TK2U2b2FNd0RLUERoWnhoR0J4NjlSVFMrdVllNEhRaVhZQUJvNzR6aGRQK2RpM0dyYThSK2M5U3B4TjFXNUVaSDJPdDAzTGVJaUk3VWlFbklpSWlJaUt5bHdycVF5eXJDamdkbzF2enVsd2MxZU1RSnZRYVJrb0hDd2lSN3VxMnc0L0JZNW9kTHVPYWVmdytqdjNkcFFjb2xValhrSktYd1pUSGIrU0l3MGNSdXVRSllzczNPeDJwZTR0YmhPNmM3WFFLRVpGT1JZV2NpSWlJaUlqSVhyQnNtMWxGK3VUM3dUSXdQWS9UK2gvTzBBeE4rVWh5bXBUZmk3UDZETUEwVGN3OTNGL1JNQXdHblhFMHZZNGJmb0RTaVhSdWgxeHdQT2M4ODB1eVozMU84T1lYc2V2RFRrZEtDckZsbTRqTldlTjBEQkdSVGtPRm5JaUlpSWlJeUY1WVVWM0g1bURJNlJoSkpjM3Q0OWdldzVqUWF5anBiby9UY1VRT0dyZHBjdmRSeHdIczhYUmNNNWZMeGJqYnJ3QmpmeVlUNmR4UysrUXc1ZkViT1hiaVVVUy85UlRSMmF1ZGpwUjBRdmUralIzU0huMGlJcUJDVGtSRVJFUkVaSS9GYkp1WHRtazZ6aEdHd2NEMFBFN3RmemlINS9SUnR5Qko0ZkpCUXhtUmtZWEw1Y0l3OXY2N1BtOVVmNFpmZHRKK1RDYlNPWmtlTjJOK2NBYm4vUE9IWkQ2eG5PQ3ZYOFlPNkVNMFRyQUtxNGs4dXNUcEdDSWluWUlLT1JFUkVSRVJrVDAwcjZ5YXVsamM2UmhKekNERjVXRjA3a0JPNjM4WVE5T3puUTRrY3NEa2VIMzhadlJSR0lheDE5Tnh6VXpUWk93dkw4Q1RscktmMG9sMFB2MVBQWUp6cHQ3Q3FMQ2Y4RGVmSnY3ZVJxY2pKYjNJays5akZXdlBYUkVSRlhJaUlpSWlJaUo3b0RvYVkwNUpoZE14cEVtdUw0MWplbzdnaE43RDZaZWE3blFja2YzdVo2TU9KOXZyMitjeXJsbHFiaVpIL1BUYy9YSXRrYzRrNzRqQm5QYllqVXljZEF6Rzk1NG44c3dIMkpibGRDd0I3R0NVME4xem5ZNGhJdUk0dzdadDIra1EreUlTaVRnZFFVUkVSRVJFa3NqVG03YnhjVTJkMHpFa0FjdTJLV3FvWWwzMVZrcERRYWZqaU95ekVabFp2RFBsNjdoTkU0OW4vKzJiR0FtRmVlV00zMU83U1V2dlN0ZVhjMmgvanJyeFBQTEt3MFQrdVFpN1hIOUhkMG9HcEQ1ek5lNXhnNXhPSWlKSnl1MTJZNXJPenFpcGtCTVJFUkVSRWVtZzlmVkJIbHkvMWVrWXNodHhPMDVKc0laTmdXSTIxOWM2SFVka3J6MC82VlJPN3RrSGo4ZXpUM3ZIN2N5MmJUYk4vNVQ1MXp5NDM2NHBjckQxUEhZWWgxMTlLbmtWTWNLUExzSFdrb2lkbm10a0w5SmUvRDZZMmdGV1JBNit6bERJdVIxOWRoRVJFUkVSa1M3Q3NtMW1GbXFhcEN0d0dTWjlVM1BwNDg5aGFEQkFTVU1aYTJxMHpLaDBMVk42OWVYa25uMHdUWE8vbG5FQWhtRXdZUExoOURseE5Oc1dyOW12MXhZNWtBelRaT0JaUnpQNi9BbWtmVnBLOUhkdkVxb05PUjFMT2lpK3RvVEk4eC9oL2RZNHA2T0lpRGhDRTNJaUlpSWlJaUlkOEg1bGdLbGJTNXlPSVhzcEVBa1NDRmV6c21vYnRkR28wM0ZFZHNscm1pdzg3VHdHcDZYdjkrbTRIVlYrVmNncnA5K3VmYmFrMDB2dGs4UElLeVl6dUY4ZmpMZldFbjNyQzdDNjlGdWFTY3ZNVFNOdHpnMFltWDZubzRoSWt0R0VuSWlJaUlpSVNCY1F0aXhlTE5KMFhGZVc2ZldUNmZYVE83MFg1UTBCZ3RFYVZsU1ZFbE1SSVozUTFVTkdNRGd0SFpmTGRjREtPSURzUS9vdzh1cFQrT0xKZVFmc09VVDJsanZWeDZDemorR1FzU1BJTEEwUmZXNEZzWklQbkk0bCs4aXFyQ2R5LzN4OHZ6L2I2U2dpSWdlZEp1UkVSRVJFUkVSMjQ5WGljdWFWVmprZFEvYXpTRHhHVlRoQVhiaUdsZFVWUkt5NDA1RkU2T0ZMWWVuWHppZlQ2OFhqOFJ6dzUydW9ydVdseWI4bFhGTi93SjlMWkhlOEdYNzZuM29FUTQ0YVRsWk5IT3UxMWNUWDZ3TXgzWTNoZHBIMjB2Y3hoL1Z3T29xSUpKSE9NQ0duUWs1RVJFUkVSR1FYeXNJUi9yaDJrOU14NUFDTFdqRXFRblhFWW5Xc3I2MmlPTlRnZENSSlVuODhjaHpYSERMeW9MMXBaTnMycTUrZXg3TGJuei9nenlXeU04TXd5QnJlaC83alI5R3ZaejVweFVGaTc2ekZMcWwxT3BvY1lLN2pCcFAyekZWT3h4Q1JKS0pDYmo5UUlTY2lJaUlpSWdmU294c0xXVk9yY2liWk5NVEMxRVlid0FxeHJiNldqUTBCSW5GTjBNbUJOU296bTNsVHpzRTBETHhlNzBGNzNtZ2t5aXRuL3A3QUJ1MlRLUWVXSnkyRm5GSDk2RHVzUC9uWjJhUUg0dGlmYk1INnNoUzY5RHVVc2pmOEQxeU01OHpSVHNjUWtTU2hRbTQvVUNFbklpSWlJaUlIeWhkMURUeThvZERwR05JSldMWk5JQklrYW9WeDJSSENWcFNLVUFPRkRmVlVSL1Y3cWV3N0E1aDI0dGM0SWI4WHdFRXQ1R3picG5ESmF0NzY5djBIN1RtbCt6SU1BMTkrQnRsOTg4bk95U0l6SzRQTU5EK3BRUnV6b0pMNEZ5VVFqamtkVXpvQm8xODJHYk52QUovYjZTZ2lrZ1JVeU8wSEt1UkVSRVJFUk9SQWlOczJmMXE3aWZKSTFPa28wc2xGckJpaGVKUzRGY2R0V0xnQU4zRU1vL0Z4RTNDWllHSTRHVk02dVd4dkNtZjFIUXpBaUF3L1dlNkQrd2ExWFZSRDBUMnZFMjBJdDN6dmlyVExzbkZoWUdEZ2RydnhBRVl3anRrUXdheVBRSGtEZGlEb2RFcnBBbnczbklUdkp5YzdIVU5Fa29BS3VmMUFoWnlJaUlpSWlCd0lTeXBxbUZGWTZuUU02WkpzYUZPK0picFBwSzFNd3lSamRlaWdQNjhyWnZHZFI5L0dYYXE5dTBUazRERlN2YVMvY1FOR3IweW5vNGhJTjZkQ2JqOVFJU2NpSWlJaUl2dGJRenpPN3o4dklHcFpUa2NSa1NSaUdBYnhsWFhVRlRveldYUlNWUTBYdnZpaEk4OHRJc25MYytaby9BOWM3SFFNRWVubU9rTWg1K3l6aTRpSWlJaUlkRUt6aXl0VXhvbklRWmNWTVJ3cjR3QVc1V1FST0xTUFk4OHZJc2twT25jTnNZODJPUjFEUk9TQVV5RW5JaUlpSWlLeWc2SlFtQ1VWTlU3SEVKRWtZeG9HaGU5Vk9CMkRwNDhZQ3FhV1Z4V1JnOGlHOEYxenNmVmhLQkhwNWxUSWlZaUlpSWlJTkxHQldZVmxUc2NRa1NTVVZoRW4zaEIzT2dicjAveHNtRFRDNlJnaWttVGlYeFFUZlg2NTB6RkVSQTRvRlhJaUlpSWlJaUpOUHF1cDQ2dDY1NWFMRTVIa2xHS1lGQzZyZERwR2l5Y0g5c0ZPOXprZFEwU1NUUGhmQzdFRElhZGppSWdjTUNya1JFUkVSRVJFZ0xodE02T3cxT2tZSXBKa0RDQytJZGc0b3R0SjFQbzhMRDNwVUtkamlFaVNzU3NiaUR3dzMra1lJaUlIakFvNUVSRVJFUkVSWUVGNU5ZR1k4OHZGaVVoeXliQk5LdGJXT2gyampWazk4b2oweTNFNmhvZ2ttZkMwNVZqcnk1Mk9JU0p5UUtpUUV4RVJFUkdScEZjYmkvTjZjWVhUTVVRa3lSaEF4Y2MxVHNkSXlIS1p6Snd3eXVrWUlwSnNZaGJCTzJjN25VSkU1SUJRSVNjaUlpSWlJa252MVczbFdIWW5XaTlPUkpKQ2RzZ2dXQnAyT2thN1BzaE1wMkxzUUtkamlFaVNpWDlRUU96Tkw1eU9JU0t5MzZtUUV4RVJFUkdScEZaUUgrVERxb0RUTVVRa3liZ3cyUHh1NTErVzdjbVJnekU4THFkamlFaVNDZjdsVGV4d3pPa1lJaUw3bFFvNUVSRVJFUkZKV3BadDgrSzJ6ditHdUloMFAvNnlHSGFrODAvbWJrMzFzZWJFa1U3SEVKRWtZMit0SnZLZnBVN0hFQkhacjFUSWlZaUlpSWhJMGxvWnFHZFRROGpwR0NLU1pId1lGQzJ2ZERwR2gvMjNieStzYkwvVE1VUWt5VVNlZUEvSzZweU9JU0t5MzZpUUV4RVJFUkdScEJTM2JhWnZMWFU2aG9na29kaTZCc0J3T2thSE5YamR2SFBTR0tkamlFaVNzUnNpQlA4NHgra1lJaUw3alFvNUVSRVJFUkZKU3ZQS3FxaVB4NTJPSVNKSkpzc3lxVnBmNzNTTVBmWjZYamFoSWZsT3h4Q1JKQk9kczRiNDhpMU94eEFSMlM5VXlJbUlpSWlJU05LcGljVjRvN2pDNlJnaWttUU1vT1NqS3FkajdCWGJNSGgrM0Nnd3VzNWtuNGgwRDZHNzNnQzc4Kys1S1NLeU95cmtSRVJFUkVRazZieGNWSTdlMWhHUmd5MnJ3U0JTR1hVNnhsNzdOTjNQdHVPR09CMURSSkpNL1BOaUlsT1hPeDFEUkdTZnFaQVRFUkVSRVpHa3NyNitnUlhWdFU3SEVKRWs0eklNdHJ6YjlTZHpuenlrUDdiWDdYUU1FVWt5b1FjWFlOZUduWTRoSXJKUFZNaUppSWlJaUVqU3NJR1poZVZPeHhDUkpPVGRGc09PV1U3SDJHZWxmaCtmbmp6YTZSZ2lrbXdxR3dqZFA4L3BGQ0lpKzBTRm5JaUlpSWlJSkkxbFZRR0tRdnAwdFlnY1hLbVlsSHpTTmZlT1MrVFozbmxZUFRLY2ppRWlTU1k2YlFYV0JuMndTa1M2TGhWeUlpSWlJaUtTRktLV3pheWlNcWRqaUVnU3F2KzhleTJURzNXN21YM0NvVTdIRUpGa0U3TUkzam5iNlJRaUludE5oWnlJaUlpSWlDU0Z1YVdWaE9KZGY3azRFZWxhc21NbXRadUNUc2ZZNzk3T3lhSnVWRytuWTRoSWtvbS9YMEQwclMrY2ppRWlzbGRVeUltSWlJaUlTTGRYRVlueWRtbWwwekZFSk1rWVFQR0gzV2VweXAzOTk4aWhZQmhPeHhDUkpCUDZ5MXNRaVRzZFEwUmtqNm1RRXhFUkVSR1JidTlGTFZVcElnN0lDRUFrRUhVNnhnR3pOaTJWVFpPR094MURSSktNdmFXSzhIK1dPQjFEUkdTUHFaQVRFUkVSRVpGdWJXMWRBNnNDOVU3SEVKRWs0ekVNdHI1ZjduU01BKzdKUVgyeDA3eE94eENSSkJONTRuM3NzanFuWTRpSTdCRVZjaUlpSWlJaTBtMVp0czIwclNWT3h4Q1JKT1RhRW9FazJMYXkydWZoZzVOSE94MURSSktNWFI4bTlLZTVUc2NRRWRrakt1UkVSRVJFUktUYmVyZXlob3BJek9rWUlwSTBiQURTTUNsZFZlTndsb05uZW40ZXNiN1pUc2NRa1NRVG5iMmEySW90VHNjUUVla3dGWElpSWlJaUl0SXRCZU1XTHhWMS8rWGlSS1F6TVFBSXJLeDFPTWZCRlhlWnZEaHhsTk14UkNRSmhlK2FBN2J0ZEF3UmtRNVJJU2NpSWlJaUl0M1M3T0p5WW5xRFJrUU9zdXlJUVgxUjBPa1lCOTNTekF5cWp4emdkQXdSU1RMeE5kdUl2TERjNlJnaUloMmlRazVFUkVSRVJMcWRiYUVJaXl1U1o3azRFZWtjREFNSzM2dDBPb1pqbmh3OUdOeDZxMGxFRHE3UWd3dXhhME5PeHhBUjJTMzlYNUtJaUlpSWlIUTdzd3BMblk0Z0lra292ZElpSG93N0hjTXhtL3dwckR2cFVLZGppRWl5cWFnbi9NQjhwMU9JaU95V0Nqa1JFUkVSRWVsV1BndlVzYTQrK1phTEV4Rm5lUTJEb2crVGR6cXUyVlA5ZTJGbitaMk9JU0pKSmpwdEJkWkc3UjBzSXAyYkNqa1JFUkVSRWVrMkxHRDZWazNIaWNqQloyMElvbTByb2Q3dFlzRmtUY21KeU1GbFIrT0UvakRINlJnaUlydWtRazVFUkVSRVJMcU5oZVhWQkdMSnUxeWNpRGdqMHpLcFhGdm5kSXhPNDVYY1hNSkQ4cDJPSVNKSkp2YnVCbUx6MWpvZFEwU2tYU3JrUkVSRVJFU2tXNmlMeFhtbHFNenBHQ0tTWkF6RG9PS1RHcWRqZENxMmFmREN1QkZPeDVBOXNEbFd6VWZoUWxaR2lwMk8waTJzQ0JkUlpiVmVQdHZDWm5yZEtncGpBWWRTSllmUVBXOWlSMkpPeHhBUlNjaDErKzIzMys1MGlIMFJqK3ZUcnlJaUlpSWlBak9MeXRrYUREc2RRMFNTVEZZSUtsYlhPaDJqMDlubTlYS014eWF0c05ycEtOSUJEMVF2NWFieTExZ1Myc1IxbWVQMjY3VVhCUXQ0dnU1VG9samt1Vkx4R2U0OXZzWUYyLzVIblIxbXFDZVBxQjJuSXQ1QXZSMGgzZlFCaldYWGJ5cmVJdDMwMHRlZGlZR3h5K3Zad0VYRnoySURJejA5Y0JsdGp3L2JNVTRyZW9LbmFsZlF6NTNKVUU5dWgvTityMndXZjZ5YVQ4QUtNOHJiQTcvcFlVcmhZenhWdTRKU3E1NXowMGJ0eVpjdmU4Q3VDV0Y0M2JqSERYSTZpb2gwTXFacFlpVDRlWDh3N2ZuZmdDSWlJaUlpSXAzTTFtQ1lEeW8xb1NJaUI1Y0JiSDJ2d3VrWW5kWVRJd1p5eXlkYk1EU3Q0cmhQdzl1NHVuUUdxWVlIdCtIQzNLbXdLb3ZYQTFBWUMzQnk0V050em85akViSmpIT2Zyejc5Nm5MZEh6LzFXOENzZXJ2a0FnSWQ2bk04bDZZZnQwZm1mUjhwWUd0ckUwdEFtQWxiakIyLytWTFdRM3E0TVBodjRFd0FLb2xVOEZsakdZNEZsVFBZUFlYcnZLM1paeWMwUHJtZHhzSURGd1FLV0JBdjRaOVBYdENTMGllZHJQK1dmUGM3RFo3ajVQRktLaFkxRjR3YVJ0MWJNWmJTM0p4ZW1qU0hOOUNhODlzWm9GY3RDVzV1ZVp3TTNaSTNIaGNGMW1lUDRXZm5ydkZpM21oOW5IYy9oM3Q1NzlEcEl4MFVlZnhmdkpXTXg4dE9kamlJaTBvb0tPUkVSRVJFUjZmSm1GcFk2SFVGRWtsQnFlWnlhc08xMGpFNXJtOWZMNmxOR2M5amNsVTVIU1hwUnJBNHRsUmkyWTZ5T2xMVDcrSEJQWHB2alRVdzhSdnU3NG56VVZFNmQ0ajlrajhzNGdHbDFqZDgvdWE1VXJzOGF6M08xbndDUTFUUWRCL0J4ZUJzQUpnWjM1WDV0Ti9OeGNGLzFFZ0R5WFduY2xqc0ZnRGNhdnVTcWt1a0FqRThad0ZVWlkvRWFMa0oyREsvaFltTzBpaWNDeTdHd2VhUGhTNTdyOWMyRTEzNnc1cjJXUDlkWUlTNHVmaDRBQ3d0b25NNjd1bVFHbVdaSzAvMDJVVHRPdlJWaGFmOGZrTEhEMXlWN3g2NExFL3JUbS9qdnU5RHBLQ0lpcmFpUUV4RVJFUkdSTHUzVG1qbzJOb1NjamlFaVNjYUh5YmFQeXAyTzBlbjl0MWMrZjhwTHc2eW9kenBLVWh2ajdjbDcvYThuYXNmSk1GTkkzV25aeUg4SFB1Q0I2bmM1MU51RGwzcGYyZXF4T0RZQks0d0xBOWRPeGR2ZFZRdDRxT1lEM0liWlp1b3V6ZkN5WXNDUCtUVFNXSmF0anBRbW5MNER1RFZuTW1la0RtOXpmOWlPOFZ4VElYZE54akV0RTM1QXl6OEJsb1kyQVhCNjZuQkdlWHZzOHJXWVdiZWFENXRLd2hvcnlMZ3REeEcyWTF5U2ZqaVQvVU5ZR056SW5aWHZjRTdxeUphdnljVGczdXBGV05qNERRLzM1SjJaOE5xZmhMZTFGSVlBVzJJMVFOc0ovdmJ1YjU3RWszMFhuYjBhejVYamNJOGQ0SFFVRVpFV0t1UkVSRVJFUktUTHNteDRZV3Y3bitRWDUzejY3Tk9zZjNzdXFYbjVuUG5YZit6VHRhSU5EWGo4ZnRqYlBSOXNtMmd3aUNjMU5lSERIejMyYjlhKy9ncXB1WGw4NC9IL0pUeG16YXhwRkN4ZWdDOHppMVB2K05QZTVaQnVKYnF1d2VrSVhVTFk3ZUxOeVdNNGM5YUhUa2RKYW43RHd6QlBIaGNWUDh1aVlBRW1CdTRkeXJYbUl1aUxTQm1IYjluK005dkdKbXBiOUhDbHNXYmdUeE5lMjJPWXBCZ2VQRFJlcjk2T0VyWmpIT25MNDRQd0ZxSjI0MlJZYWJ5TzBuaGR3bXdUVWdZbXZQWi9heitoTXQ2QUM0T3owMFlRc2VPdEhvOWpVeDBQTWkrNEhvQ1B3MFdjWFBnWVZ0TVNteGVtamVIWE9aTmJqdDhZcmVKWEZYTmFia2R0aTJqVDVCckFQWGxuY21MaEk5UllJZTZxbXQ5eS82TGdScWJYclFMZ3B1eUpESEJudGNrYXRTMXVLbitOZU5OcithdWNrN2dtNDVpV3grK3VXc2pUdFN2YWxKNXhiS3F0RUJaMnk1NTRzaC9ZTnVHNzV1Q2VjZTNlLy8rRGlNaCtwa0pPUkVSRVJFUzZySGxsVlRURXJkMGZLQWRkc0xxS2tsVXJ5UjQ4cE9XK2QvLytWMVpOZTI2WDU1MzgyenNZY2ZhNXJlNTc4bXNuRUk5RU1EMmVQZDZJM2JadHJHZ1VnQjh1VzVYd21GZ29SR0RybGpiWC91TFZGK2s1NW5CeUJoOUNZRnNSbTVZc0ltdEE0amVOSmJsa1dTWmIxcmN0RmlTeHVWbVpuRGl5TjJscmk1Mk9rdlFNREh5R0c1L2h3bzI1ODROdHhMR0pFTWRvWnhISTMrZWV5dlZaNDdtN2NnRjM1WDJOTERPRmEwcG44V3I5NXh6bjY4K3I5VjhBOFBXMFVmd201K1JXNTE1Wk1vME4wVXJPVFJ0RlpvSWlxdDZLOEVEMVVnQjZ1dEw1WGNWYnZCdmEzREsxdGlaU1FwK05kN2VhS1N1SjExR3lRK2xYYTBWYS9sd2VyK2V5a3FuVVdDRnlURCtQOUx5QUxET0Z1TjFZM3VXNi9BejE1UEx0akxHRTdCZzNaNS9JckxyVkFHU1lLVnlSY1NTTGd3WGNrRFUrNFd2eDErckZySWxzWDBMN3Z1b2wzTitVSHlEZVZFenVYSHBHN2NZS3IyRFF6YmgydTlpbTdJbjQ2bTFFcG4yTTk1dEhPeDFGUkFSUUlTY2lJaUlpSWwxVWJTek83R0l0RjllWnhDTmo2b3lFQUFBZ0FFbEVRVlJoRE1QRTlIaHdlNzBBdU55TnYzYkd3dUdtWXlMdG5nOWd1RnlKN3NYdDgrSHkrVENhSmpwczJ5SWNhTndQeVplUmdXRzZDTlZVQStCTlQ4ZDB1VnVPaTd0Y0xjK2ZpTXZUbU5YdDIvNkdjTGkybHZsMy9oL1FXQkkyZnowN0hpUEpxL1NqS3FjamRDbTJZZkRzMktGOC84c1NzTFVrbjVQKzAvTWJITGI1NzRUc1dJZlB5VEpUK0d6Z1R4SStWbWRGT0szd0NVcmpkVlJiSVo3c2VSRkxnd1VBRFBQa2NXdkZYQUN1eWhqTDd5cmVJczMwTXNxVHp5WHBoN01oV2duQTJXa2pFMTc3YjlWTFdwVnJCZ2FwaGdjYkNOcFJ6S1p5c2NGdS9OREZhYW5EdUMxbkNwTUxIOFVHbnV4NUVXTjlmVnZPM3hvTDBNZVZ3WVpvSlZWV2tEc3EzMm1hQUl6VFlFZDVzZmVWdkJOY3o5eUdkWmdZTEE0V0VHeTY5cU9CRDBreDNFUnRpMGxiSCtHRC9qZTAyamR2UVhCalMzbllMR1luL3NDUURXMG0vZVRBQ1Q4NEg4ODVZekRTOWZlM2lEaFBoWnlJaUlpSWlIUkpMMjByMDA0cm5jeXlSeC9pNDZjZnh6QzN2MGxac2Y0ckhoNS9CTFpsTWZUVTB3SElHejZTUzUrYjJlcmNmNDg3REFDWHg5UG11dGN0WHRicW1nQjFwU1g4OTV4VEFUanY0U2ZKSHpHcTVScGYvOGNqOURyOHlGYkgyMWI3azVSbVUya1lyS3BpMmFNUE1mS2M4Nmd2Mno3bE1HRENKTmErOW5MampaMzJUNUxrazkwQW15dWpUc2ZvY3Rha3BsSTRhU2o5bG56bGRKU2tsbUg0OXJnTXlqWlQydXdQMXl6VDlQSDl6SEhjVlRXZk9RMWY4dDNTbVZSYVFUeUd5WUxnQmtKMmpENnVEQ2I3aC9EOTBoZXB0a0pzOVBaaW9uOFF4NmNNWUhXa2xCTlRCcmU1N29wd0VROEZQbWgxMzR0OXJzUUFucXBkd2MzbGJ6REsyNU5IZWw3QWlWc2Z3UVpTRERkRFBia3QvMjh3d0oxRlAzZG15L2xIK2Zyd1VwOHJPYVBvU1ZhRWkxZ2RhYjNrZGF4cDZjckNXS0JObnJMNDlqMFFQWWJacW93RCtGWEZIQ3hzY2wycE5GZ1JRbmFNM3E0TThsemJsMHJlRnErbE10NkF6M0F6ekpNSE5DNFZHcktqVk1RYnFMRkNwSm5laEsrejdEMjd2Sjd3MytlVDh0dkUrLzZKaUJ4TUt1UkVSRVJFUktUTDJWZ2ZaSGxWcmRNeEpBR1gxNHZiNXlOYzIvanZ4ekFNUFA1VW9zR0dsbEt0NHFzdmVYUlM0dVdqZGk3ZW11OTc3KzkvNWJOMmxydWMrWjNMV3kwMytkSVB2dFBxZGxyUFhuenJ4VGZhbkxmb25qOVErT0VIQktzYnB6UWFLc3I1NkQ4UEVhcXBKcWQ1cVUzRFlQYlBma1N3c2dLQTZrMEZUTHZpSXNBbUZncVQxWDhBNS96ajRkMjhLdEpkR0Joc2VWZVR1WHZyaVNIOStiOFZtNkZoMTVPeWN1Q1lPL3hzN09mT0pOdjB0M3RzV2J5ZTBuZ2RydDE4RU9HbTdJbXNqQlR6U3YzbnpHbjRFb0RKL2tQNFZzWlIrQTBQQTl4Wm1CaUVtNHJBdnU1TVRrZ1p4QWw5cnNMQ2JsUDJWY1FidUtaMFpwc0pzMFNWNEwxVmkxb0t1SFdSY3VyczdkOWJxZTJVV3cva24wTjV2SUVMaTU4RllGcnZ5L0ViSHZxNU0xc204bHdZck54cEt2RFYraS80ZGNWY1BMU2Q1SDY1ejVYOHVPeFYvcEI3R3Vkdit4OGhPMFp4dkpiaWVOdi9Wd25ic1RabElOQ3k5NXpzZjVHcHkvRitheHptNER5bm80aElrbE1oSnlJaUlpSWlYYzcwb2pLbkkwZ0M0Mis0aWVOLy9ETTJMVjdJN0ovL0NJRGNvY01aOS8wYjZISG9HTDU0WlZiamdiYmQ3dEtWaVplc0JKZlAxKzQ1elh2RXRYYzcwZFFkUU0ybVRWUnZMb0NkOW83Nzh2VlhHSEQ4eEphc0Zldld0andXajRSYjNmYW1weVc4dG5SUEtTVXhhbUo2MDN4dlZYZzhmSFR5YUk2ZC9ZblRVWkpXL1E1N3FoWEdBaFRTZGhwc1p4WHhodDBlYzMvK09Td1BGN1pNbDMwamJUU24rQS9oRlA4aFFPTVNrODNMUDNxTjdUL25FMDNlNWJwU3VUQnREQS9Xdk1jNXFTTjV2YUh4Wis1amdXWDh2bkllVmxOeHRTWlMwcXJZMmhDcnBEUzJmWW5MdnE2TWhGa1A5ZmFrZEllbE1JZDU4aGpnemdKbzJWY3ZqczJseFZOYm5WZGpCUnVQU1ZCUTluWmxNS1AzRlUzbk5oYUpOMlpONFBLTTdkUGFmNjlleWd0MW56SGNrOGZUdlM0QndNWW1Zc2VwdGNKa21TbEU3SGlyMTBmMmsyaWM0SjF2a1BiRWxVNG5FWkVrcDBKT1JFUkVSRVM2bEdXVkFZcUM3ZThISnM0eFRKTm9NTWpTKy8vU2NsL0Z1clhNdWVXbkREaCtJbjJPR0F2c2VzbEtvNTFsMFZ4dVQ2dHpkMXl5OHBKblo3UmFzdkxDSjU2bDErRkhzdnp4Ui9qdzRRY3gzWWtMdWVyTkJRQmtEeHhFOWFZQ3NnY1BvYjYwbEVoOUhldm52UW5BNkFzdXB2L3hFOW53emx0ODllWWJaUFRweDRTYmZnRzJSU3djd1oyU3NqY3ZsWFJCZmd4S1B0YmVjZnRxYW40ZVIvWE94RjI4K3lKSTlyOVUwOHZxZ1RkUkZLdmxqS0luc2JDWmtES1ErL0xQYmpubThjQkhQQjc0Q0ovaDV2VStWNUZ1N243dnJVelR4NGtwZzVsYXR4S0FOeHErNU5MMHcxc2VYeGV0YVBuem1raHBtL04zWkFDMzVVNmhyenVEWHE3MGxrTE9aN2hiTGJmWlhJMlA4dlpnUTdTU2lCMW5RWEFEQUhtdTFJVExQODZzVzgwdksyYVRZbXovZStHTW9pZUoyUll1dytTcG5oZTEzSjlvaXEwam1pZjcvaDM0Z0VjQ0g3YmNIMis2LzZ0b0JTY1gvcWZWT1ZHN2NUN3U5dHhUK1ZIVzhYdjF2TEpyOFhjM0VKdi9KZTVUUmpnZFJVU1NtQW81RVJFUkVSSHBNbUsyell4dG1vN3J6QmI5NlE1cXRteHFjLytXOTVaU3M2a0EyUFdTbGJhZGVLODNLOTc0Sm16emtwRldMTmJ5MkZ1My9oS1hiL3NieHZOKy94dmNLU2t0eTB6YThiYjdKVVhxNjZncmJYeXpOV2Z3SVZSdktzRGw4VEw0cEpOWk4rZjFsdU9PdXVxN1pBMFlSSFhCUmdDODZla3RlK0ZKY2dsK1hyZjdnMlMzWW02VFYwOFl6VGRtdk85MGxLUXllTk85NUpwK2ZNYjJ0d0xkaGtuRWp2TithRE5YbFV4dnViOTUyVWF2NGVMNnNwZGI3cmV3cWJNaS9DWC9UTTVKSGRucStvV3hBTFBxVjdmY2ZxMytDOTV1K0lyVFVvY0JzREM0c2VXeERkRkszZzl0NGZpVUFidk1mRzNtT0Y2dC83emx0cWRwY215d0o0ZGwvVy9nYjlWTCtGUFZRbnE0MGtneDNId1Mzc1ovYXh1bkw0LzI5VTE0emVhdm9ZN3RrNExOKzhObDdsQTh1akJZM1A4SHJjNmQyN0NPT3lybjdUSXpRSVRHdjNOMlhuS3ptUTE3dkkrZjdCK2hQNzlKK2dsRHdhTXBSQkZ4aGdvNUVSRVJFUkhwTXVhV1ZoS09KMzZEUzV4bFd4Wkw3dnN6WDc3eEdnRGV0SFFpOVhYa0RCbEsvK09PNTdNWG5pVlFWTmgwY1B0TFZ0cFc0bisvMFdEamttazdMeGtKMnlmZG11MWNDRGFmdTZQeXRWK0FiV09ZSmpsRGhySng0VHNBVEw3MU51cExTaWo2K0NONkh6bVdyQUdEZHYyRlMxTElqaGxzM2hSME9rYTNzVEF6Z3ltSDl5ZnJzNjFPUjBrYTlWYWsxWEtWTzdKcG5OcmFXYTBWcHRacU81RnVKU2lhL2xTMWdJZ2RKOWYwayszeXN5RmF5VzhyMytJay94Qk1ESjZwL2JqVjhYZFd6dU8xdmxjblhMS3lQUzRTNzJWbkFDZjdoL0JKZUJ0ZlJodjNlSnlZa3Zobjk3bHBvemdqZFRqMWRvUWpOdjhEZ09VREdwZFlUamU4TFpOOGNXeXVLMzJ4MWJuTlMxYnV5ckp3WWFzaWJveTMxMjdQc2JDNEt1Tm96azBiUllxaHQyb1BKR3RUSmVISDM4VjMvWWxPUnhHUkpLV2Y4aUlpSWlJaTBpVlVSS0s4VlZMcGRBeHB4NVlQM20yWkxCczQ2U1R5aGc3ajQyZWV3STdIT2U2SE45THJzTU1wWC9zRm4venZLVnhlSDltREJyYzZ2N2xraSsrMC8xdXpzVmRkdytnTExtNTl6bGRyZWZNM040TnQwMi9jZUU2NjVYY0p6MjNabDg2MlcvYUxxeTdZQUlaQjFzQkJyWmFkZEhsOTlEOStJalZiTnpQdytFa0VxNm93M1c3aWtjWTNwVzNMSWx4YmkyM0ZpWVhEdU53ZS9MbTVlL1ppU1pkVDlJR1dxdHpmbmpsc01EZXVLUUo5eU9LZ2VLZmY5MGczZkd5TjFmQ2QwaGw3ZE81UVR4NlA5N3dRRzVzR0swcHZkK3U5MlphRU5qR3Q3ak1BYnNxZXhIQlBIbGVVdk1DR2FDV1BCejRpYk1jb2lEYitOL1Q5ek9ONE5QQWh5OEtGL0tWcUViL09tZHpoSEhiVElwV0ZzUm9tYkgyWXlxYUN6QVl1VGorY0I2cmZiVG4ydkxSUkNhK1JZcmhKTWR5RTR0di9ydmtrdkkzZlY3N05CLzF2YUhYczNpeFptV2EwWGlLNW85Y3dNZWpsU3QvajU1TTlGM25zWGJ3WEg0MlJyejFnUmVUZ1V5RW5JaUlpSWlKZHdvdEZXcXF5TXhzNDRRUys5ZUlicko3MUFrZGVjVFh2Ly9OK0FHTGhFTjYwZElhZitYVktWamUrWVp0b3lxMVpQTng2R3VQOUIvL0crbmx2NGs3eFk1aXRweVBxUzBzYVN6YWd1bUFqYi83bWx3bXZhY1ZpaEdzRHBQWG93Y1hQVEFOZzlJV1hNdlMwTTZrckthWmcwZnlXWTAyM20yT3UrVDc5eDQxbjFqWGY0c05IL3RucVdwWHIxL0hFbEFrdHQ0KzQ3RW9tL2VMWHUzMTlwT3ZLcUlWQWJXejNCOG9lV2UvM3MrR2trUnd5Ly9QZEh5ejc3SEJ2YjZCeEdjcEFncW0zWGZFWUpnUGNXUWtmSzQzWDhjUFNsN0dCUXp5NVhKdDVMRjdEeFNuK1EramxTaWZEOUhGSGVlTXlqMTlMSGNZZjg3NUdZYXlHMXh2V2NsLzFFaXhzZnBVekdWY0hKdVdzcGtJdWFsdXRKdnFhbDM5TU1keUU3QmdldzZUZVN2emhqa1IrVlBZS0lUdkdQMnZlWTFMVFpGMmlKU3ZuTkh6Sm5aWHY3UEphR1Rzc2UvbGt6NHNZNmUyeHkrTW5ibjBZQUoraEpSUVBGcnN1VE9pZU4vSGYrdzJubzRoSUVsSWhKeUlpSWlJaW5kNjZ1aUNyQXZWT3g1RGQ4R1ZtY3ZSM3JnTWFKOW9PUGY5Q1ROZjJYenVQdS81R0JwOTBDaHZlZVl0anIvMWh5LzIyWmJGcDhRSUdUNTZDTjczMTVFVzRybzVBNGU2WHRhc3ZLNlcrckhTWHgvaHpXayt5K1RJejhXVm10aXJrbXBsdS9ib3M0RFlNQ3QvVGh3RU9sS2NHOU9IT2pJMVFHM0k2U3RMWWNVbkVlL1BQYWltZ0VybWpjaDV6RzlhMTJuZHVaMWVXVEtjNFhndkFuL1BPd050VUxEM1M4d0llRDN6RUw4dG5FOGVtdnp1VEIvUFBCZUJ2UGM1aC9iWkt2b2lVY1gvMVV1WTByT1BhekdNNUszVUVQVnl0cDVaMm5KOXNMdDRHdUxONHVjKzNlYVoyQlkvV0xPT3pjREdYYkh1T2tOMVluRWR0aTB1TG4yZHE3MisydTJSa1JYejdVc1loTzBadlYwYWJaUzZIZS9KYTNWNW1wcmI3T2pUekdOcy9PTkxmbmRYbUd1MXhHWW1YNDVRREkvcmFLcnhYanNOMVpIK25vNGhJa3RGdkdDSWlJaUlpMHVsTjNicm55MGFKY3hiY2RSc05GZVVNbWpTWlFORldWcytZU2xxUFhreTUvWSs4ZnRNUHNhSlJEam5sTlBvZk40RlFkUlh6LzNnN0JVc1c0c3ZLWnVpcHA3ZTYxckhYWHMvWXE3K0gyK2ZEZExtSWhjTzhlZXN2S1Buc1V6QU1UdnZEUFF3WTN6aXh0dUxweC9uMGYwOEJjUHFmN3FQZnNjY0JqWVZmTEJ4dWQzKzZSSElPR2NibE0xL0Q0MC9GNWZIdzZiUFBzT0twLzVBN2REam5QL3dFVnJ4eHlVcTMxN3QvWGpUcGxGeGJ3cTBiQWRtdkFtNFhTMDRad3dtdkxIYzZTdEpvbmpJRCtFM0ZYSXhkVEtZMTc0Vm0yWGE3eDl5U2ZTSS9LNS9OS2FtSGNJci9FQUJlcS8rQzMxYStSVkVzQUVBZlZ3YlRlMTlCbnF1eDBNbzEvYnpTNTl0Y1d6cUxSY0VDUG8rVWNudmxQQ2FtREd4VHlEVm5pR0xod1dTd0o0Y0I3aXdHdUxPNE9mc2tzazAvOTFRdFlsdThsalRUeTIwNVU3aXQ4bTJLNDdXY1h2UWtQODZhd00zWkorTGVxZkI2UExEOWUrNFlYeitlNlhVeFBWM3BMQTRXdFBrYVg2My9uRHNxMzZFbzN2ajF1TnZaeXc2Mmw0WUExNVRPM0dXWm1lanJsSVBFdGduZE5ZZTBhZDlyV2NwYVJPUmdVQ0VuSWlJaUlpS2QydEtLYWlvaUhWOTZTcHhsV3hZYkY4NG5WRjJGTnoyVHpMNTlpUWFER0M2VEhxTkdrOUc3RHpWYk5yUDB2bnU0NUxtWnhNTGh4cVVzYlp0M2J2OE5XUU1Ha2o5aSs5NC9hVDE2dHZ3NTJsRFAzRnQrMWxqR0FkZzJpLzU4SndQR1R5Ujc4QkJXUHZjTUFFZGMvbTJHbm5iR1BuMGRicCtQN0lHRHQ5OXUybWZPTUUxU3NuUDI2ZHJTTmFSalVyUXE0SFNNYm05V2JnN2pCK1hoMlZTeCs0TmxuelZQa1VIakpGbEhCTzMyL3c0K0xYVVlDL3BkMnpJWkIzQ2lmekNEM2RrVXhRSWM1ZXZEMHowdnBxODdzOVY1T2FhZjZiMnY0SUhxcGZ5MWVqRi95RDJOWVFtbXljSk5lU04yak1zemp1VHlqQ05iSHJ1ejhoMGVDWHdJUUc5WEJ2L3JkUWxIK3ZvdzBKM0ZkMHBuRXJaajVMdFMyNVJ4QU5kbkhjZk0rbFdNOXZaa2V1OHJTRzNhKzYwaHdkZDZSdW9JZmxVeHQrWDFtdWh2ZjZxd3h0bys3YmtsVnRQdWNUc0w3ZUkxbGdNai9sa1JrZWtmNDczMGFLZWppRWdTVVNFbklpSWlJaUtkVmpodU1hdW8zT2tZc2dlS1YzNUNxTG9LZ0NHVFQ2R3FZQU1BcHR1RDZmRXc0U2UvWU03Tk4xRmZWc0tXZDVmdzJmVG5PUHE3MS9IZTMvOUtMQlJpemk5djR1TC92a0JLVm5hYmEwZnE2eG41OWZQSkd6R1NzczlYVS9iRjUwVHE2bGcvNzgyV1l3elRKQ1VybS9LMW41TS84dENEODBWTHR4UllXZXQwaEtSZ21RWXpqaC9GNVp1V09oMGxLWGdNazZzekdndUk3MlVldzZIZW51MGVPeis0Z1MrajVlVHVacW5HNXNtM1psbG1DbE43WDhiVGdSVmMwN1NuWENJbUJqL1BQb0Z6MHc1TldNWUI5SEZuY0VIYTZJU2wyaC95dmthZEhhRWtYc2VEK1Y4bnYybTY3clRVWWJ6YzUwcm1OYXpudXN4eENhODd6SlBIZy9ubmNxSi9jRXNaQnpESzI0Tjc4OC9DM0dGeTBHdTQrRVgyQ1ZURUc1aVFNbkNYaFp5SndWbXBJd0M0SWV0NCt1MVVSTzdzdnVvbEFBeng1Tzd5T0Rrd3d2OVlnT2ZzTVJqcHZ0MGZMQ0t5SHhpMnZZdTU4eTRnRW9rNEhVRkVSRVJFUkE2UVdVVmxMQ3F2ZGpxRzdJRkY5L3lCMVROZXdPWDE4dDIzbHJCcTJuTzgvNjhIeUJzMm5FdWZmeEdBWlk4K3hCR1hmNXVHOGxLbVhubytBSG5EUjFDeDdrc0FCcDA0bWJQLzlxOTJueU1XQ2xHNlpoVUZpeGV3WnVZTFJJUEJoTWVsOWVqSmtNbFRPR1RLMStoN3pEZ01NL0V5WThzZmU1Z1BIL2tuZWNOSGN1bHpNeE1mOC9namZQandnN3M4UnJxUHJMREJsdm5hTys1Z3V1MnpyOGhkdHRIcEdDS1NaTHhYalNmbE4vczJWUzhpWFlQYjdjWnM1L2VCZzViQjBXY1hFUkVSRVJGcFIzRW9vakt1aXdrSGF2aHk5bXNBREp4d0FwN1VWSHlaamRNQkZWK3RZK3FsNTJHNkd5Y1JOaTZZUjZTdWNRTEo3Zk54M3IrZjRLM2Yza3paNTJzNDdLSnZ0bHh6ODd1TGVmL0J2Mkc0M05qeEdLR2FHdXJMeTJDSHo1Wm05dTNIc2QvL0VUMUhqNkZnOFVJMnpuK2JrdFdmVVY5V3lxb1pVMWsxWXlyKzNGek92UGNmOUQ3aXFEYTVyWGpqbmo5MjB6L24vZjVXaWxkK2d0dVgwbExpQlNzYmw5T3IzbFRBdENzdWFqaytGZ295NXBMTE9lcks3K3kzMTFHY1pRQ0Y3MWM2SFNQcFBEbHlJTC84ZEROMkpMNzdnMFZFOXBQbzFPVjRyamdXMStERVU1b2lJdnVUQ2prUkVSRVJFZW1VWmhhVk9oMUI5bEROMWkzMEdIa28yejVkd2JBenpnYWc3OUhqOEdWbUVRN1VVTFZ4UTl1VERJT2p2L3Q5VXJLeW1meWIyN0hqY2JJR0RHeDVlT0RFRTltMFpCR3Jwai9mNmpSZlppWURKNTdFOE5QUFl1Q2tFMXVLczV3aFF4bDcxVFhVYml2aXk5ZGY0WXZYWGlKUXVKVmhwNStWc0l3RGlFY2pyZjRaRHRRUTJMb2w4YkdSTUJYcjFyYTZMOXJRMElGWFI3cUs5Q3FMbXFCS29ZTnRpOWZMNXljZnlxZzNWemtkUlVTU2lCMkpFZnJERzZROWZxWFRVVVFrQ1dqSlNoRVJFUkVSNlhSV0JlcDRyR0NiMHpGa0x3VXJLL0NtWitEeWVnR3dvbEZxaTR1dzQxYnJBMDBEZjA0ZXZveU1YVjZ2b2J5TUR4NzZCNW45QjVBMVlDQjV3NGFUTS9nUU1JeGRuZ2RnV3haYlAzaVBmc2NlaCtueEpEeG04YjEzczJyYWM2VG05K0RxTitaVFY3d055N0p3ZTcyWTd2WS94MnJGWXNSQ0lUeXBhZmh6dGY5UGQrREZwSHh1NndsTU9YajhzVGgzdi9ZK1JxVktiaEU1dUZML2ZSbnVVMFk0SFVORURxRE9zR1NsQ2prUkVSRVJFZWxVYk52bXRzODNVaHZUaElxSUhGeWVqV0VxMXRZNkhTT3BmYjI2bXRObUxYTTZob2drR1hOd0xtbXYvaERENDNJNmlvZ2NJSjJoa0hQMjJVVkVSRVJFUkhheXNLSkdaWnlJSEhRWnRxa3lyaE40UFN1TDBQQmVUc2ZvZHVxdENPdWlGYXlMVmhDMXJkMmZjQkNzQ0JkUlpRVmIzV2RoTTcxdUZZV3hnRU9wSkZsWkJaVkVubmpQNlJnaTBzMXBEemtSRVJFUkVlazA2bU54WHQ1VzduUU1FVWxDbFN0cW5JNGdnRzBZUEhmc2NLNzVxZ1M2MEpwTzArbytvemhleDAreUpqaWFJMkxIT2Izb1NRQmU2M01WNldiajBzSHZoN2R3V2ZGVUFOWU8ram01aG4rMzE3S0JpNHFmNWRMMHc3a283VEE4UnR2UDlZZnRHR2NVUFFYQWIzTk81bXVwd3pxYzlYZVZiL0Y1cEpUdlpoekREN0tPSTkrVnhwVEN4MWdUS2VYQzlERTgwdU9DRGwwbmFFZnhHNG1YSkFhSTJoWTJObDVqM3llZnRzWUN2RnkvQm9BOFZ5cVhwUi9CMUxxVlZNUWJNREM0SVd0OGg2KzFKVmJESFpYeitGditPV1NhdmphUDMxRDJNdXVqbFhnTkY3ZmxUR0ZjU3Y5ZFhzOEdQZzN2MjNMZkJuQ2tyMC9DeDI2cmZKc3AvcUdjN0IreVQ4L1JtVVVlZXhmdnhXTXg4dEtjamlJaTNaUUtPUkVSRVJFUjZUUm1sMVRReFZmVkY1RXVLRE5zc0xVczdIUU1hYkxTNzZkNDRuQjZMMTNuZEpRT2VhcDJCYmVVdndIQVdHOGZUdlFQYm5QTUMzV2Y4Y2ZLK1FuUC8zZlA4L2xtOFZUc1hUU1FNM3QvaStOVEJpUjg3UDhxMytiVXBxTEVaWmlzanBSZ0FHbE5aUnhBdXJIOXoxbG1TZ2UrS3BnZlhNL2lZQUdMZ3dVc0NSYnd6eDduQWJBa3RJbm5hei9sbnozT3cyZTQrVHhTaW9XTjFaVC8xb3E1alBiMjVNSzBNYTB5N0doanRJcGxvYTFOejdPQkc3TEc0OExndXN4eC9LejhkVjZzVzgyUHM0N25jRy92M2VZY3YrWGZsTVRyY0Njb0RHM3Nsb25BTWQ3Mkp5L3pYYW5NNkgzRmJwK3J4Z3B5ZStVOEFJNzE5ZU95OUNONHR2WVQzZzl0SWRmMGQ3aVEyeG9MOFBWdHoxQVVDN0FoV3NXTTNwZVQ2MHB0ZFV4SnZJNFY0U0l5VFI5amZYMDdkTjNUaTU3WXB4NDd6ZlJTTU9qbU52ZS9VUGNaLzY3NWdNY0RIL0ZNcjBzNDFUOTBINTZsODdKclE0VHVlUlAvWDc3aGRCUVI2YVpVeUltSWlJaUlTS2RRR0F6emJxVW1WRVRrNERLQnduY3JuSTRoTzNseVNEOXVYVjRBb2FqVFVYYnB0Zm92dUtYOERXemcyc3h4VEVnWm1QQTRHNXR0OGNSTG92b01Od1lRdHR0ZnJybTlFdTJQVmZONXVPWURIcTc1Z0dzeWorRVB1VjhEd0dPNHVLWDhEUmFHTnBKaWVBamJzWlp6VGkxOEhJQ29IY2RudUhtbjMvY1NYdnUrNmlVQTVMdlN1QzEzQ2dCdk5IekpWU1hUQVJpZk1vQ3JNc2JpTlZ5RTdCaGV3OFhHYUJWUEJKWmpZZk5HdzVjODErdWJDYS85WU0zMnBRRnJyQkFYRno4UGdFVmplV1lEVjVmTUlMUHA2N2F3aWRweDZxMElTL3YvZ0l5ZEpzb3NiQ0s3ZVAwQVZrZEsybjFzc0NkbmwrYzI2K0hhUGpuVm5DSFhiQ3pTY2x5N256cHMxdCtkeVpVWlIvR1hxa1Y4RmlubW91TG5lS25QbGEzK1BYdU54cmR0Qjd0ekVwYU5Pek9BVk5OTHZSWHBjSTZkNVp1cENlOC9MMjBVYnpXczQrWDZ6L2xPeVF4ZTYzTlZ1NU4wWFYzMDFWVjRyandPOXhIOW5JNGlJdDJRQ2prUkVSRVJFZWtVWmhhVm9lRTQyV2UyVFVORk9hbjVQWnhPSWwyRXZ6eE9kYmh6N0trbDI1VjRQWHg4Nm1qR3Z2NnAwMUhhVlJDdDRrZGxyMkFEUDgyZXhHOXpUbTczV0ErTnl5WDJjcVd6cU45MWhJbHp4T1ovQU9BelhQZ01OeUU3eHJPOUx1WDAxT0VBTEE4WGNtYlRjcERacnNTRjNQV1o0L2swWE16ODRBYWVDQ3duWUcyZjlLeTJRbXlNVnJVNVo4ZGlhc2VDYVVjejYxYnpZZE1FVzQwVlpOeVdod2piTVM1SlA1ekovaUVzREc3a3pzcDNPQ2QxSkNZR0FDWUc5MVl2d3NMR2IzaTRKKy9NaE5mK0pMeU41Mm8vYWJtOUpWWUR0UDFBVG52M1d6dk5nSDAwNEVjOFcvc0p0MVRNWVl5M0Z3djZYY3ZmcXBmd3A2cUZqUEgyNHUyKzF6QmswNzJFN0JqMzVwL0ZwSlJCTGVjK0ZWakJvNEVQOGRHeDVTd3pkeWpNbXFmLy9HYmoyNnMrWTgvZVpyMDUrMFRjbU54ZHRZQlZrUkt1TDN1WjUzY29NTjAwbG5DZVBWaHFzL21jczFKSDhOZjhzenA4M3ArckZ2SGYyby94bTRtWC92UWJIaDd0K1EzOFpSNm0xcTNrdTZVeldkenYrKzFPUUhacHRrMzRyam00cHlVdXFrVkU5b1VLT1JFUkVSRVJjZHluTlhWc3JBODZIVU02NE12WnIxSmZWc3JZcXp2cEcxV0d3VFBubklvM1BaM1JGMXpNOFRmK2ZLOHVNK3VhYjJIRllxVGw5K0RVUC93WmIxcjZIbC9qM1FmdVplQ0VFK2cvM3RrOXBhUjlQZ3kyTFc5YldFam44RnlQZkk3b21ZbXJOT0IwbElSdXFaaERneDNsL0xSRGQxbkdBUzBUVGlZR3VhN1VWaE5yQmdhdXBsTExwckZJQzlsUlZvU0xtaDZIZkROeGNaYm5TbVZxNzh1NHFldzFGZ1EzOHJQc1NjeW9Xd1hBSGJtbmNsdnVGRklNTjZzaUpWemFOSVcyZHVEUEFBZ1RKMlRGMmx4elk3U0tYMVhNYWJrZHRTMmliQyt0NzhrN2t4TUxINkhHQ25GWDFmWmxPQmNGTnpLOTZibHZ5cDdJQUhkV20ydEhiWXVieWw4ajNsU3EvU3JuSks3Sk9LYmw4YnVyRnZKMDdRb085ZmJncGQ1WHR0d2Z4NmJhQ21GaGs3N1RkSnpYY0dFWVJzTFhCeHBmKzVTbXdyT3ZLNFBobnJ3ZFhyL0dxVFpYT3hOb2hiRUFVK3RXY21QV0JMeE54V25MZFp2S0w2UHAzMTN6UHdFZUNYeElWVHpJMTlOR2NkZ3Vsc3I4V2ZZa05zZXFlUyswbVQvbm5kSHFzZWJpY2NmdmxkMXAvajd5R1c3T0xIcUtWTU9EdTUxQ3o4WW1abHVrbWg2Tzh3MW9Pci85U1R3VGcvdnp6NkVnVnNYN29TMzhwWG9SZCtTZTF1RnNYVWw4WlNHUkdSL2p2WGlzMDFGRXBKdFJJU2NpSWlJaUlvNksyemJUQzB2M2FjOFRPVGhXejV6R29uditBRURQMFlmUmI5ejJ2WElpOVhXOGNPbjV1Rk5UY1huYWZtSis1Tm5ua2o5cU5Fdi9kazg3VjdleFluSGk0UkRIZnY5SGpEem52TDNPNmZHbkVnNEU4T3hGaWRiTWlrVXArM3dOMVg3L1hwVnhhMTkvaFUrZmZaclBwajNIV1gvOUJ3TW5ucmpYV2VUQWlYd1ZSRDk4T3Erb2FmTEc1TkY4ZmZyN1RrZHBZM200a1BuQkRXU1pLZHpiZ1VtazVxcW1KRjdINk0wUDdQTFlxMHVtODI1b2M4dnRvWjQ4UEx0WXN0REU0SGU1cDBBbG5MdnR2eTMzOTNWbkVyVXRQSWJaYW9uSEhmY3FzM2ZxYXNyajlWeFdNcFVhSzBTTzZlZVJuaGVRWmFZUXR5MUNkb3hjbDUraG5seStuVEdXa0IzajV1d1RtVlczR29BTU00VXJNbzVrY2JDZzNiM1UvbHE5bURXUjBwYmI5MVV2NGY3cXBTMjM0MDM3dlgwUktlUHdMZjlvdVQ5cU4xWjRCWU51YmltZEVsa1RLYUZmd1ovYlROR1p1emdIV3BkcHpWNm8rNHlieWw0bGpzMElUeDducGgyNm02dHM5MUxkR2o0S0YzSmY5UkxlNjM4OXczWW9BWGQyVDk2WmxNZnI2ZXZPYkhWL3RHa0p6aDJuSHZkRTQ0VGg3dlZ4WllCdjk4ZEJZN241WVA2NVRDeDhtQ2NDeS9scDlpUnl6STR2MWRtVmhQOCtIODlab3pIU092amlpSWgwZ0FvNUVSRVJFUkZ4MVB5eWF1cGl1OTczUlp5MzRaMjNHc3M0Mitid2IzNkxQa2NmMitweDI3S3BLMjEvZng3TTg3R2lVU3JXcmQzdGM4VkNvVGIzUFhQMkZEeHBhYmc4SHJhL3RXMFREMGVJaFlKYyt2d3NmSm1OMHhpbXUvRlhYWDkyZG9lK3RrU2FTMFYvYnZ0dm91N0swRk5QWjlPU2hheC9leTV6Yi9rcEYvem52L1E0ZFBSZTU1SDlMek51c25WZExleGlza2FjOTJBaFExY0FBQ0FBU1VSQlZIWkdCcWNjMW8rMFZZVk9SMm1sZVFydHU1bEhkNmlRYVA0dXM3QXBpOWZ2OHJnN2MwL2p0S0luQURqRWs4dmRlYWNuUE5ZRzNnMXQ0dW5BQ2w1dldKdHdEN1h4V3graTBncTJLckZHYnZvYkZqWjFkb1EzK255SG8zYllDMnhyTEVBZlZ3WWJvcFZVV1VIdXFId0h1Mm4vdGdZN3lvdTlyK1NkNEhybU5xekR4R0J4c0lDZzNialAzNk9CRDBreDNFUnRpMGxiSCtHRC9qZTBLaElYQkRmeXdBN2xHMERNVHJ4Y3JBMjczUk51ZjU2WHlNU1VnUzIxM3RTNnp6ZzM3ZEFPbmRkZ1Ixa1pLUVpnbks5ZnF6THUwL0EydmxNNmd3elRoOWswamRiRGxjcjAzbGUwdVU1ZFV4RlhISy9GaGc2WGdjMXV6ajZSVE5PSDEzQmpKdmc1WjlrMkVUdEdISnVpV09MOURSTVo3TW5oL0xUUnpLaGJ4UnYxWDNKRnhwRjdtS3hyc012cUNEKzRrSlJmSi83dlQwUmtiNmlRRXhFUkVSRVJ4d1JpTVdhWFZEZ2RRM1lqc0hVTDc5eitHN0J0anY3dWRZeS80YVkyeDNqVDByajR2OU5ZZVBmdHVEeGVEci9zU3ZvZE81NW5MemlUYUVNOWFmazljUGthUDJYdXo4M2xzaGRlYm5WKzBjZkxTY25LSnIxbkwzeVptVzJ1WDE5V0NtWHRaN1N0dG0vcW1wN0VlK0YwU05PYmwrNlV2ZnZrdnpzbGhhLzk4VjdjS1Ntc2ZlMWw1djdxcDN4ejZrdDRVbE4zZjdJY0ZHWExxMVhHZFJIL1BYSW8xNjhwQXF2empETXVDemNXaEdla2p1alE4YzAvb1hxN01uaXM1emVJMkhFdUxINjJ6WEczVnJ6Wk1zMldZL3J4R3g3dXFIeUhlODNGek81emRhdGo1elo4eVZVbDAxdEtvNk45ZmJrdWN4dy9MSHVabUcyeE9WYk5sbGdOSmdadXc4VGJ0SFJoblIzQmFscXVjR2RIK2Zyd1VwOHJPYVBvU1ZhRWkxcnROd2NRYS9wS0NtTnRseEhkc1dqMEdHYWJxYjVmVmN6QndpYlhsVXFERlNGa3granR5aUJ2aDRtOWJmRmFLdU1OK0F4M1M1RmxZUk95bzFURUc2aXhRcnZjdDJ6blBlVDJ4UUIzRmlmNUI3TWd1SkYzZ3VzcGo5ZVQzODZlZXp0YUVOelFVZ3BldmxOWkZjVmk2MDZ2M1NHZTNJVFhxYlFhbC9LTzJIRzJ4UUp0SnVoMjU1YWNrenA4N0c4cjN0cWphNStWT29JWmRhdjRNTHkxMnhaeUFKSG5sdUc3WWh6R3dCeW5vNGhJTjZGQ1RrUkVSRVJFSFBOS1VUbVczWG5lWUpYRUZ2M2xMcUxCSUVOUE95TmhHUWRnbUNaWkF3WlM5dmthQUk2NTlucjhPVG5FUW8xdktIclQwekhNNWpkbkRkYk9mcFZ3VFRYSC9mQW5BS3gvYXc3cjU3M0pnQWtuY09aZjdtOXovWk4rOVg5TkUzSnVhSDZUMTdhSWhTTnNXcnlBRnk3N0JpblpPUmltU2JpMjhjM09aWS84aTVYUC82L2xHb2VjY2lySFhuZER5KzJHaW5LMnZQOHVicDhYMCszQmNMbGFsaTBMQnhxdkVRczJzR2x4KzIvcXV2MSsraDE3WEx1dnljbS91NU5BNFZhMmZieWNaZjk1aUlrMy9iTGRhOG5CazFrUFd5c2pUc2VRRHZyQzUyUFRpU01ZdEhEM0U3WUhTM0hUUkZGN1pjck9tc3V2ZE5QTCtKUUI3ZTRMdGpsVzNmTG5LaXRJVmFUeForaVJPMHl4TlRzemRRUS95WjdJcW5BSk4yWlBZRkxLSUtxdHhnbGpDNXRqdHZ3TGdEbDl2OE5ZWDk4MjU0ZnRXTHY3aXoyUWZ3N2w4WWFXMG5CYTc4dnhHeDc2dVRNcGlkY0JqZnVWclJ6NGsxYm52VnIvQmIrdW1JdUh0dGQ5dWMrVi9ManNWZjZRZXhybmIvc2ZJVHRHY2J5VzRuamI2YXl3SFd0VEJnSXRlOC90cVJpSkovR2FXZTA4Zm1uNkVTd0liaVJtVzd4WXY0YnJNc2Z0OXJuZXFQOFNnQlREelFWcHJTZWpSM2p5ZWIzUDFXU1lYdjVaOHo3VDZqNGp4V2o3OW16VXRsb3RPZmx4Wk5zZUYzSUEvNmg1cjJWSjBVUitsajJKOHpzNCtiZWo1dS83NXUrRmJpc1NwK0hPMmFROTlpMm5rNGhJTjZGQ1RrUkVSRVJFSExHeFBzaEgxUjFmSWttY1ViSnFKVnZlVzRvdkk0UEp0OTYyeTJQdEhhWlhVakt6aUlYRExaTnJidi8yU2JOZ1pRWHYzdjhYQU5KNjlHTDBoWmV3NVlQM3NDMkxsS3dzWE42Mis3V011ZmliN1Q2dlB6ZVg5ZlBlcEtHaXZOWDlkU1hGMUpVVXQ5enVQMzVDcThlckN6WTJUdjd0UXFDb2tOay8vMUc3aitjTkg4bWx6ODFzOTNIVDVXTEtiWGZ4L0NYbnNucjY4eHp6M2V0YWx0WVVaNWdZYkgydmZQY0hTcWZ5NU1CKy9ENmpBS04yNy9iVE9sQTZPbU1acFhGaXl0Tk9BYmF6NzJVZXkvY3lqK1VYNWJONUw3U1p3N3k5RWg3MzI1eFRXbVhJTUgyc0dQQmpMR3grV3ZZYVMwS2IrSG41Yk43dTk3MDJlNi81RWhSQnpRNzE5cVIwaDdKbG1DZVBBZTdHbjEzdXBxVVc0OWhjV2p5MTFYazFUVk5kN2dSNzN2VjJaVENqYVduR2VGTUJkbVBXaEZaVFpIK3ZYc29MZFo4eDNKUEgwNzB1QWNER0ptTEhxYlhDWkprcFJPeDR5N1RmenRyYlE2NjVFTDIxNGszdTNtRnlybm1xTDlyTzBwbG5wNDRneFhBVHNtUE1xRnUxMjBLdTNvcndhc01YQUh3OWJWU3J2ZnNBTWswZng2WDBCeUM3YWFuVFJQdlhmUnd1SW1MSFNUTzkxRnNSbGdRTE9DZDE1QzZmTzVGYUs1eXcyR3lXcUF6c2lHU2FMWTR2V1U5czRWZTRKdzl6T29xSWRBTXE1RVJFUkVSRXhCRXpDbmV4L3FCMEdsKys4Um9BWXk2NmJMZEZraFhiUHZIaFNVMGoydEN3L1hhS24xaTQ4WTMwbEt4czhvYVBvUENqRDFseTM1OElWbFVRRGpST0FoeHgyWlZ0cmh0dHFNZmpUMjEzZWNFZW84Wnczcitmd0orVGcrbHlNKzFiRnhPUGhKbjA4MTh4Y01JSnZQSExHNm5lVklBdkk4RjBnV0hnOG5oeGVUejhQM3YzR1I5WGZhWjkvRHBubW5xWDVWNHc3b1VPdGdtOVEwallRQ0FoQ1pDRTU5bVF6YWJuU2RtU1RwSk5XRDVwbXl4SkZrTENoaEFnb1hlSXFRWmpNQzdZdURkVnE0NDBtbjdPODBLMmJHSEprdXlaK1VzNnYrOHJJeCtOTHNsWUhwMXI3dnR2K1d4WisyNGl4enZEY2gxSHRzK25ZRkh4SWUrMi8vZnpTZ2N2MTBvbVQ5SE04eS9XNXNjZjF2YS9QNnU1Ny91SFFkOEgyUk5xVEVvcEpuTkhtL2FBVDYrZXMxQkxIbHhsT29va3FkSlhvTVowbDNZbDIxVWVHbnkxYlpmVE01RzVNZEdrU1R0K09PQjF4d1lxdFNYWm90MnBEczBLVlBaT3pKMGNtdFR2OVpOMy9GQTF2aUlWMlNIWjc2cEo5cGRqNnhLTk9tdlBiWWRNdzZYY3RLSnVTcDhwWGFLUGw1elUrL2I3dXRicnl5MlBLczg2c1BiM29ycmJsWElkK1N4YmQ0eTdzdmZ0aHl0N0RtZC9RZmFyOEt2NjcvQnJ2VzlQNzN2N2xtU0x6cTc5VFovM1Nibzk4M0hmcWpoUC8xUzZwTi9IN2U4TU9WZnFQZWZ1NEFuRWczWHYrLzEzSzdTRHVxQmdsaDZLYk5BYjhUcHRUN1lkOXZPNkw3SmVrWDEvMWg4dUd0NHF4eGVpT3pRL09FNlZ2b0xlVXUraWdsbTZ2MnU5SG9tOG8rOVhYbmpJbi9GZ1F2dit6QTh1T0NWcDJaNWZTNUxLN0x4aFBkNStPL2Q5SGF0c2I2eGhqdjNnQ1JXZGZvemtQN1JvQm9EaG9KQURBQUFBa0hPdnQzV3FOamF5cGh6UXY4YTFxeVZKMDg4OGU5QnJuZFNCRzVxK1VFako2SUZDem45UUlXZjVmTHJnNWx0MDcwZXZVbGRUbzFiZTlsK1NwT3A1ODFVOWI4RWhqL3ZiczA2VEpObCsvMEZyTC9kL3pKUmN4MUgxdlBtNjZzNTc1RHFPMG9tZWoxTSsvUmlWVFovUld4UUdDL3VlL1RQeHBGTjAwMnRyKy8xY2ZuZjJFaVVpWFpwMDZoSzk5MmYvZmNqdi8vN2lzOVhkMHF5ODByTERmMUgybVhIV09kcjgrTU5xV1BNbWhaeEJCYkxWc0xyL0cvSVkrZjVTVWE1VHBsVEl0N3ZWZEJRdEN0Ym83VVNUbm90dTYzZWQ1THMxNzV2RTZxOHdPdGpaK2Nkb1M3SkZLMks3dENYWjBudFcyeG41MC91OVB1R20rNncySE1nN3lZR25RdDlkUmpseTFlVWsxS1VEYTEzM1Q1S1ZIRFR4NVpPbEZ5Yi9ZNS8zZmFKN3M3N2Qrc3lnZVJMN0pnYjdPOGRPR3Z6ck5KRCt6cEJMdW1rOU11RjZ0VHBSdFRsUm5YUlF1Zm4zNkRZdENvNVhqYTlvd01lOHZIQ3VIb3Bza0NUOXBhdi9mek9rbnJXWFArOTRSVkxQK1hNRC9abjFaMzJpVWRjMzNhdHJpaGJyWDh2UDFqMmRheVJKVnhjdDB0UGRXMVNmN3RUajNadDA2VENuNVBaUDN3VXR2MmJ0TzVQdllIWS9rNHhEOFZ6M05rblNndUM0STNyLzBjYlowYUw0Lzd5aTBQODkzWFFVQUtNY2hSd0FBQUNBbkVxNXJ1NnJZenB1dElqczdmbXpLcDA2YmRCcjk1OFhKMG0rUUtCMzZrMlNBdm41aW5VY0tFTHl5OHQxL3ZkL3JBZis4WWJldFpiSFhYdGQvdzlzV2ZLSFF2SUZBa3BFSW5JZFI3NWdTSUg4ZkRtcGxOTEpoUFl2MElwMUhQaVllV1U5WmRuK1lqQ1FQN1JYOHNmRFlTVWlQYXZhaXNjZmV1N1N3WS9aNzlSZFAvWi8vU0xOckVvMHFYdERSRWQ0QkJWR2dMUnQ2ZjZsYy9UQjNhK1lqcUtMQzJicnoxMXJkWHZuRzdxcDlMVERybitVcEQzN1NyT3JpaGJxVjlYdlY5eE5hZktPSHgxeTNlbDVVM1ZQMXhxRm5iZysyOXd6b1R3dldLMXAvdjdMLzVjbmYwb0ZWa0I1bGwrV3BMMU90NzdTL0poZWllMlNwWjdWa1VuWDBTK3IzNmZ6ODJkS2ttNXBmMG0zaFYvVC85WmNvMW1CeWo0bG05UlRRRjFVTUVzUk42SEZ1MzRtU1ZvMXBXZDFiNUVWMU9aa2k2U2VsWlgvcCttdmZkNTMvMVRlNGF5TTEvWXA0aFlNc0k3ellJNGNYVmQ4b2k0dm5Edm9tc1Z1TjlsYklHNU50bWp1cmx2MTNZcno5VXgwbXg2SmJOUU5KU2ZxczZYTDlMV1dKL1I0OTZiZVA1T0JYSkIvckVyc2tDNHFtS1dUOHZxZlZKU2tzQlBYSlFXejlaZjBPbDFkdEdqSXMyeHRUbFFmYXZpek9wMjQ3dWxhbzRCbHE5V0pxc2dPNm95ODZUb2piN29lNlg1SC85bitraTRwbURPc0dibUJDcy85RWdPY1pYZzRMZWx1M1J0WkowbTZvR0RXc045L3RFcjg1a1VGcnp4ZVZtWGg0QmNEd0FBbzVBQUFBQURrMUpPTnJZcW1oLytxZDVobERiQXU4bUFIcjZoOCtEUC90ODhLeTBjK2Q1TVMzWkUrMTA4NC9rVFZMRHBPRFcrOUtVa0tEVEJ0OXFrVmI4bXliU1c3STdyOWdqT1VUaVIwMWplK3FUbVh2VS9oMmowcW1UUzU5OXFEejVITHI2enFrK3ZnYyt3T1orL0c5YjIvcmppbW56TmpYRmZKYU05TjUxREowQXE1b1h6OWtGMmxLVXU3ZDBZR3Z4QWoya3RGUmJyZ3hHa3FlMk9uMFJ3WEY4eldGSCtwZHFjNjlNTzI1ZnBteFhtSHZYNTlva21TQml6VzlndGFQbDFST0Y5M2RyNnBsYkU5a3FRUEZDNGM4UHI5VTA5eE42VTdPdC9Rajl0ZVVJY1RVOEN5OWRPcXk5V1k3dEszVzUvUnY3UThxYmtUUHFLSElodDAyNzRWa2YvYy9KQ2VudmhKVmZqNnZsZ2h6L0wzbkp1V1BqQTV0enBlcjIrMlBxMVhKMy82WFovWDhGZFdGaDYwQ25NNGoySExPbVNTcmQySjZZSEkyM3E2ZTR1a25wV2dNM2I4dVBjTXVaaWJVc3hONlludXpYcXNlNU1rYVVWc3QvNjlQSyszMkxxM2E1MnVMRnlnOHd2NlB5T3N5QTVxM2RUUEtmOWR1ZCt0ek03WER5b3YwbGZMeitwZHZUa1VkZnVtSVBPdGdQNnQ0bHo5YTh0VGtxUVBGUjJub09YVGxVVUw5RWozTzNvclhxOTd1dGJxbXFKRlEzN3MvV2NYN2o5Yjc5MzJyMUlkam0rMFBxa3VKNkZ6OG8vUnpFREZzTjkvdEhJNzQ0cjk2Q25sLzhjVnBxTUFHTVVvNUFBQUFBRGtURXNpcWFmM0h2NzhGWXdzK2VYbDZtN2VxM0J0cmFvSE9VTXUybmJnejdaMTI1WSt2OWU2YllzS3EvdXV0cXAvYzFWdkdTZEp6Ly9nTzdybTdyOHBVTkQzNXZEK05aVmJuMzVTNlVSQ29aSVNUVDUxaVo3N3pyOXA4eE9QNkVOL2ZrQWxrNmRJa3NKN2RrbVNmTUdnQ3F1cTVUcE83NnJNUU43UUNybmExdytjWjFTemFQRWh2NStNZGt0dXo4M2UvczZYNjArNHR1ZkdlbjU1K1pDdVIrWTF2TXIzbnJIaWpublQ5WVcxZStRbXpiMjR3Mi9aK2s3RitmcDQwMzM2WmNjS0xRalc2S3FpL291ekRpZW1qY21lYWVQRm9mR0RQdlpuU3BmcWo1MnJlMHVsOXhYTzdmYzZWOUs2UklNZWltelVYWjF2cVNuZDFmdDdzd1BWK21EUlFpMlBidGVTdkNsYUVkdXQ4MnQvSjFjOXhkYkhTMDdTRjh0TzE3akRyR284MkQvdGZWQXhONlZmZEx5aTAvTjZKbjc3VzFuNWVQY21mYWYxMmNNK1Z2RkJFM20zajd0U2M0TFZoNzErLzNsbm9YZWRnYmYvc1g3WTluenZTdEQwdnErWlQ1YlNjalhaWDZLZlZsMnVMelEvSXFublRMamZqN3RLaFhaUXQxWmRwbGYzN0ZhckU5V1hXaDdUUzNuL3FDSTcyRytHd2NxNGd3MzFYTFpPOThEcTdxRGwweStyTDljUDI1NVgzRTJwMkE3cHMyVkxKVW1YRnM3VnpFQ0Z0aVpiOWZXV0ozUjhhSUxtQktxRzlERWlUaytwT3RBSzBQMlRoRVAxczQ1WGRIL1hldmt0Vzk4ZXBJUWVpNUlQclZYZ282Zkl2M2pnU1VrQU9Cd0tPUUFBQUFBNTgwQmRzeHlYZlhHalNkWHN1V3JadkVtN1Y3eWs2bm56RDN2dCtNWEg2OE4vZWVpUXQvLzkrOTlVL2VvM1ZEcDFtaUo3ZTZaRW5GUktML3pIOXlSSmxjZk9VdnV1WGVxc3I5TnJ2L3FaVHYvUzEvcDkvSFgzM2kxSm12dmVLeFFzTE5MdUZTOHBuVWpvcFZ2L1E1ZmM4bk5KMHQ2TmIwdVNLbVllMnp0VnQ3ODhHOHFFbk9zNDJ2TGtZNUtrd3VweC9aNXBGKy9zN1AxMXNHaG9ON04zcjNpcDUzT2ROYnp6ZjNDMFhFbVdpc091d3AzRFg4MkdrV2xIS0tqTjU4elZzVSt1SC96aUxIcHY0VnhkVjN5Qzd1eDhVNS9aKzZDaWJsSWZLejdoa09zZWlHeFF5blZrU1RvbDFEUFJlL0FxUVV0OU42bitxZXV0M2pKT2tqN1pkTDl1SDNlbHBnZjZGdnBmYUg1RWQzV3U3djN2SWp1bzl4Yk0xZDFkYTlUaFJQWEpwdnYxWUdTRDdxejVvTHFjaE5idG0wUTd0MkNtYmlnK1VkV0RsSEV0NlFOVHp6RTNwZkcrWWkzTDY3dSsrTjNua3EyMEIxOE5IRGpvM0xMSi90Sit6emJyajYrZjg4NThzblJod2JHNnAydXRsdVZOMVFYNXgrcXMvQmw2dEh1VGZ0aTJYS1YydnA2TGJ0V3VWTS9LNU85WFhORDdkYXowRmVoYkZlZnBzODBQcXk0VjFuZmJudFdQS2kvdWZlejd1OWFyd0E2b3hNNVRzSjh5c00ySjZ2VjRiZS9YS2VvbTlYcTh0dmYzRTI1YW5VNWNjVGVsOXhYTzYvTytMZWx1L2JXcjUvOWZTOUlQS3kvU3I4T3ZhZE8rcy82K1gzR0JKdmlLZXovSG4xUmRxaXZyNzFLbkU5Y0g2dS9TLzlaY1BhU3pDMzlRZWFGK1VIbmhvTmNOeFUvYVg5Q1AycDZYSkgyei9Gek44OGo1Y1gyNHJ1TGZlMXorZXo1cE9nbUFVWXBDRGdBQUFFQk9iSTVFdFNiY05maUZHRkdtbjNtTzNubmtRYTIvOTI0ZDk1SHI1QXVHK3IwdVhMdEhyZHUyeUVrbWxlenVWclN0VlYyTkRRclg3bGEwdFZXU1ZGQjU0Qlg5ci8vMlYyclpzbG15TEozMWpXOXB5MU9QYTgyZi9xQzE5L3l2NWwxeHBTcG05ajJYWnRkTHoydnZodld5YkZzTHIvbUlBZ1VGV3ZyWkwrcnBmL3VhZGp6L25IYXZlRmxUbGl4VDNhcVZrcVNKSjU0aXFlOGFUWC9lNEZNTDd6enlRTzgwMit4TEwrK2R6anRZUEJ6dS9YVm9rS2xCcVdkeWNOTmpQZE1aMDk1ejVxRFhJNU1zK1dXcDl0VVcwMEdRWWJlUHI5SDN5cmZMYXVzZS9PSXMrbEhseFdwMW9ubzRzbEZmYkg1VWk0UGoreFFsamx6OXV1TlZTZEx4b1lscWRhTDZXT05mMU9IRWVxOHBza05LcTZlZ3U3bHRlZThLeDVOQ2s3UTZYcWQxaVVhZFVYdWJiaW85VGY5Y3VyUjN3dXcvcXk1VnlrM3J1ZWgyZmJMa0pIMmk1R1Q5dVd1TjFDWHRTWVcxSnhWV3dMTFY0Y1QwdHdrZjFUODIvVTNQUkxmcTZlNHRlcnA3aTRyc29LYjV5M1ZSd1N4OXZmeXNRejYzMzRWWDlmNzZwTkFrM1ZsemxjYjVpdlJDZE1jaDF6NFUyYUJ2dHo2cnVuVFA5MGUvRHYzZXVkL0JrMXFmYUxwdjBQUDM5aHZvUExRdmw1MmhiMWFjcHdyN3dJc3VIdTUrUjFMUE9zejlYODlMQ21ickk4WEg5M25mRHhVZnA5czczOUNiOFRyZEVYNURIeXMrUVF2M25XbjNsWmJIRkhiaUdzank2SFl0ajI3di9lOXR5VlpkVW5mSElkZFYrd29QS2VRcWZRVzZ1ZkpDZmJuNU1WMWR0RWkzaFZkcVk2Sm5pdkxHa2xQMDRlTGorbHovbnJ4cCtrYjUyZnBlMjNOcVNuZnBzdm83OWU4VjUrakdrbE5rSDNTcVhIUVlaOEtGbmJodWFYOUJjVGV0cC9hdC9CeG91ZkpqM1p0Nnk3aFBsNTZtVDVXZU51U1BNOWFrMTlRcWNmOXFCVDl3L09BWEE4QzdVTWdCQUFBQXlJay83eDcrT1RNd2IvcFo1NnA0d3NTZTZiVmYvMEpMUC91bGZxL3IyTDFMajMzeE00ZThQVlJjM0hzMlhGNVp6MVJDdExWRmI5eitHMG5TN0V2ZXE1cEZ4Nm13WnJ6Vy92a3VsVTZacW5jUFVYYlcxK3J2My8rV3BKNnB0VGQvL3p0MTFkZXBmZWVCRzZFcmZuR3Jpc2RQVVAyK0ZaalR6enhIMHI3MWt2c0VCcG1RQzlmVjZwV2YzdEo3N1hIWFh0L3ZkZEcyQStYT1VGWlF2blRMRDVUc2ptakswdE5WTm5YNm9OY2pzM3kxQ1NuTlpPNVlFL0g3OVB3NUMzVFcvU3VONXZCYnRuNDc3Z1A2OTVhblZlYkxPMlJxYVV1eVJTMU96NW1UMXhRdDBweEFsVXJza0ZidG02U2FHYWpRVkgrWjR2dEtxdjNsMGJuNU0vV0htZy9xdWVnMmZXcnYzOVRsSkxRNTJhSzhnMVluMnJMMG4xV1h5WkxWTzNWV24rcVo0UFhKMGdlTEZ1bkw1V2Ywbmx0MzkvZ1A2WUhJQnYycTQxV3RpdGVxeTBsb1M3SkZkeFpmMWUvbjlxblNVM1ZmWkozbUI4ZnBMK092VmNHK2o5M3RKZys1OXFLQzJmcHF5eE5LN2l2Tmx1VlBPK1NhL1E0dUkzZW5PZ2E4N3QxaS9YeGNTWnJpUC9TRkVmR0RpcW1RNVZlNW5hOWJxeTQ3NURwTDBqY3J6dFVWOVgvVSt3cm5xWFNJNnlZejRXUEZKMmhtb0ZKLzZueXJ0NHk3b25DK3ZsOTVRYi9YZjY1c21WcWNidjJxNDFXbDVhZ2gxYVV1SjZHU2ZRVnR5blVVSGVCcjFKOFNPNlFkeVhZOXVxKzhsS1NwQTV4eGVFbkJiRjFYZklLbUJjcjEyZEtsUS80WVkxWHMxbWNWdUhpK3JJTCtWNXdDd0VBbzVBQUFBQUJrM1N1dEhXcE9EUDBtRVVZTzIrZlRzczkvUlU5ODlRdGEvY2M3VkRWN2ptWmQvTjVEcnB0MDBpa0tGaFlwRWVsU1hsbTV5cVpOVi9HRWlhcWV0MENyZnZzclNWSisyWUViZmRQUE9GdDFiNnpVc3M5OVJaSlVOSzVHWjMzald6cjJ3a3NPS2M1ZXZ2WEh2YXN1dXhvYjlQYjk5eHp5OFp2ZjJhQzdyM20vNUxvcW5USk5FMDg0U2RLN0p1VHlCMTZsRnRuYnBFYy9mNU5pSFQxcnpVNjY4U2JsVjFUMGUyMVgwNEZ5dWFEcThHY2Z2Zm43MzJuekU0L0s5dm0wOUxOZlB1eTF5THhDMmFwZk8vUWIvaGhkL2xaYXFxWEhqbE53UzVQUkhENVpBNVlvc3dOVldqWDVuL1R0MW1kMFRWSFBtWlNmS0RsSjNXNVNseFhNMFllS0Y4dVNsR2Y1RmJKODhzdld1UVV6OWJPcXl4V3diRjFVTUV2UFRQeWsvclA5UmYyazZ0SSs2eDRsSGJKSzhRdGxwNnN1RmRaWHlzL3NkeFhrK3d2bjZmMkY4MVNiQ3V2djBXMUt5eDJ3aERrMlVLbWZWMTJ1TS9Lbjk1WnhralEzV0swZlYxM1NaeklyYVBuMHBiTDNxQ1hkcmFWNVV3OWJ5Tm15ZEVuQmJFblNwMHVYYUpLL1pNQnJKZW1XOWhjbFNUTUMvWDlQN3M4RVg3SE96Sit1Y2p0Zk41V2VwcFRycU5MWC83OEJwK2ROMDZNVHJ0Y3BlWlA3dlAycGlaOVFpUjFTc1IwYThoVGZ3ZmF2ck93OHpKVGRzcnlwV3BZM1ZlZmtINlBsc2UyNnBmTFNQbC9YZC90T3hma3F0SUthRmFqVUI0cjZybFR1Y2hPOTVXVFZBSi9ydTExVnRFQ3Z4bmZybUVDRlRncE4wcWNQTS9sMlM5V2xRM3BNVDlqYnBmalBseXZ2cS8zL3ZRZUFnVml1TzdvUGNFZ2tFcVlqQUFBQUFEaU1XTnJSdjIzWXBxUXpxbi8wOEx6bE4zOWJiLy8xTDdKc1cyZCsvZDgxLzRwREp5b2ExNzZsNGdrVCs1UlVydVBvMTB1T2sxeFhaM3psRzNyaHh6Y3J2NkpTTnp5eFhLMWJOeCt5bXJJL1Rldlg2cjRiUHF4QVFZR3E1c3hUNWF3NUtwOCtRK1hUajFIeGhJbTY5N3FyKzV6cmR2NTNmOWhiR3U1WnVVSVBmZnBHU2RJTlR6emZiOG5XdEg2dG52amFGOVhWVUMrcFo3cnVrcC84VExJT3ZTa2FiVzNWTTkvOG1uYXZlRm15TE4yNC9MVUJKKzllLysydnRQSy9meWxKV3ZhRi82ZmpycjF1ME04Vm1aVmVHMUdrTm1vNkJyTG81RmhVSC8zVGkzMFBZUnZGb201UytRZVZYd0JHSml2a1Y5SEROOG1hTXZpa1BJQ1J3ZS8zeSs1bkhYMU9NeGo5NkFBQUFBREd2TWNhV3lqanhvQXp2dnF2aW5XMGE5dXpUMm41OTcrbDZqbnpWVDF2ZnA5cmFoWWRPUE5tMDZNUHlVbWxlaWJPOXIwT05GamNNd1VSYTIvVG42NDZkTXBPcnBST0p1U20wL3JZSTgvMHZubmNna1c2NHJiZnEyYmhZdG1CUTI5VUw3ejZXcTM2bjlzazE5WFUwODlVOWR3Rit2djMvbDJ1NDZydXpkY2xTZjVRU0tIU3Ztdk40dUd3VnY3bWwxcDN6NS9rT2oxcjFxWXNQVjBYM1B5VFBtWGNxdC8rV3EvL3ozL0xUYWQ3cjVPazZqbnpCaXpqdGk5L3RyZU1PKzZqTjFER0dWQ2FzTFNiTW03TWV6MHZYeGN0UFZiVkwyOHhIU1VqS09PQTBjR05weFQ5N21NcXVPMWEwMUVBakNJVWNnQUFBQUN5cGlHVzBQUE43YVpqSUFOc24wOFgvdUFXdlh6cmZ5aFVVbkpJR2ZkdVhZME5ldlcvZnRyNzMzbWxaYjNsbGVzNGF0KzVZOEQzN2Eva21yQnZCZVc3cmY3RDdiMWxYTkg0Q1RydjJ6Y3JyN1JNcmR1MnFuSHRXNzNYemI3cy9iSjlCMWE3ZGRiWDZyNGJybFcwOWNCNWNBdXZ2bGFuZi9HcmZhNlRwTVhYZmt5ci8zaUhFcEd1M3JmNWdpRXQrY3dYQnZ3Y1pweDFydWIvd3dkVk1tbXlUcmora3dOZWgreXBmYVhWZEFUa3lPMHpwK2ovcmRvcHhWbU5EQ0IzVXM5dlVmcUZMZktkY2F6cEtBQkdDVlpXQWdBQUFNaWFYMjJyMVR0ZDNZTmZpREVuc3JkSmQxNTJudkxMeTFVOWQ0R08vK2dOR3Jkd3NXTHRBNWNrYnRxUmswb3BHWXVxZXU3aEM3LzlvcTJ0V3ZITFc3WDE2U2YxRDcrOVU1V3o1a2lTdGp6NW1GNzlyNStxZXU1OFRWbjZIczI1N0gyeS9YMWZrOXF5ZVpNZS9jS25sVTRtZE5iWHY2a1paNTgzNE1kWmZ2TzMxYkw1SFpWT25hYWFoWXMxNCt6elZGZzlia2daa1h0RmJZN3FYcVdRODVJYkcvWnE0YU9yVGNjQTRESDJqRW9WUFhTVDVEZTdCZy9BNEViQ3lrb0tPUUFBQUFCWjhYWm5STGR0cnpNZEF3WWx1N3NWS0NqSXljZnFhbXBVMGJpYVliOWZlTTl1aFVwS0ZDb3BIZnhpakFwQldXcCtjcS9rREg0dHhvNlFrOVlQSGwwcHU2bHo4SXNCSUlOQ1h6NWZvUnVYbVk0QllCQWpvWkNqdWdjQUFBQ1FjWTdyNnU3ZGphWmp3TEJjbFhHU2pxaU1rNlNTeVZNbzQ4WVlkMGVNTXM2RDRyWlBUNTI5MEhRTUFCNlV1TzFGT1MwUjB6RUFqQUlVY2dBQUFBQXk3cVhXc01LcHRPa1lBRHlteUxYVjhnNFRVbDcxV0ZHUm92TW5tbzRCd0dQY2NFenhIejl0T2dhQVVZQkNEZ0FBQUVCR2RhZlRlckMrMlhRTUFCN1V1cnBER3RVSGMrQm8vZkhFWXlYTE1oMERnTWVrSGx5cjlEcFd0UU00UEFvNUFBQUFBQm4xYUdPcmtnNzc0Z0RrVmtuY1Vxd3hiam9HREZzZkRLbjJ6Tm1tWXdEd0dOZHhGUHZ1NDZaakFCamhLT1FBQUFBQVpFeHRMSzZYV3pwTXh3RGdNWlpscWZibFZ0TXhNRUxjUG0yaVZCZzBIUU9BeDZUZjJxUEVYMWViamdGZ0JLT1FBd0FBQUpBeDk5ZnRsZU95THc1QWJ1VTNwK1RHT2JjU1BacjlmcTA2ZjVIcEdBQThLSDdyYzNLN0U2WmpBQmloS09RQUFBQUFaTVRhY0VUYnVxS21Zd0R3bUR6WmFsalZaam9HUnBnL2xaY3FQYW5NZEF3QUh1TTJkU3IraStXbVl3QVlvU2prQUFBQUFCeTF0T3ZxbmoyTllqWU9RSzRsTmtja2pxM0V1NlJzbng0Nlk1N3BHQUE4S0hIWFNybDcyazNIQURBQ1VjZ0JBQUFBT0dwLzM5dW1aVXpsL0FBQUlBQkpSRUZVemhUcjRnRGtWbkhhVXZ2V2lPa1lHS0grWGxDa3poT21tbzRCd0d2aUtVVy8rNWpwRkFCR0lBbzVBQUFBQUVjbG5FcnIwY1pXMHpFQWVGRHpLaVlRY0hoM0xKd3UrYm45QlNDM1VzczNLLzNpVnRNeEFJd3dQQ01CQUFBQWNGUWVxbTlXMm1WWkpZRGNLdW1XNHExSjB6RXd3bTBOaExUOW5QbW1Zd0R3b09qTlQ4aGxnd1NBZzFESUFRQUFBRGhpT3lJeHZkNFdOaDBEZ01mNEpOVyt3bVF1aHVhT1NUVlNhYjdwR0FBOHh0bldyT1NkcjVtT0FXQUVvWkFEQUFBQWNNVHVyV3NTczNFQWNpM1FrSktiZEV6SHdDalJZZHQ2NmJ5RnBtTUE4S0Q0cjErVTA4cFpwd0I2VU1nQkFBQUFPQ0tyMmp1MUp4bzNIUU9BeHhUSTF0NjNPa3pId0NoelgwbXBVc2RVbVk0QndHUGNjRlR4SHo5dE9nYUFFWUpDRGdBQUFNQ3dKUjFIOTlVMm1ZNEJ3SU82TjBia2NtNGxoc214TGQyN1pLN3BHQUE4S1BuQUdxWFgxNXVPQVdBRW9KQURBQUFBTUd4UDcyMVhkNXAxY1FCeXF5UnBLYnlEMVY4NE1pdnk4dFc2WkticEdBQzh4bkVWKys1anBsTUFHQUVvNUFBQUFBQU1TMHNpcWFlYldrM0hBT0JCalN2YlRFZkFLSGY3N0NseVEzN1RNUUI0VEhyMUhpWC90c1owREFDR1VjZ0JBQUFBR0pZSDZwcVZabDBjZ0J3cjdwU1M0WlRwR0JqbGR2c0RldWU4QmFaakFQQ2cySzNQeUkwbVRjY0FZQkNGSEFBQUFJQWgyeEtKYWsyNHkzUU1BQjRUc0N6VnZ0cGlPZ2JHaUR2SFZjbXRLaklkQTRESHVJMmRpdjlpdWVrWUFBeWlrQU1BQUFBd1pIL2UzV2c2QWdBUHNuWW5wQlNUdWNpTWJ0dldzK2N5SlFjZzk1SjNyWlJiMjI0NkJnQkRLT1FBQUFBQURNa3JyUjNhbTJETkRvRGNLcFN0NW5VZHBtTmdqSG00c0ZpeGVSTk14d0RnTVc0c3FlajNIamNkQTRBaEZISUFBQUFBQmhWekhQMnR2bGtTRXlvQWNpdThKbXc2QXNZZzE3SjA5MG16Sk1zeUhRV0F4NlNlMjZUVVMxdE54d0JnQUlVY0FBQUFnRUU5MXRDaWVOcVJ4STFMQUxsVG1yQVZxWXVaam9FeGFuVXdwTVl6WjVtT0FjQ0RZamMvSWFVZDB6RUE1QmlGSEFBQUFJRERhb3duOVVJTDYrSUE1SllscVc1RnMra1lHT051bno1WktnaWFqZ0hBWTV5dHpVcjgvbFhUTVFEa0dJVWNBQUFBZ01QNmExMlRISmRWbFFCeXE3RE5VYnFiNlFGa1Y0UFBwelVYTERRZEE0QUh4WC85Z3R5MmJ0TXhBT1FRaFJ3QUFBQ0FBYjNkR2RIR1RtNFVBTWl0b0tTNjExcE54NEJIL0tHc1hPa0pwYVpqQVBBWU54eFQvQ2ZQbUk0QklJY281QUFBQUFEMHkzRmQzVis3MTNRTUFCN2s3SWhMRE9ZaVI1SStXNCtmdGNCMERBQWVsUGpyYWprYkdrekhBSkFqRkhJQUFBQUErdlZ5YTRlYUUwblRNUUI0VEpGanEzVmpsK2tZOEppbkNnb1ZPVzZLNlJnQXZNWnhGZnZ1NDZaVEFNZ1JDamtBQUFBQWg0aWswbnF3dnNWMERBQWUxUHBXV0l6SHdZUS9MSjRoK2JoVkJpQzNVbS9zVXVLQk5hWmpBTWdCbm1VQUFBQUFPTVJqamExS09JN3BHQUE4cGlRbXhScGpwbVBBb3pZR1F0cDk3anpUTVFCNFVQeldaK1ZHRTZaakFNZ3lDamtBQUFBQWZkUkc0M3FwcGQxMERBQWVZMW1XNmxZd21RdXovbWZpZUtra3ozUU1BQjdqTm9RVi8vbHkwekVBWkJtRkhBQUFBSUErN3E5cllsa2NnSnpMMjV1U0UrTzdEOHhxODlsNjdZTEZwbU1BOEtEa1hTdmwxUEtpT0dBc281QURBQUFBMEd0dHVFdGJJNnlMQTVCYmVaYXR4amZhVE1jQUpFbC9LaTVSOHBncTB6RUFlSXdiVHluMnZjZE54d0NRUlJSeUFBQUFBQ1JKYWRmVnZYdjJtbzRCd0lQaW15SVN4MVppaEhCdFMvY3RteWRabHVrb0FEd205ZHdtcFY3Y1lqb0dnQ3loa0FNQUFBQWdTVnJlM0tHT1ZNcDBEQUFlVTVTMjFMNjF5M1FNb0k4VndUeTFuSDZzNlJnQVBDaCs4NU5TaWxlcEFHTVJoUndBQUFBQWhWTnBQZHJRYkRvR0FBOXFYdFV1UzB3aVllUzUvZGpKVWw3UWRBd0FIcFBlMXF6RTcxZVlqZ0VnQ3lqa0FBQUFBT2czMjJ1VmNsM1RNUUI0VEVuVVVxSTFhVG9HMEs4OXRsOGJMbDVvT2dZQUQwcjg3aFc1M1FuVE1RQmtHSVVjQUFBQTRISFJkRnE3bzNIVE1RQjRVT09xTnRNUmdNTzZ1NkpDS3NrekhRT0F4eml0RVNWdWY4VjBEQUFaUmlFSEFBQUFlTno2Y01SMEJBQWVWT0g2bGV6aTNFcU1iQjJ5OVBiNUMwekhBT0JCaVQrdVpFb09HR01vNUFBQUFBQ1BXOUVhTmgwQmdBZkY2NkttSXdCRDhxZXlDcW1VS1RrQXVlVzJkU3YrdTVkTnh3Q1FRUlJ5QUFBQWdJZTFKRlBhR3VHbU9JRGM4c2xTL2RzZHBtTUFROUlwYWYwRm5DVUhJUGVTZDYyVUcyRktEaGdyS09RQUFBQUFEMXZkRnBack9nUUF6eWxQV2xMYWRBcGc2TzR1S1pmS0MwekhBT0F4Ym50VWlkK3ZNQjBEUUlaUXlBRUFBQUFlOW1wYnAra0lBRHlsNXlVQTdkdTZET2NBaHFkVDB0Yno1cHVPQWNDREV2ZStLVG04aEE0WUN5amtBQUFBQUk5cWlDWFVGR2NGRG9CY3NoU3liTFh1NkRZZEJCaTJCOHZMSkQrMzBnRGtsbHZYb2VTVEcwekhBSkFCUElzQUFBQUFQR3BkT0dJNkFnQVBLb2xMN01yRmFMUXpiU244bmxtbVl3RHdvTVJkSzAxSEFKQUJGSElBQUFDQVI3M1dGallkQVlDbjlMUndyVnQ1TVFCR3I2ZG5UalFkQVlBSHBWZnVsTE8xMlhRTUFFZUpRZzRBQUFEd29McG9uSFdWQUhMTVVzaTIxYmFMZFpVWXZaNTMvWEptMTVpT0FjQ0RFbmU4WWpvQ2dLTkVJUWNBQUFCNDBNWXVib2dEeUwyeWhDVzU3S3ZFNlBibUV0WldBc2k5NU9Odnk0Mm5UTWNBY0JRbzVBQUFBQUFQZW92ejR3QVlFTjRWTlIwQk9HcFA1T1ZMUVovcEdBQTh4dTJNSy8zc082WmpBRGdLRkhJQUFBQ0F4M1NtMHRvVjRhWTRnTnl5TGFseEMyZFhZdlJyU2tuUkpjZVlqZ0hBZ3hJUHJ6TWRBY0JSb0pBREFBQUFQR1p6VjdkWUdBY2cxeXJrbHh6VEtZRE1lUFBZQ2FZakFQQ2cxTXZiNUVhVHBtTUFPRUlVY2dBQUFJREhyQTlISkNvNUFEbVdidVlHSXNhT1p3SjVzdklEcG1NQThKcG9Vc25IMTV0T0FlQUlVY2dCQUFBQUh1SktXdGNaa1dTWmpnTEFZeG8yZHBpT0FHUk1TOUpWZU5sTTB6RUFlRkRxMGJkTlJ3QndoQ2prQUFBQUFBK3BqY1lWVDdNekRrQnVGVnEyNHAwcDB6R0FqRm85WTd6cENBQThLTDF5cDl3NC82WUNveEdGSEFBQUFPQWgyeU5SMHhFQWVGQnhtcWxjakQydkJFS1NqMXRyQUhMTGpTV1ZYckhEZEF3QVI0Qm5EUUFBQUlDSGJPcWlrQU9RZS9HOWNkTVJnSXlyaXp0eUZrMHlIUU9BQnlXZjMydzZBb0FqUUNFSEFBQUFlSVFyYVZOWHQra1lBRHlvZm5PbjZRaEFWdXlaTzhGMEJBQWU1S3phWlRvQ2dDTkFJUWNBQUFCNFJGMDBycmpEK1hFQWNxdkk5aW5SbFRZZEE4aUt0MG9MVFVjQTRFSHBkNXJrdFBGQ08yQzBvWkFEQUFBQVBLSTJHak1kQVlBSGNYNGN4ckxYcktDc2dxRHBHQUM4eG5XVmZuNkw2UlFBaG9sQ0RnQUFBUENJbmQyYzRRUWc5MXltNHpDR2RTWWN4VTZZWWpvR0FBOUt2YnpOZEFRQXcwUWhCd0FBQUhqRVRpYmtBQmpRVmg4MUhRSElxdnBwMWFZakFQQWdaMk9qNlFnQWhvbENEZ0FBQVBDQWhPT29McFl3SFFPQXgxaVNtbmRGVE1jQXNtcHJVYjdwQ0FBOEtMMnRXVzQ4WlRvR2dHR2drQU1BQUFBOG9ER1drT082cG1NQThKaGkyNWFiNG5zUHhyWjFnWkRwQ0FDOEtKbFdlbDJkNlJRQWhvRkNEZ0FBQVBDQXZZbWs2UWdBUEtqQThabU9BR1RkN29RamExeXg2UmdBUE1qZDBHQTZBb0Job0pBREFBQUFQS0Fsd1RvYkFMbG5KeHpURVlDc1M2VmRKWTdsSERrQXVaZDZoM1BrZ05HRVFnNEFBQUR3Z1BwWTNIUUVBQjZVRFBOaUFIaEQyNFJ5MHhFQWVKQ3p2ZFYwQkFERFFDRUhBQUFBZUVBRGhSd0FBenIyOHIwSDN0QllrbTg2QWdBUGNtcmJURWNBTUF3VWNnQUFBSUFITkxHeUVvQUJiUTNkcGlNQU9kRVlDcG1PQU1DRDNLWXVLY1Y2YUdDMG9KQURBQUFBUENEbDhJTTZnTndLMmJiU2NiNzN3QnZxQW43VEVRQjRVZHFSczVzcE9XQzBvSkFEQUFBQUFBQVpWK1RubGdPOG84NzFtWTRBd0tPYytnN1RFUUFNRWMrT0FRQUFBQUJBeGhVeE1RUVBhVTJtWlpYa21ZNEJ3SU9jaHJEcENBQ0dpRUlPQUFBQUFBQmtYS0hOTFFkNFJ5THB5QjFYYkRvR0FBOXlHenROUndBd1JEdzdCZ0FBQUFBQUdjZUVITHdtWFY1Z09nSUFEM0pidTAxSEFEQkVGSElBQUFBQUFDRGpDbjJjcVFWdlNSVUVUVWNBNEVYZENkTUpBQXdSaFJ3QUFBQUFBTWk0SUNzcjRUSEpmQW81QUxublJ1S21Jd0FZSXA0ZEF3QUFBQUNBakF0WXBoTUF1WlVJVWNnQnlEMlhDVGxnMUtDUUF3QUFBQUFBR2NlRUhMekdZVXNyQUFQY1ZOcDBCQUJEeExOakFBQUFBQUNRY1g2TEVUbDRTOXFta1FOZ1FNbzFuUURBRUZISUFRQUFBQUNBakF2WUZITHdsalQvendNd3dISWMweEVBREJHRkhBQUFBQUFBQUhDVTdEUTN4UUhrbnN1S2FHRFU0RzhyQUFBQUFBREl1SlRMQ2kxNGl6L05PVTRBREFod2l4OFlMZmpiQ2dBQUFBQUFNaTdsVU1qQlczeHAvcDhIa0h0V2dQTXJnZEdDUWc0QUFBRHdCRzRTQXNndEp1VGdOYjRVRTNJQURQQnppeDhZTGZqYkNnQUFBSGlDWlRvQUFJOUpNQ0VIanduRWtxWWpBUEFncXpCa09nS0FJYUtRQXdBQUFBQUFHZGVWU3BtT0FPUlVzRE5tT2dJQUQ3S0s4MHhIQURCRUZISUFBQUFBQUNEam9tbkhkQVFncC96dFVkTVJBSGlRVlZGZ09nS0FJYUtRQXdBQUFBQUFHZGVkNWp3dGVJZHRXWExiSXFaakFQQWdDamxnOUtDUUF3QUFBQUFBR2RlZDVndzVlRWRSeUpiRmhCd0FBK3lhRXRNUkFBd1JoUndBQUFBQUFNaTQ5bVRTZEFRZ1o2YklsY3VhVmdBRzJGUExUVWNBTUVRVWNnQUFBQUFBSU9QQ3laUmNNU1VIYjVoQUFRM0FCTXVTTlpsQ0RoZ3RLT1FBQUFBQUR5ancrVXhIQU9BeGpxU3l5anpUTVlDY3FFbFJ5QUhJUGF1eVVGYkliem9HZ0NHaWtBTUFBQUE4b0RvVU1CMEJnQWRWaktPUWd6ZlVkTWRNUndEZ1FmYkVVdE1SQUF3RGhSd0FBQURnQVJQeWdxWWpBUENnd3FxUTZRaEFUbFEzaGsxSEFPQkI5dlJLMHhFQURBT0ZIQUFBQU9BQmsvT1pVZ0dRZTFZaGE3VGdEUVZibTB4SEFPQkJ2cmsxcGlNQUdBWUtPUUFBQU1BRHhyR3lFb0FCVWI5ck9nS1FkVFVoVys2ZU50TXhBSGlRdldDQzZRZ0Fob0ZDRGdBQUFQQ0FtaEFyS3dIa1huczZaVG9Da0hWejB5bUo3aGxBcmxtV2ZQUEhtMDRCWUJnbzVBQUFBQUFQS0EzNFZlejNtWTRCd0dNU3Jxc0pVNHBNeHdDeWFrNGtZam9DQUEreXA1WExLbVl0UFRDYVVNZ0JBQUFBSGpHN3FNQjBCQUFlVkRFMTMzUUVJS3VtMTdLdUVrRHUrUlpPTWgwQndEQlJ5QUVBQUFBZU1iT1FtK0lBRENqbERFdU1YWDZmcmNKMWUwekhBT0JCOW9tVFRVY0FNRXdVY2dBQUFJQkhUQ2xncFEyQTNPdXlIZE1SZ0t5WjczUGtOck95RWtEdUJaWWRZem9DZ0dHaWtBTUFBQUE4WW1KZVVIaytmZ1FBa0Z0dHFaUXFxa0ttWXdCWmNWSVhaUnlBM0xQR2w4aWVYbWs2Qm9CaDRxZHhBQUFBd0NOOGxxVzV4WVdtWXdEd29FbHp5MHhIQUxKaXp2WW0weEVBZUpELzFPbW1Jd0E0QWhSeUFBQUFnSWZNTHlvd0hRR0FCem1sUHRNUmdJd3I5dG5LZjJPWDZSZ0FQTWgvem16VEVRQWNBUW81QUFBQXdFTm1GVlBJQWNpOUpqY2xuODh5SFFQSXFHVk9RbTQwWVRvR0FJK3hnbjc1enp6V2RBd0FSNEJDRGdBQUFQQ1E4b0JmRS9PQ3BtTUE4Smk0NCtpWStlV21Zd0FaZFhMZFh0TVJBSGlRZmVKa1dZVThud2RHSXdvNUFBQUF3R05PclNnMUhRR0FCK1ZQeVRNZEFjaVlrRzFwM0N0YlRjY0E0RUdCaStlYmpnRGdDRkhJQVFBQUFCNnpvTGpRZEFRQUh0UW8xbFppN0RqVGljdHRqNXFPQWNCanJKQmYva3NYbW80QjRBaFJ5QUVBQUFBZVV4MEthRW8ra3lvQWNpdnFPRHAyVVlYcEdFQkdMTm5UYkRvQ0FBL3luVEpOZGduUDQ0SFJpa0lPQUFBQThLQlR5NHROUndEZ09hNENrMEttUXdCSHJjS1dxbDdZYkRvR0FBOEtmT0I0MHhFQUhBVUtPUUFBQU1DRFRpZ3I0b2NCQURsbXFjNU5xcmdrWURvSWNGUXVpMGJrUmhPbVl3RHdtc29DQlM2YVp6b0ZnS1BBeitBQUFBQ0FCeFg1L1RxQktUa0FPWlp5WE0wOHFkSjBET0NvSEw5cXEra0lBRHdvZU5raXljZnRmR0EwNDI4d0FBQUE0RkZMSzBwTlJ3RGdRUjFGbGl6TGRBcmd5SnltbEh3YkcwM0hBT0ExdHFYUVIwODFuUUxBVWFLUUF3QUFBRHhxWm1HK2FrSkIwekVBZUV4TE1xazVpNW1TdytoMHlaWmEweEVBZUpELzlKbXlwcGFiamdIZ0tGSElBUUFBQUI1bFNUcXZtaC9zQWVTZU5UVmtPZ0l3YkRQY3RNcGYzR0k2QmdBUEN2NmZaYVlqQU1nQUNqa0FBQURBdzQ0dksxS1IzMmM2QmdDUHFVc21OR1VHNTFoaWRQbEEwMTY1am1NNkJnQ1A4UzJjS1ArcDAwM0hBSkFCRkhJQUFBQ0Fod1Z0Vytjd0pRY2d4MXhKNWZNcDVEQjZqSGRkVFg1bW8ra1lBRHdvK1BFbHBpTUF5QkFLT1FBQUFNRGpscGFYS00vSGp3WUFjbXVYazlDa0tVV21Zd0JEOHFIR0psbXhwT2tZQUR6R04zdWNBcGN0TkIwRFFJYndVemNBQUFEZ2NRVitueTRZVjJFNkJnQ1BjVnlwWW5HSjZSakFvQ1lvclJuUHZHMDZCZ0FQQ243bUxOTVJBR1FRaFJ3QUFBQUFuVjVScWdMT2tnT1FZN3ZTQ1UyZXpwUWNScmFQMWpiS2phZE14d0RnTWI3NUV4UzRjSjdwR0FBeWlFSU9BQUFBZ1BKOHRpNnVxVFFkQTRESHVKS0tGaklsaDVGclZpcWxTVTh4SFFjZ3h5d3A3MHZubVU0QklNTW81QUFBQUFCSWtwYVdGNnN5R0RBZEE0REgxS2NTbW5NQ0x3akF5SFQ5dXEwOSsxVUJJSWY4WjgyUzcvUmpUTWNBa0dFVWNnQUFBQUFrU1FIYjFqOU1yRElkQTRESHVKTGlrd1B5KzdsRmdaSGx2SGhVUlcvc01oMERnTmVFL01yNytrV21Vd0RJQXA3dEFnQUFBT2kxb0xoSXM0cnlUY2NBNERHdHlaUVd2R2VjNlJoQXJ6d25yVXYvdnRaMERBQWVGUHp3eWJLblZaaU9BU0FMS09RQUFBQUE5TElzNmFwSjQyUmJsdWtvQUR5bU50OVIxWGhlRUlDUjRaUDFUZkxWZHBpT0FjQmo3RWxsQ24zK1hOTXhBR1FKaFJ3QUFBQ0FQbXBDUVoxZlhXNDZCZ0NQU2JpT3hwOVNMbDRPQU5QbUorS2EvZFRicG1NQThCckxVdjUzTHBPVjV6ZWRCRUNXVU1nQkFBQUFPTVFGNHlwVUZReVlqZ0hBWTNZbEUxcHdXclhwR1BDd2dPUHFoaFViNVRxTzZTZ0FQQ2J3dmtYeW5UN1RkQXdBV1VRaEJ3QUFBT0FRQWR2U2g2ZlVtSTRCd0lPYUt5MlZWZVNaamdHUCtrUnR2WUpibWt6SEFPQXhWazJ4OHY3bFl0TXhBR1FaaFJ3QUFBQ0FmczBzek5mNTR6aFFIa0J1ZFR1T0ppeXJFRWRaSXRkTzdvNW8zdFByVGNjQTREVStXd1UvdWtKV0NTOUdBY1k2Q2prQUFBQUFBN3E0cGtKVENyZzVBQ0MzYWxNSkxUNXJ2T2tZOEpEaVZFclhQcjFHY2swbkFlQTF3ZXRQazIvSkROTXhBT1FBaFJ3QUFBQ0FBZmt0U3grYlVpTS9veW9BY214UGdhT3BNMHRNeDRBSDJJNnJMNjdaS3J1NXkzUVVBQjdqV3pCQmVWODZ6M1FNQURsQ0lRY0FBQURnc01hRmd2b1E1OGtCeUxHazQ4aVpWNkNpa3FEcEtCampydHRkci9MVnUwekhBT0F4VmtXaDhuOXh0ZVRqRmozZ0ZmeHRCd0FBQURDb2s4dUs5WjdLVXRNeEFIaE1PSlhTbERPclpET2tpeXhaMXRxaDQ1OTkyM1FNQUY3anQxWHdrdy9JbnNEemE4QkxLT1FBQUFBQURNa1ZFNnMxbmZQa0FPUlliU3FoQmVkTk1CMERZOUQwcm01OThJazNKWmVENHdEa1Z0N256NVZ2R2VmR0FWNURJUWNBQUFCZ1NQeVdwWTlQbTZEU2dOOTBGQUFlczlPZjFQeGw0MHpId0JoU0hvdnJuNTk1UzFZMGFUb0tBSThKWG5tOGdqY3VNeDBEZ0FFVWNnQUFBQUNHckRUZzE2ZG1URktJc3k0QTVGaDlxYXNaQzhwTXg4QVlrSmRJNmlzdnJaZXZwY3QwRkFBZTQxc3lYWG5mdmR4MERBQ0c4Rk0wQUFBQWdHR1prQmZVSjZkTkZFYzZBY2lsdE91cWExcFFFMllVbVk2Q1VTeVFTdWtycjI5U3djNFcwMUVBZUl4djFqZ1YvUEpENG1CVXdMc281QUFBQUFBTTIreWlmSDE0Y28zcEdBQThKdTQ0Y3VZVnFIcFNnZWtvR0lYOEtVZGZXclZKbFJ2clRFY0I0REhXbEhJVjNQRXhXWVZCMDFFQUdFUWhCd0FBQU9DSW5GcFJvZzlNckRZZEE0REhSSjIwL01jVnE3SW0zM1FVakNLK3RLUFByZG1pOGV0clRVY0I0REgyaEZJVjNYbTlyTXBDMDFFQUdFWWhCd0FBQU9DSW5WbFZwa3ZIVjVxT0FjQlRMRVdjdEVJbmw2aXNPbVE2REVZQmY5clI1OTdZcENtcmQ1cU9Bc0Jqck9xaW5zbTRDU1dtb3dBWUFTamtBQUFBQUJ5VkM4ZFY2S0thQ3RNeEFIaE1WenF0L0ZOS1ZUNCt6M1FVakdEQlpGcGZlbldEcHE3ZGJUb0tBSSt4SjVTcThJODN5SjdHODJRQVBTelhkVjNUSVk1R0lwRXdIUUVBQUFDQXBHZjN0dW5CK21iVE1RQjRUTDV0eTFuVHBiMTd1azFId1FpVG4wanBTeXZlVnRXV1J0TlJBSGlNUGJWQ2hiKy9qc2s0WUFUeCsvMnliYk16YWhSeUFBQUFBRExtaGVaMjNWZTMxM1FNQUI0VHNpejVOc2ZVc0tYVGRCU01FT1dScUw3NC9Eb1YxN2ViamdMQVkreFoxU3E4L1RwWlZad1pCNHdrRkhJWlFDRUhBQUFBakN4dnRuZnFqN3NibFI3ZFAyb0FHR1Y4bHFXeXhwUzJ2OUZtT2dvTW05WVMxbWVlZTB1QmNNeDBGQUFlNDFzNlF3Vy91RnBXSVdlY0FpTU5oVndHVU1nQkFBQUFJOCsyU0ZTLzJWR25hTm94SFFXQVo3aVNMTlZFTEcxK2dVbGRyenB0ZDVPdVdiNU9kaUp0T2dvQWp3bGVkWUx5dnZOZXliWk1Sd0hRRHdxNURLQ1FBd0FBQUVhbXBuaEN0MjJ2VTNNaWFUb0tBSStwZHYzYXVYeXZVakZLR2Evd3BSMWRzM2FiVG4xanUra29BTHpHYnl2djgrY3FlT015MDBrQUhBYUZYQVpReUFFQUFBQWpWM2M2clQvdWF0VGJuUkhUVVFCNFRMRnRxM05WV09GRzFoYU9kYVhkTWQyMFlxUEc3MkF5RWtCdVdSVUZLdmpKbGZJdG0yRTZDb0JCVU1obEFJVWNBQUFBTUxJNXJ2UkVZNHVlYUdvMUhRV0F4L2d0Uy9tMUtkV3U0Vnk1c2VyNFhVMzZ5TXNiRk9qbS9oQ0EzUEl0bk5oelh0ejRFdE5SQUF3QmhWd0dVTWdCQUFBQW84T0d6b2p1MnQyb3JoUXI1QURrVm5uS1Z1MkxMYXl3SEVOQ2laU3VXYjFOSjY3YmFUb0tBSy94MlFwZGY1cENYenBQOHBtOXVROWc2Q2prTW9CQ0RnQUFBQmc5T2xKcC9XRm52YlpFb3FhakFQQ1lJdHVuK05zUnRlem9NaDBGUjJsMlhhdXVmM1dqQ3R0WWh3d2d0Nnp4SlNyNDBSWHluVGJkZEJRQXcwUWhsd0VVY2dBQUFNRG80a3A2cHFsVmp6ZTJLalc2Znh3Qk1BcFZ4bXp0ZXFWWjZiaGpPZ3FHcVNDVzFGVnZidEdKRy9hWWpnTEFheXhMd2ZjdlZ1aGZMcFpWSERLZEJzQVJvSkRMQUFvNUFBQUFZSFJxakNkMDk1NG1iV2RhRGtDTzVWbTIzSzFSN2QzVWFUb0toc0IySEoyOHRVRlh2ckZWb1VqTWRCd0FIbU5QS1ZmZXR5K1RmOWt4cHFNQU9Bb1VjaGxBSVFjQUFBQ01YcTZrRjFzNjlIQkRzK0pwcGxVQTVGWnAybEx6NnJDaWUrT21vMkFBTXh0YWRmWHJtMVhURkRZZEJZRFhoUHdLZnVRVWhUNTNqcXlRMzNRYUFFZUpRaTRES09RQUFBQ0EwYTh6bGRaRDljMTZyWTBicmdCeXk1SlVHcEgydk40cUo4b0xBMGFLaVMyZHVuenREczNiMW1BNkNnQ3ZzU3dGenB1ajBOY3ZsRDJwekhRYUFCbENJWmNCRkhJQUFBREEyTEd6TzZhLzF1M1ZqbTVXa2dISUxaOHM1YldtMVBoV3U1ejRxTDVWTXFyVnRIWHAwalU3ZE55MkJtbDAzN0lDTUFyNUZrOVMzcGZQbCsvVWFhYWpBTWd3Q3JrTW9KQURBQUFBeHA2MTRZZ2VhMmhXWFl6bit3Qnl5eWNwMUp4UzQ3cXczQmdUYzdreXZiRmQ1MjNZcFVYYkczdjJHUU5BRHZubWpWZm9uOCtXLzl6WnBxTUF5QklLdVF5Z2tBTUFBQURHSnNkMXRicWpTMDgwdHFveHp2TitBTG5pU3JKa3kxSisyTkhlOVIxS2RhUk1oeHFUL0dsSDgzWTM2OEwxT3pXbHNkMTBIQUJlWTFueUxaNms0Q2VXS25EUlBOTnBBR1FaaFZ3R1VNZ0JBQUFBWTV2anVsb2ZqdWk1NW5adGkwUk54d0hnTVpha2dyalV2aVdpYUYxTVNvL3EyeWdqUW5WSFJLZHNxZGQ3TnRXcUlNcDlIUUE1NXJNVk9HdVdnamN1aysvRUthYlRBTWdSQ3JrTW9KQURBQUFBdkdOSGQwekxtOXUxdHFOTHFkSDlvd3lBVVNqZ1dyS2FrMnJkM0NVbnpOVGNjSlIyeDdSZ2Q3Tk8zdHFnWXhyYVRNY0I0RUZXZFpFQzcxMms0RWRQa1QycHpIUWNBRGxHSVpjQkZISUFBQUNBOTNTbFVscloxcWxYV3NOcVlwMGxBQU9DS1V1SitxZ2l1MkpLZDFMTzlhZTZvMXV6R2xwMTR0WUd6V3hza3pXcTcwQUJHSTJza0YrK0pkTVZ2UElFK2M2Zkk4dnd6WGdBNWxESVpRQ0ZIQUFBQU9CdE95SlJ2ZG5ScGRYdG5lcElwVTNIQWVCQmdaU1VhazRxVWh0VnVqVXAxNk5yTFl1aWNVMXREbXQyZlpzVzdXeFNaU2RyaGdFWUVQTExmOG8wK1MrZXI4QWxDMlFWQmswbkFqQUNVTWhsQUlVY0FBQUFBRWx5SlcyTFJMVzJvMHNidTZKcWlNVk5Sd0xnUWJZa1g3ZXI3cWE0a3ExSnBkdVRjaE9PNlZnWmw1ZE1hVnhiUkRYaGlLWTNkbWgyZmF1cXc5Mm1Zd0h3S0h0eXVmeW5UWmYvN0ZueXZlY1lXZm1VY0FENm9wRExBQW81QUFBQUFQMXBTNmIwZGppaXpaRnViWS9FMUpGa3BSd0FNM3hKVjA1bldyRzJoTktkS1RsZGp0eFlXbTVxNU42U0NhVFNLa2drVlJoUHFhd3Jwckx1bUNvNm94clgwYTFKeldGVlJtS21Jd0x3S3R1U2IwYVZmSXNteWo1eHN2eExqNUU5cGR4MEtnQWpISVZjQmxESUFRQUFBQmlLMW1SS1c3dTZ0YXM3cHZwNFVuV3h1THBaY1FuQUVFdVNsWGJseGx5bEl5bWw0cTdjUkxwbjNMY2Y4YzBSeWJJeW11SDQ3UTI2NGJtMUdYMU1BTWdZMjVKZFZTUjdZcW5zR1ZXeTU0eVR2V0NDZlBNbnNJWVN3TEJSeUdVQWhSd0FBQUNBSTlXZVRLa2hsbEJ6SXFHdVZGbzl0OGdCWU9TNWNGeUZiTDVGQVFBQUhCRUt1UXlna0FNQUFBQUFBQUFBQU1CQVJrSWhaL2FqQXdBQUFBQUFBQUFBQUdNY2hSd0FBQUFBQUFBQUFBQ1FSUlJ5QUFBQUFBQUFBQUFBUUJaUnlBRUFBQUFBQUFBQUFBQlpSQ0VIQUFBQUFBQUFBQUFBWkJHRkhBQUFBQUFBQUFBQUFKQkZGSElBQUFBQUFBQUFBQUJBRmxISUFRQUFBQUFBQUFBQUFGbEVJUWNBQUFBQUFBQUFBQUJrRVlVY0FBQUFBQUFBQUFBQWtFVVVjZ0FBQUFBQUFBQUFBRUFXVWNnQkFBQUFBQUFBQUFBQVdVUWhCd0FBQUFBQUFBQUFBR1FSaFJ3QUFBQUFBQUFBQUFDUVJSUnlBQUFBQUFBQUFBQUFRQlpSeUFFQUFBQUFBQUFBQUFCWlJDRUhBQUFBQUFBQUFBQUFaQkdGSEFBQUFBQUFBQUFBQUpCRkZISUFBQUFBQUFBQUFBQkFGbEhJQVFBQUFBQUFBQUFBQUZsRUlRY0FBQUFBQUFBQUFBQmtFWVVjQUFBQUFBQUFBQUFBa0VVVWNnQUFBQUFBQUFBQUFFQVdVY2dCQUFBQUFBQUFBQUFBV1VRaEJ3QUFBQUFBQUFBQUFHUVJoUndBQUFBQUFBQUFBQUNRUlJSeUFBQUFBQUFBQUFBQVFCWlJ5QUVBQUFBQUFBQUFBQUJaUkNFSEFBQUFBQUFBQUFBQVpCR0ZIQUFBQUFBQUFBQUFBSkJGRkhJQUFBQUFBQUFBQUFCQUZsSElBUUFBQUFBQUFBQUFBRmxFSVFjQUFBQUFBQUFBQUFCa0VZVWNBQUFBQUFBQUFBQUFrRVVVY2dBQUFBQUFBQUFBQUVBV1VjZ0JBQUFBQUFBQUFBQUFXVVFoQndBQUFBQUFBQUFBQUdTVURtZGFBQUFnQUVsRVFWUVJoUndBQUFBQUFBQUFBQUNRUlJSeUFBQUFBQUFBQUFBQVFCWlJ5QUVBQUFBQUFBQUFBQUJaUkNFSEFBQUFBQUFBQUFBQVpCR0ZIQUFBQUFBQUFBQUFBSkJGRkhJQUFBQUFBQUFBQUFCQUZsSElBUUFBQUFBQUFBQUFBRmxFSVFjQUFBQUFBQUFBQUFCa0VZVWNBQUFBQUFBQUFBQUFrRVVVY2dBQUFBQUFBQUFBQUVBV1VjZ0JBQUFBQUFBQUFBQUFXVVFoQndBQUFBQUFBQUFBQUdRUmhSd0FBQUFBQUFBQUFBQ1FSUlJ5QUFBQUFBQUFBQUFBUUJaUnlBRUFBQUFBQUFBQUFBQlpSQ0VIQUFBQUFBQUFBQUFBWkJHRkhBQUFBQUFBQUFBQUFKQkZGSElBQUFBQUFBQUFBQUJBRmxISUFRQUFBQUFBQUFBQUFGbEVJUWNBQUFBQUFBQUFBQUJrRVlVY0FBQUFBQUFBQUFBQWtFVVVjZ0FBQUFBQUFBQUFBRUFXVWNnQkFBQUFBQUFBQUFBQVdVUWhCd0FBQUFBQUFBQUFBR1FSaFJ3QUFBQUFBQUFBQUFDUVJSUnkrUC90M1htODFYV0IvL0gzWGJpc29rQ1NrdHRJdUthQjlCQzNzclFaSGFFRURUVnpUQU14VUZFelRjTUZTUkdkRkhGQk5JWGNJQmhNTTRweXowek1KdFBLTlJHRmhGRlpYRmp2dmR6eis0UEhPY1BsWG5CcHZqTy9hWjdQZitKK3ovZWM3K2VjNzdtUFI5MVhuODhIQUFBQUFBQ0FBZ2x5QUFBQUFBQUFVQ0JCRGdBQUFBQUFBQW9reUFFQUFBQUFBRUNCQkRrQUFBQUFBQUFva0NBSEFBQUFBQUFBQlJMa0FBQUFBQUFBb0VDQ0hBQUFBQUFBQUJSSWtBTUFBQUFBQUlBQ0NYSUFBQUFBQUFCUUlFRU9BQUFBQUFBQUNpVElBUUFBQUFBQVFJRUVPUUFBQUFBQUFDaVFJQWNBQUFBQUFBQUZFdVFBQUFBQUFBQ2dRSUljQUFBQUFBQUFGRWlRQXdBQUFBQUFnQUlKY2dBQUFBQUFBRkFnUVE0QUFBQUFBQUFLSk1nQkFBQUFBQUJBZ1FRNUFBQUFBQUFBS0pBZ0J3QUFBQUFBQUFVUzVBQUFBQUFBQUtCQWdod0FBQUFBQUFBVVNKQURBQUFBQUFDQUFnbHlBQUFBQUFBQVVDQkJEZ0FBQUFBQUFBb2t5QUVBQUFBQUFFQ0JCRGtBQUFBQUFBQW9rQ0FIQUFBQUFBQUFCUkxrQUFBQUFBQUFvRUNDSEFBQUFBQUFBQlJJa0FNQUFBQUFBSUFDQ1hJQUFBQUFBQUJRSUVFT0FBQUFBQUFBQ2lUSUFRQUFBQUFBUUlFRU9RQUFBQUFBQUNpUUlBY0FBQUFBQUFBRkV1UUFBQUFBQUFDZ1FJSWNBQUFBQUFBQUZFaVFBd0FBQUFBQWdBSUpjZ0FBQUFBQUFGQWdRUTRBQUFBQUFBQUtKTWdCQUFBQUFBQkFnUVE1QUFBQUFBQUFLSkFnQndBQUFBQUFBQVVTNUFBQUFBQUFBS0JBZ2h3QUFBQUFBQUFVU0pBREFBQUFBQUNBQWdseUFBQUFBQUFBVUNCQkRnQUFBQUFBQUFva3lBRUFBQUFBQUVDQkJEa0FBQUFBQUFBb2tDQUhBQUFBQUFBQUJSTGtBQUFBQUFBQW9FQ0NIQUFBQUFBQUFCUklrQU1BQUFBQUFJQUNDWElBQUFBQUFBQlFJRUVPQUFBQUFBQUFDaVRJQVFBQUFBQUFRSUVFT1FBQUFBQUFBQ2lRSUFjQUFBQUFBQUFGRXVRQUFBQUFBQUNnUUlJY0FBQUFBQUFBRkVpUUF3QUFBQUFBZ0FJSmNnQUFBQUFBQUZBZ1FRNEFBQUFBQUFBS0pNZ0JBQUFBQUFCQWdRUTVBQUFBQUFBQUtKQWdCd0FBQUFBQUFBVVM1QUFBQUFBQUFLQkFnaHdBQUFBQUFBQVVTSkFEQUFBQUFBQ0FBZ2x5QUFBQUFBQUFVQ0JCRGdBQUFBQUFBQW9reUFFQUFBQUFBRUNCQkRrQUFBQUFBQUFva0NBSEFBQUFBQUFBQlJMa0FBQUFBQUFBb0VDQ0hBQUFBQUFBQUJSSWtBTUFBQUFBQUlBQ0NYSUFBQUFBQUFCUUlFRU9BQUFBQUFBQUNpVElBUUFBQUFBQVFJRUVPUUFBK0J1VVNxVldqNjlac3ladnYvMzJmL05vL251VlNxVXNXclFvalkyTkxSNXJhR2pJWTQ4OTlqOHdLZ0FBQVBqL2p5QUhBQUIvZzRrVEoyYllzR0ZadkhoeHMrT3Z2dnBxRGpua2tMejc3cnVGWGZ2SFAvNXhKaytlbkthbXBqUTJObWJseXBWNSsrMjNzM0Rod3J6NDRvdDU0b2tuTW12V3JOeDAwMDI1OHNvclAvVHJ2L0hHR3hrK2ZIaVdMVnZXNnVPTmpZMFpPSEJnRmkxYTFPS3hsMTkrT2QvNXpuZnk0b3N2YnZJYUw3MzBVcHFhbWo3MDJKcWFtbEpmWDcvUklMcWhVcW1VK3ZyNkQvejZEUTBObVRadFdwWXNXZktoeC9aQk5EWTJ0dnErV3h2bi9mZmZuNFVMRnhZeWpnMmRjTUlKZWVtbGx6N3crU3RYcnN4Wlo1M1ZZbnp6NTgvUHlKRWo4OXh6ejczdmF5eGF0Q2hqeG94cDhiNFhMbHlZTVdQR3BLR2g0UU9OcGFHaElWZGRkVlhlZlBQTkQzVCs3Tm16czJiTm1nOTBMZ0FBd04rcTluOTZBQUFBOEwvWlk0ODlsdTIyMnk2YmI3NTVHaHNiVTF1NzdyOWl0MjNiTmtuU3FWT25KT3RDeTlxMWExTXFsZEttVFpza3lWLy8rdGNjZWVTUkgvaGFqenp5U05xM2IxLzVlZlBOTjgra1NaUHl4ei8rTWNjZmYzeUdEeDlldWZibW0yK2VMYmJZb3ZLZk5UVTFtVDkvZnJiYmJydks4eGN2WGx3Wlo1TEsrTHAwNlpJa3FhbXB5Vk5QUGRYc25QV1YzMGY1UGE5djExMTN6WUFCQXpKMzd0enN2UFBPclQ1LzhlTEZHVEprU0NaT25KZzk5dGdqeWJxWmhXM2F0RWwxOWFiL3Y0UHo1OC9QMFVjZnZjbHpOdFNyVjYvY2NjY2RTWkpWcTFabDllclZMY2ErMldhYkpVbCs5N3ZmNWRwcnI4MFh2dkNGVmwrcmZPL0s5L2Y5TkRVMVplWEtsWlY3T0dYS2xOeDg4ODJ0bnR1cFU2YzgrT0NEU1pJWFgzd3hvMGVQenRlKzlyV01HREdpeGZVL3JQTDE2K3ZyMDlEUWtQYnQyemY3ckY5NzdiWFUxTlMwR0h0alkyUHE2dXBhdk42Q0JRdnkrOS8vUHQyNmRXdDIvTWtubjh4VFR6MlY3dDI3YjNRczlmWDFxYTJ0emVyVnEvT3puLzBzNTU5L2ZyUEgxeisrcVRHVTFkVFVaUHIwNlJrMGFOQW1QNE5rM2YyLzdiYmJjdSs5OSticXE2OU8yN1p0VXlxVnNzOCsrN1E0ZCtyVXFlblpzMmV6WXcwTkRUbmdnQU95N2JiYlZuNFAxdi85ZXVXVlY3TGpqanRXemwyd1lFRisrOXZmdnUrNEFBQ0F2MStDSEFBQWZFUi8rdE9mOHNvcnIrU3l5eTdMMUtsVE0zSGl4QmJuN0x2dnZzMStIanAwYUU0NjZhUWsveG15MXY5RC9aSWxTM0xZWVljMU8vYnFxNi9tNktPUHJ2emh2K3pnZ3cvT3JydnVtZ2tUSm1TWFhYYkp0R25UMHIxNzk3UnYzejZYWG5wcGpqbm1tT3kwMDA2WlAzOSt2dkdOYitUWVk0OXQ5dnorL2Z1M0dPLzYwYXFxcWlwSjBxNWR1MmJuTkRVMXBhcXFxdko0K2RnTEw3eVEwMDQ3cmRtNUR6endRTFBaZWJObno2NUVsWnR1dWluOSt2WExwejcxcVRRME5HVDU4dVVaTUdCQTZ1cnFzbnIxNnRUVjFWVStveFVyVm1UY3VISDUvT2MvbnlUWmJydnQ4dWlqajZhdXJxN1pPTXFmMVlieG8xUXFOVnRhODZHSEhzcmxsMStlMnRyYVZGVlZWWUxacjM3MXE3UnIxeTQvLy9uUHM5OSsrMldycmJacThSa2wveGtqSDN6d3daUktwWHp4aTE5czlidzc3N3d6VzIyMVZSWXRXcFNCQXdkV25uZmlpU2RteUpBaCtjZC8vTWZjY01NTjJXbW5uZEt2WDcvY2ZmZmQrZGpIUHBZa2VlKzk5ekpxMUtnY2ZQREJ6V0xjK3RkZi8zMis5TkpMdWVtbW16SnExS2hLVk4zd2N5ay83ODkvL25NbDRHNW93KzlKa215Ly9mYVpNV05HaStOLytjdGZzczgrKzdTSXRyLzg1Uyt6OTk1N3A2R2hvZGtNeXEyMjJxcHl2eTYrK09JODg4d3psVm1PRzRhMDh2MGFOR2hRbXBxYTByZHYzNHdlUFRwSjYrRzIvTy8xdncvSnV1OW1RME5Ecy9QYnQyK2ZpUk1uWnVqUW9SazllblF1dSt5eXJGNjlPa2x5MTExM1padHR0c25hdFd1ejMzNzd0Um9CeTkvTDczLy8rOWxoaHgyU0pJY2ZmbmltVFp1V0pPblhyMS9sMytYUEhnQUErTDlOa0FNQWdJL290dHR1UzVMc3NNTU8rY1FuUHBHdmZlMXJxYW1wU1ZWVlZZc3cxTlRVVkptQlZyYmhUS1QzMDlyNVBYcjB5T1dYWDU2R2hvYWNldXFwK2ZyWHY1NmpqejQ2Nzd6elR1NjQ0NDZNR1RNbTk5eHpUN3AzNzU1ZXZYbzFlKzZHUVd2dDJyVnBhR2pJMjIrL25lcnE2cXhZc1NKSkt2K1pKQjA3ZHN6VFR6K2RVMDg5dFJMcWpqcnFxSng2NnFuWmYvLzlzM3o1OHZ6MnQ3OU5VMU5UbGk5Zm5zNmRPeWRKaXlEMTlOTlA1OTU3NzAySERoMXkwRUVIWmUzYXRmbkdONzZSMy96bU4wbVN3WU1IWi9qdzRUbm9vSU9TSkljZWVtaTZkdTFhR1VkMWRYV1dMbDJhNDQ0N3J0bDdLaThEZWZEQkJ6YzdQbW5TcEdidnYzLy8vczJDWkhsOGRYVjErWS8vK0k4OC9QRERHVHQyYk9YeGN0QXJsVXFwcTZ0cmRpK3FxcXF5ZlBueVBQREFBNVVaZHNtNktOT2hRNGRtNHlnL3I3VlpoZVhYcXF1cnkzdnZ2WmZUVHo4OVhidDJiVEZ6YlAzWEtWdTFhbFZHang2ZHVYUG41dEJERDYwYzc5V3JWK1Y3dXY3ejl0aGpqOXgzMzMxcDM3NTlzK0IwOE1FSDU1WmJicWxFcGxLcGxOV3JWN2RZTnZMMTExL1BFVWNjMGV5OUp1dCtKNnFxcXZMSFAvNHhTU3Izcyt6UlJ4K3R4THRMTDcwMHlYOEdxNS84NUNmTnp0M1k4U1E1N0xERHNuejU4aGJIazJ3MGZrMmZQcjN5dnBLa1M1Y3VHVDkrZkZhdVhKbGszV3kvcXFxcUZyUDlOZ3g4eWJyZmxSMTMzREhublhkZTVWaUhEaDN5MWE5K05VbXk0NDQ3VnY1ZC9oa0FBUGkvVFpBREFJQ1A0TG5ubm1zeHMrMXJYL3RhNWVmV3d0QzExMTZiM1hiYnJmSnorUS85NjU5VERuYnJIeXUvMXZwaDRJVVhYc2owNmROenhobG5aUFBOTjArYk5tMHlZTUNBM0hycnJSazBhRkNPTys2NFhIUE5OVm02ZEdudXZ2dnVYSGpoaFMyV2dkeHdWbE5OVFUxcWFtb3lZc1NJUFB2c3M1WGo2OC8rbWpKbFNucjM3cDFISG5ra3RiVzEyWGZmZmZPakgvMG9ILy80eDV2dFBmYjg4OC9ubTkvOFpxWk5tNVp0dHRrbVZWVlY2ZFNwVTZxcXFySnMyYkpjZE5GRmxXVTJTNlZTR2hvYW1vM252ZmZleSthYmIxNzVlY1dLRlpXNFYxWmJXMXNKZ0dYbGlGTmU4akZaRjRzK2FQeXNycTdPeElrVDA5alltSFBPT2FmRjQyZWVlV2FPT2VhWUZyTURrM1V6cERhTU54dU91N1c0czZHR2hvYWNkdHBwcWE2dXpsVlhYWlhhMnRxOC9QTEwrZVFuUDlucTY2eGV2VHJubkhOTzVzMmJseWxUcG1TMzNYYkxILzd3aDV4Kyt1azUvL3p6bTkzMzh2UGF0R21UV2JObTVacHJybWx4L2RhQzF2VHAwNXU5ai9LOWV1Q0JCeXJIdnZqRkw2YXVyaTdYWG50dDl0eHp6L3pnQno5b05zWUREenl3eFN6UDlaV2ozZ2N4ZmZyMFpqSDV6My8rYzg0NTU1elUxOWVuWGJ0MitlNTN2NXY5OXRzdnlYL3V5MWVlTlZoZlg1OFZLMWFrdHJZMlhicDB5YmJiYmx0NXpWMTMzYlhac3JCSk1tL2V2TFJyMXk3MTlmWHAwYU5Ia25YMy9QYmJiNjhFK0xJNzdyZ2p5NVl0YXpaVHRMemZJUUFBOEgrYklBY0FBQjlTVTFOVHJyenl5aHgyMkdHNSsrNjdrN1NNUXh1R29YNzkrclZZK3JIOGgvejE0MUY1eWNyMWo3VzI1TjNxMWF2ejFGTlA1WmhqanNuNTU1K2YvZmZmUDRjZWVtZzZkZXFVdFd2WHBrK2ZQcm5sbGx2eTNudnY1WlJUVG1tMkYxcGpZMlBlZmZmZEZuR2tIQTRtVFpxVU5tM2E1STAzM3NqZ3dZUHo2MS8vT3NtNjVUYzdkKzZjNnVycVpyT3FxcXVyVTF0Ym05MTIyNjN5L3VmTW1aT2RkOTQ1MjJ5elRaSjFTeFdXMzlONzc3MlgzWGZmUGRPblQ4K3R0OTZhOXUzYnAyM2J0dm5sTDM5WmVjMFZLMVpraXkyMlNMSnVlY0w2K3ZwMDdOaXgyWGpmYjUrNWozTHVZNDg5bGdjZmZEQ1hYMzU1WlhuTUgvM29SL25OYjM2VENSTW1iUFMxUCt6K1lPVWxGMXRUS3BVeWR1elliTEhGRnVuUW9VTW1UcHlZbVRObjVzNDc3OHpXVzIvZDR2d3JycmdpRFEwTitjNTN2cE9SSTBmbTVKTlB6aTIzM0pMenpqc3Z1K3l5UzR2enl3SHhtR09PeVZlLyt0Vm1uMDFyTStRYUd4dFRWVldWK3ZyNnluMHZmM2ZYbnhHWXJGc0s5SWtubnNpVUtWT2FIVzlzYkV4MWRmVW03OE9HKy9HVmx4RnRUWGxaejdLSEgzNDRuLy84NTNQZmZmZWxYNzkrZWZ6eHgzUElJWWUwK3R3bm4zd3laNTExVnVYblgvemlGNWsrZlhwKzhZdGY1THJycnFzY3I2bXBTWThlUGZMdGIzODdTYkx0dHR0bTVzeVpTWktKRXlmbXh6LytjV1hKMDdMeXZvVDMzSE5QNWRqYXRXdFRYMStmeHg5L2ZLUHZIUUFBK1BzbnlBRUF3SWUwWnMyYWRPN2NPVWNkZFZRbHlIMFFHODZPV24vNXlnK3JkKy9lbVRwMWFzYU9IVnVaMFZOZUl1LzY2Njl2Y2Y3dHQ5OWVXZnB2M3J4NU9mSEVFOU9tVFp1VVNxV3NXclVxSFR0MnJBUzVjamhZc1dKRkpaS3NXclVxVFUxTkxaWmdMRnU2ZEdrbHJGVlhWK2VoaHg1cXNSZlptalZyMHJadDIyeTMzWGFWNVNEMzNYZmZ6Smd4STkyN2QwK3BWTXJ5NWN0VFcxdWIrdnI2eWd5NTh0S0VHd2FiOHVmWDJzeXE5NXR0dGVHU2kyVnZ2ZlZXOXRwcnIvem9SeitxQkxuNTgrZm5ILzdoSHpZYWsxNS8vZlVjZi96eEc3M1c3Tm16V3h4YmY4bkZmL21YZjZrY0h6aHdZSkoxTTg4NmRPaVFtVE5uWnRxMGFibjY2cXRialhGSmN2YlpaNmRVS3FWVUttWFdyRm41L3ZlL24wOS8rdFBaWjU5OVdqMS94b3daR1Q5Ky9FYkh1N0VsSC9mWlo1K05Sc215QXc0NElIdnNzVWRlZnZubFBQTElJem41NUpPVHBMS0gyNmFzSDZHVEQ3NzMycElsU3pKNzl1eE1uRGd4OTkxM1h3NDc3TEJjY01FRk9lMjAwMXFFdTJUZGQrNnh4eDdMMHFWTDgrVXZmemwxZFhVWk1HQkFkdHR0dC9UdTNidlp1WGZkZFZkV3JseVpVcW5VN1A2ZmNjWVpPZU9NTTNMa2tVYzIyNXV3b2FHaDhudFFObjM2OUJZeEhnQUErTDlIa0FNQWdBK3BmZnYydWZMS0s3TnMyYkxLc1RWcjFpUnBHWUxXLzNuRFpldldybDM3TjQyalk4ZU9sWDI0a21UV3JGbXBxNnRMZFhWMUdoc2JjOTk5OStYMjIyL1BKei81eVF3ZVBMaHlYcTlldmZMWVk0OGxTWDc2MDUvbXhodHZ6TDMzM3RzaU9MM3p6anVWZmR2S001WFdYODZ2UFA3enp6OC91K3l5Uys2NTU1N1UxZFZWOXFJYlAzNTh4bzhmbjRhR2hqUTBOS1MydHJZeTI2Nit2cjZ5ajFwNVNjRlZxMWJsaUNPT3FNemdLc2VZdFd2WHBycTZ1c1ZTZ3VVZ3QvN3N0SmRmZmprbm5IQkM1ZjBsNis3Qmh2R3pIRXhhbTlsMjZLR0hadENnUWZuREgvNlFQbjM2NU9tbm44NUpKNTNVNHJ5eU5tM2FaUG55NVhuODhjZFRVMU9UQng5OE1GLzR3aGZ5eGh0dlZQYWwyOUNNR1ROU0twWFN2My8vL051Ly9WdTZkT21TTDM3eGk3bnp6anZUdFd2WGRPalFJVGZmZkhOdXZmWFdYSGJaWmVuYnQyK3IxMTY5ZW5WKys5dmZaczZjT2JuLy92dXoxMTU3NWJycnJzdlVxVk16WU1DQTlPM2JOMzM2OU1uZWUrOWRlYzdoaHgrZUwzLzV5Mm5YcmwzbG52L3doei9Nekprek0yYk1tTHo5OXR1VnZmdWFtcHJ5NXB0dnBtdlhycFh2K1BvMi9MNjNiZHMyZSsrOWQyYlBucDNiYnJzdFgvclNsOUtqUjQrc1hidTIyZWR3NFlVWDV0RkhIMDFOVGMxRzkvM2I4UGphdFd1enp6NzdaTnk0Y2MzT3Uvbm1tL09wVDMwcWUreXhSNUoxZXpwKzVqT2Z5YVJKa3phNi85NzZTMDFXVjFkbjd0eTVyUzVSV2paMjdOZ1c0MHVTeFlzWFo5YXNXUzFtQ3E3LytieGZpQVFBQVA1dkVPUUFBT0FqMkRCZWZlSVRuOGlFQ1JPeTlkWmJaL3Z0dDg4VFR6eVJTeTY1SkxObXpkcm9hNVFEM1VlWjRaV3NDeFJublhWV2hnOGZudTIzM3o3ZHVuV3JqR3Z1M0xtNTZxcXJNblhxMVBUczJUUEp1dGs3VlZWVmxSQ1dySXQ0WC83eWw1TWtNMmZPVFAvKy9TdmhhK0hDaFpVOXM4cEJybTNidGxtMGFGSHV2dnZ1L094blAwdXlicmJYb0VHRGN2YlpaeWRKemozMzNQVG8wU01qUjQ1TWtuenZlOTlMbXpadGN1NjU1MWF1ZS9iWlorZVpaNTVKVTFOVGpqNzY2S3hkdXpianhvM0xndzgrbUxsejUyYklrQ0dWR1ZQUFB2dHM1YlUrNnVlM1lRemQxRjV1N2R1M3o0a25ucGpycnJzdTMvM3VkN053NGNJUHZML1ptalZyTW43OCtGYjNBRnhmdDI3ZDhzWWJiNlNxcWlvOWV2U28zSk9PSFR0bStmTGxPZmZjY3pOdjNyeE1tREFoZSsyMVY5NTY2NjEwNmRLbDJiMUwxc1hBbVROblp1dXR0ODROTjl5UTZkT25aL0xreVRuaWlDTnkwa2tuWmZiczJaay9mMzZ6SlVzM2pLclhYbnR0cGsyYmxna1RKcVJkdTNhNThzb3JzOTkrKzZWZHUzWVpQMzU4N3IvLy90eHl5eTM1eENjKzBlSjliTGlIWE5raGh4eVNHMjY0SWJmZWVtdk9PKys4eXV6SXNtSERodVdzczg3S1pwdHRsci8rOWE4NTdyampNbnIwNkh6MnM1K3RuTE40OGVJY2UreXh1ZVNTUy9LWnozd21LMWFzeUR2dnZOUHMrbi82MDUveWs1LzhwTmwrZFVseTZxbW41dmpqajg4QkJ4eFFtZW00S1FjZWVHRHV2dnZ1Zk9Vclg4bnMyYk1yc3pQdnVlZWVUSm8wcWRtNDFsZGJXNXVoUTRkdWNpbk9EN3AvSVFBQThQZE5rQU1BZ1A4aUw3LzhjaTY3N0xKY2YvMzFXYkJnUVNWbWJjeTc3NzZielRiYnJGblVLTzhodC83TXJZMHQzZmU3My8wdWMrYk15U21ubkpKQmd3Wmw2ZEtsTGM3WmNObklDeTY0SUFNR0RFaVN2UERDQzNuMjJXZHp5U1dYcEtxcUtyTm16Y3FLRlN2eTlhOS92Zko0ZVEreWxTdFhWcGFqYk5ldVhmN3lsNzlrN05peEdUWnNXUGJiYjc5S2tIam1tV2Z5MUZOUFpkU29VVW5XN1JmMzRJTVA1c1liYjJ3Mmp2TFNoK3N2V1ZtMmRPblN5c3k4cFBuU21ldmJldXV0TTNIaXhGeDU1Wlc1NUpKTHN1V1dXMmJxMUtsNS92bm44NzN2ZmEvWnVSdnVQOWVhRlN0V1ZNNDc4c2dqTTNQbXpKeHh4aGtaTUdEQVJwZnFMTnRycjcxU1ZWV1ZSeDk5TlAzNjljc0REenlRM3IxN1oralFvUnVkQ1RsdjNyeDA3OTY5UldUcjFxMWJQdm5KVDJiMDZOSHAwYU5IRmk5ZW5PSERoMmVYWFhiSkpaZGMwdXpjbXBxYXlyNW5wVklwUTRZTXlZd1pNM0xwcFpkbXhJZ1JsYjNTWG4zMTFSYlhmLzc1NTNQWlpaZGw4ZUxGU2RidDg3ZkREanVrWjgrZW1UUnBVcXFycXpONzl1eU1IVHUyMVJpWHROeERycXk2dWpxSEgzNTRwazZkbXJQT09pdHIxcXhwRmdMTGV3c3VYTGd3WjU1NVpvNDg4c2g4OXJPZnpkdHZ2NTNKa3lmbjVKTlB6c2MrOXJGY2NNRUZ1ZUNDQ3pKaHdvVHNzc3N1emE2M2JObXluSC8rK1RuaWlDT3krKzY3Tjd0K3o1NDlNM1RvMEZ4MDBVVVpQMzU4OXRwcnIxYkh1YjRlUFhwazc3MzN6c3laTXpOa3lKQTBOVFZsMnJScE9lcW9vMXFkNVZoMjg4MDNiM0tHM01hc1hMbXlzZy9kb0VHRG1nVkxBQURnNzQ4Z0J3QUEvMFdPTys2NExGNjhPRU9HREVtM2J0MnkzMzc3YmZMOGVmUG1aY2NkZC96STE3dnJycnZTcDArZjlPclZLN2ZmZm50cWEyc3JzM0VXTEZpUUUwODhzVm5zYTJ4c3JPeGxWU3FWY3MwMTErU3d3dzdMbGx0dW1WS3BsSzk4NVN1NTl0cHJjOHd4eDZTdXJpNlBQLzU0WlVuTWxTdFhWb0pLbHk1ZE5yb0gyYlBQUHB1cXFxcjg0QWMveUZlLyt0WE1tREVqZmZ2MnpjNDc3N3pKOTdKZ3dZSnN1ZVdXYWRldVhaWXRXNVl1WGJwVUhpdnZjYmVoNnVycTlPN2RPMzM2OU1tSUVTTnk5dGxuNTZHSEhzcmd3WU0zR2toYTA5alltTHZ1dWl1MzNucHI3cnJycnJSdjN6NDFOVFhaZWVlZGMvLzk5MWVXYjl5WTd0Mjc1NFliYnNocnI3MldhNis5TmxkY2NVWEdqaDJiRzI2NElhTkdqZHJva29WUFB2bGtkdHR0dHhiSE8zYnNXRmsrY2NHQ0JUbjk5TlBUc1dQSG5INzY2WnNjeDZtbm5wcTZ1cnA4NFF0ZnlCMTMzTkhxL21uSnV1aDc1WlZYNXVHSEg4NkJCeDZZQ1JNbTVOQkREMDJ5YmpiZk43N3hqWHpyVzk5S2RYVjFicnJwcG8vOEhSMDRjR0FPUGZUUTFOWFZaZFdxVmMzdVNWTlRVMzcrODU5bndvUUorZEtYdnBSdmZ2T2JTZGJONHB3K2ZYcEdqaHlaVXFtVWZ2MzY1Y3d6ejZ6TWVEdnl5Q1BUc1dQSExGdTJMQ05Iamt6WHJsMXp4QkZINVBYWFg2OUU0YmZlZWl0dDJyVEpnUWNlbUxsejUrYjAwMC9QdWVlZW0vNzkrN2M2enNXTEYrZW5QLzFwUm93WWtaTk9PaWtqUm96SXZ2dnVtemx6NW1UNTh1V1Z2UmszNXZEREQ5L2tqTXVOR1QxNmRBNDY2S0EwTlRYbG1tdXVxY3d3QlFBQS9qNEpjZ0FBOEYvb2pEUE95SXN2dnBpbm5ub3FuL25NWjlMVTFMVFI1ZXllZlBMSjlPN2QreU5kNTVWWFhzbGpqejJXc1dQSEprbUwrRktlMGJXeE1IWGRkZGZsOTcvL2ZaWXZYNTVqamprbWl4WXRxc3pVS2kvWnQ5bG1tMlhYWFhkTnNpN0lsV1BlcGh4NzdMSHAzNzkvN3JqampoeDExRkZwYkd6TTlkZGZ2OG5uekowN041ZGNja25HakJtVHZuMzd0Z2h5SzFldTNPZ010NXFhbXB4OTl0bnAwNmRQTHJ6d3dqUTJObWJiYmJkOTMzR1c5NVNiTld0V0prK2VuSnFhbXB4enpqbHAzNzU5bGl4WmtuSGp4dVc1NTU3THdRY2ZuTzkrOTdzWk4yNWNxL2VxcWFrcFU2Wk15ZlBQUDUrbm4zNDZwNTkrZW5iWlpaZE1uanc1VTZaTXlXbW5uWlpodzRibG4vN3BuNW85Yi9YcTFmbjV6MysreWNqMjYxLy9PaGRmZkhINjl1MmIwYU5IdDloRGIwUERody9Qd3c4L25CdHZ2REh2dlBOT1JvNGNtYU9PT3FyRmVWMjZkRW4zN3QxejFWVlhaZDk5OTYwY2YrdXR0L0w5NzM4LzIyeXpUUzYvL1BLY2M4NDVtVEpsU2dZT0hKZzk5dGlqMVZsaTc3MzMza2JIMDYxYnQ4cS8zM25ubldhekhDKzY2S0k4OTl4ekdUMTZkRGJmZlBNV1MwTHV2Ly8rbFg4LzhNQUQyWGJiYmZPOTczMHZyN3p5U280NjZxaU1HaldxRWd5LzlhMXY1YlhYWHF2RTZITE1ySyt2endNUFBKQTJiZHBrekpneEtaVktsZG1oNnp2dHROUHlzWTk5TEtWU0tidnZ2bnVPT3Vxb25ITEtLVm05ZW5VbVRKand2cDk3cDA2ZE5ocmtsaTlmdnRIbkxWcTBLSWNlZW1oS3BWSWVldWloVFY0REFBRDQzMCtRQXdDQWo2aThOMWc1dXExZXZUbzMzM3h6bm4vKytRd2JOaXd6Wjg3TUUwODhrUUVEQm1TdnZmYktOdHRzazg2ZE82ZTZ1anJMbGkycnhKTk52ZVpmLy9yWC9QR1BmMndXUTVxYW1uTEZGVmVrZS9mdU9mREFBNXM5djFRcTVZa25uc2hMTDcyMHlYMnREanJvb0N4YXRDaWYvdlNuMDZ0WHI4b2VkTC81elcreWF0V3FYSG5sbGJuNDRvc3I1Ny83N3JzdHdrUnJTekd1WGJzMkw3endRdWJPblp1dVhidm0wNS8rZEw3MXJXOWx5SkFoT2ZiWVk1dnRwL1hlZSsrbHFha3A1NTEzWHM0ODg4enNzY2NlYVdwcXl0S2xTMXNOY2cwTkRhbXRyVzBXUDVxYW12TDAwMC9uM252dnpSWmJiSkhQZnZheitjNTN2cE9QZi96ajJYLy8vZE83ZCsvc3ZQUE8yWExMTFp0OUhvc1dMVXFTakI4L1BrT0hEczNnd1lQejl0dHZaOUtrU1preFkwWjIzWFhYVEpreUpWdHV1V1VtVHB5WTRjT0haL0Rnd1JrNmRHZzZkKzVjdVUvbDEremJ0MjlHalJwVkdYZHRiVzFPT3VtazdMUFBQaTNHVzExZG5SLzg0QWVwcWFtcDdEVlgvaXlibXByeSt1dXY1OFliYjh6OTk5K2ZZY09HNVlRVFRtZ1JmTXJYWHorSWJiLzk5am5oaEJOeS9QSEg1N0hISGt1dlhyMHFqNWYzQUN4Zi80d3p6cWc4YjhtU0pVbVNNODg4TS92dnYzKysvdld2Wit1dHQ4NFBmL2pEWEgzMTFSa3hZa1JsV2NWdmYvdmJTZGJOS2t5YTd4dTNzZTlFc201NXpQV1hJVDN6ekRQVHZuMzd0R25USnRYVjFaa3paMDZxcTZ1YkxkbGFLcFd5WnMyYTFOWFZaYWVkZHNxVUtWTlNYMStmTld2V3BGZXZYdm4ydDcrZGJ0MjY1ZFpiYjYyOHQzMzMzVGRUcGt6SkRqdnNVTG5XUlJkZGxBTVBQTERGNzhycnI3K2VaTjBNeDZ1dnZqcFZWVlY1NTUxM3NtVEprc3AzN2Jubm5zdXV1L1RTZ2hJQUFBa2xTVVJCVk82NnlSbVhkOTU1NTBkYXN2S0FBdzdJdWVlZW0xS3BsTTk5N25NYlBROEFBUGo3SU1nQkFNQkhWRjlmbjJUZE1uc3paODdNN2JmZm5oNDllbVR5NU1uWmNjY2RjL1RSUitmdXUrL09mZmZkbDRrVEp5Wlp0M2RhdjM3OWN2UE5OMmU3N2JacnNXUmhRME5ET25YcWxQcjYrclJyMXk2MzMzNTc3cjMzM2h4NTVKR1ZjNnFxcW5Mc3NjZm1uWGZlYVJIZHFxcXFjdi85OTJmMjdObk5uck9oM1hmZnZUSzdibjI3N3JwclJvNGNtVUdEQnFWdjM3NlpQMzkrZnYzclgrZG5QL3RadHQ5Kys4cDU5OTEzWCs2NDQ0NVVWMWVuUTRjT21UVnJWaDU2NktFOC9mVFQ2ZHk1Y3dZUEhwekxMcnNzYmR1MnpUUFBQSk14WThaa3pwdzVsYzhoV1RkRHNLNnVMaGRmZkhFT1BQREFISG5ra1ZtNmRHbXFxNnZUcGsyYkhINzQ0WlhQWk0yYU5UbjQ0SU16WThhTWJMWFZWcm5ubm52eWkxLzhJaSs5OUZKcWEyc3pjT0RBWEhycHBkbHNzODF5NnFtbjVsZS8rbFVlZi96eFhINzU1Vm04ZUhHcXE2dXo1WlpiWnRxMGFlbllzV04yM25ubkRCNDhPQ2VlZUdLNmRldVdWMTk5TmNjZmYzeTIzSExMbkhQT09UbmtrRU1xRWV5VVUwN0pUanZ0bEhIanhtWDU4dVc1OE1JTEsrRnAvZUJ5OWRWWGIrTGJzczdhdFd1elpzMmF2UDc2NnhrK2ZIZ2x0SzVkdXpiOSsvZFAyN1p0TTIvZXZQemxMMy9KalRmZW1EMzMzSE9qcjVPMERHSWY1UG9iZm1jYUdoclN2WHYzakJneEl2Lzh6LzljT2I3OTl0dG4vUGp4ZWUyMTEvTFFRdzlsNzczM2J2YWNKTTMyT2l6ZnI3S25ubm9xa3lkUHp0S2xTL1B1dSsvbVgvLzFYeXVQZGUzYU5kZGZmMzF1dSsyMlZzZlpXc2dhT25Sb1RqcnBwQ1RKRlZkYzBlTHhjcVJzTFFwKy92T2ZiM0ZzOWVyVjZkbXpaOGFORzVjWFhuZ2hEenp3UUg3NXkxL21jNS83WEg3ODR4L24xVmRmemFSSmszTExMYmRrenozM3pJNDc3cGdoUTRaayt2VHB1ZSsrKzlLMmJkdFVWVlhsNUpOUDNtajg3dFNwVTQ0OTl0aXNXYk1tKysyM1gyVlB2eVE1K2VTVE0zZnUzSFRvMENGYmI3MTFxODhIQUFEK2ZsU1Z5bXUxL0M5Vi9pTUlBQUQ4ZDF1MWFsV2VmUExKSEhEQUFYbjExVmZ6NXB0dk5sc0NjSDJyVjYvT3NtWExLbjk0WDdWcVZSWXVYSmllUFh0dThocExsaXhKbXpadDBybHo1dzg4cm1YTGxxVzJ0dlpEN2FOV05ubnk1THo1NXBzNTk5eHprNnhiY3UvRUUwL003cnZ2bm1IRGhxVkhqeDVKMXMwd3UrZWVlN0wvL3Z0bnp6MzN6Si8rOUtmTW1UTW4rKysvZjNiYmJiY1dNN3BXclZxVmYvLzNmMisyTkdHcFZNb3JyN3p5dnA5QmExNTc3YlU4L3ZqajJYMzMzYlA3N3JzM20zbTNvYVZMbDJiKy9Qa3BsVXJwMDZmUFJzOTcrZVdYcytPT08yNDBycnoxMWx2cDFLbFQycmR2bndVTEZ1UXJYL2xLc3lDMUtZc1dMY3JBZ1FQenlDT1B2TzhTaU1tNnoyWlQrNUo5Mk9zdldMQWdKNXh3UW1iTm10WHE5ZXZyNjF0ZGt2SnZVVjR5c21mUG51blZxMWVMejdXK3ZqNVZWVlV0WmoxdXFLbXBxVElqYjFOalhMMTZkWTQrK3VoY2RkVlZIL2c3dFdyVnFxeFlzU0tqUm8zS1RqdnRsTUdEQjJlNzdiWnJkczd6enorZmh4NTZLS3RXcmFyTUVBUUFBUDUzcWEydDNlUXFNdjhkQkRrQUFLQ2kvRDhQTmhWSVdCZUpWcXhZOFpHaTU5L0Q5UUVBQVA0M0VlVCtDd2h5QUFBQUFBQUFiTXovRDBIdWYvYnFBQUFBQUFBQThIZE9rQU1BQUFBQUFJQUNDWElBQUFBQUFBQlFJRUVPQUFBQUFBQUFDaVRJQVFBQUFBQUFRSUVFT1FBQUFBQUFBQ2lRSUFjQUFBQUFBQUFGRXVRQUFBQUFBQUNnUUlJY0FBQUFBQUFBRkVpUUF3QUFBQUFBZ0FJSmNnQUFBQUFBQUZBZ1FRNEFBQUFBQUFBS0pNZ0JBQUFBQUFCQWdRUTVBQUFBQUFBQUtKQWdCd0FBQUFBQUFBVVM1QUFBQUFBQUFLQkFnaHdBQUFBQUFBQVVTSkFEQUFBQUFBQ0FBZ2x5QUFBQUFBQUFVQ0JCRGdBQUFBQUFBQW9reUFFQUFBQUFBRUNCQkRrQUFBQUFBQUFva0NBSEFBQUFBQUFBQlJMa0FBQUFBQUFBb0VDQ0hBQUFBQUFBQUJSSWtBTUFBQUFBQUlBQ0NYSUFBQUFBQUFCUUlFRU9BQUFBQUFBQUNpVElBUUFBQUFBQVFJRUVPUUFBQUFBQUFDaVFJQWNBQUFBQUFBQUZFdVFBQUFBQUFBQ2dRSUljQUFBQUFBQUFGRWlRQXdBQUFBQUFnQUlKY2dBQUFBQUFBRkFnUVE0QUFBQUFBQUFLSk1nQkFBQUFBQUJBZ1FRNUFBQUFBQUFBS0pBZ0J3QUFBQUFBQUFVUzVBQUFBQUFBQUtCQWdod0FBQUFBQUFBVVNKQURBQUFBQUFDQUFnbHlBQUFBQUFBQVVDQkJEZ0FBQUFBQUFBb2t5QUVBQUFBQUFFQ0JCRGtBQUFBQUFBQW9rQ0FIQUFBQUFBQUFCUkxrQUFBQUFBQUFvRUNDSEFBQUFBQUFBQlJJa0FNQUFBQUFBSUFDQ1hJQUFBQUFBQUJRSUVFT0FBQUFBQUFBQ2lUSUFRQUFBQUFBUUlFRU9RQUFBQUFBQUNpUUlBY0FBQUFBQUFBRkV1UUFBQUFBQUFDZ1FJSWNBQUFBQUFBQUZFaVFBd0FBQUFBQWdBSUpjZ0FBQUFBQUFGQWdRUTRBQUFBQUFBQUtKTWdCQUFBQUFBQkFnUVE1QUFBQUFBQUFLSkFnQndBQUFBQUFBQVVTNUFBQUFBQUFBS0JBZ2h3QUFBQUFBQUFVU0pBREFBQUFBQUNBQWdseUFBQUFBQUFBVUNCQkRnQUFBQUFBQUFva3lBRUFBQUFBQUVDQkJEa0FBQUFBQUFBb2tDQUhBQUFBQUFBQUJSTGtBQUFBQUFBQW9FQ0NIQUFBQUFBQUFCUklrQU1BQUFBQUFJQUNDWElBQUFBQUFBQlFJRUVPQUFBQUFBQUFDaVRJQVFBQUFBQUFRSUVFT1FBQUFBQUFBQ2lRSUFjQUFBQUFBQUFGRXVRQUFBQUFBQUNnUUlJY0FBQUFBQUFBRkVpUUF3QUFBQUFBZ0FJSmNnQUFBQUFBQUZBZ1FRNEFBQUFBQUFBS0pNZ0JBQUFBQUFCQWdRUTVBQUFBQUFBQUtGQlZxVlFxL1U4UEFnQUFBQUFBQVA1ZW1TRUhBQUFBQUFBQUJSTGtBQUFBQUFBQW9FQ0NIQUFBQUFBQUFCUklrQU1BQUFBQUFJQUNDWElBQUFBQUFBQlFJRUVPQUFBQUFBQUFDaVRJQVFBQUFBQUFRSUVFT1FBQUFBQUFBQ2lRSUFjQUFBQUFBQUFGRXVRQUFBQUFBQUNnUUlJY0FBQUFBQUFBRkVpUUF3QUFBQUFBZ0FJSmNnQUFBQUFBQUZBZ1FRNEFBQUFBQUFBS0pNZ0JBQUFBQUFCQWdRUTVBQUFBQUFBQUtKQWdCd0FBQUFBQUFBVVM1QUFBQUFBQUFLQkFnaHdBQUFBQUFBQVVTSkFEQUFBQUFBQ0FBZ2x5QUFBQUFBQUFVQ0JCRGdBQUFBQUFBQW9reUFFQUFBQUFBRUNCQkRrQUFBQUFBQUFva0NBSEFBQUFBQUFBQlJMa0FBQUFBQUFBb0VDQ0hBQUFBQUFBQUJSSWtBTUFBQUFBQUlBQ0NYSUFBQUFBQUFCUUlFRU9BQUFBQUFBQUNpVElBUUFBQUFBQVFJSCtIenI5RFZsQ2d1YkZBQUFBQUVsRlRrU3VRbUNDIiwKCSJUaGVtZSIgOiAiIiwKCSJUeXBlIiA6ICJmbG93IiwKCSJWZXJzaW9uIiA6ICIiCn0K"/>
    </extobj>
  </extobjs>
</s:customData>
</file>

<file path=customXml/itemProps3.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4492</Words>
  <Application>WPS 表格</Application>
  <PresentationFormat>宽屏</PresentationFormat>
  <Paragraphs>231</Paragraphs>
  <Slides>26</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26</vt:i4>
      </vt:variant>
    </vt:vector>
  </HeadingPairs>
  <TitlesOfParts>
    <vt:vector size="41" baseType="lpstr">
      <vt:lpstr>Arial</vt:lpstr>
      <vt:lpstr>宋体</vt:lpstr>
      <vt:lpstr>Wingdings</vt:lpstr>
      <vt:lpstr>Broadway</vt:lpstr>
      <vt:lpstr>苹方-简</vt:lpstr>
      <vt:lpstr>Bodoni MT Poster Compressed</vt:lpstr>
      <vt:lpstr>Calibri</vt:lpstr>
      <vt:lpstr>Helvetica Neue</vt:lpstr>
      <vt:lpstr>微软雅黑</vt:lpstr>
      <vt:lpstr>汉仪旗黑</vt:lpstr>
      <vt:lpstr>微软雅黑</vt:lpstr>
      <vt:lpstr>宋体</vt:lpstr>
      <vt:lpstr>Arial Unicode MS</vt:lpstr>
      <vt:lpstr>汉仪书宋二KW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Administrator</dc:creator>
  <cp:lastModifiedBy>Allen</cp:lastModifiedBy>
  <cp:revision>29</cp:revision>
  <dcterms:created xsi:type="dcterms:W3CDTF">2023-02-11T08:09:59Z</dcterms:created>
  <dcterms:modified xsi:type="dcterms:W3CDTF">2023-02-11T08:09:59Z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CB039630798294841625D963C7565E7A_43</vt:lpwstr>
  </property>
  <property fmtid="{D5CDD505-2E9C-101B-9397-08002B2CF9AE}" pid="3" name="KSOProductBuildVer">
    <vt:lpwstr>2052-5.2.0.7734</vt:lpwstr>
  </property>
</Properties>
</file>

<file path=docProps/thumbnail.jpeg>
</file>